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media/image1.jpeg" ContentType="image/jpeg"/>
  <Override PartName="/ppt/theme/theme2.xml" ContentType="application/vnd.openxmlformats-officedocument.theme+xml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</p:sldIdLst>
  <p:sldSz cx="24384000" cy="137160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1pPr>
    <a:lvl2pPr marL="0" marR="0" indent="4572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2pPr>
    <a:lvl3pPr marL="0" marR="0" indent="9144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3pPr>
    <a:lvl4pPr marL="0" marR="0" indent="13716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4pPr>
    <a:lvl5pPr marL="0" marR="0" indent="18288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5pPr>
    <a:lvl6pPr marL="0" marR="0" indent="22860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6pPr>
    <a:lvl7pPr marL="0" marR="0" indent="27432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7pPr>
    <a:lvl8pPr marL="0" marR="0" indent="32004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8pPr>
    <a:lvl9pPr marL="0" marR="0" indent="3657600" algn="ctr" defTabSz="2438339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2200" u="none" kumimoji="0" normalizeH="0">
        <a:ln>
          <a:noFill/>
        </a:ln>
        <a:solidFill>
          <a:srgbClr val="5E5E5E"/>
        </a:solidFill>
        <a:effectLst/>
        <a:uFillTx/>
        <a:latin typeface="ヒラギノ角ゴ ProN W3"/>
        <a:ea typeface="ヒラギノ角ゴ ProN W3"/>
        <a:cs typeface="ヒラギノ角ゴ ProN W3"/>
        <a:sym typeface="ヒラギノ角ゴ ProN W3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E3E5E8"/>
          </a:solidFill>
        </a:fill>
      </a:tcStyle>
    </a:band2H>
    <a:firstCol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254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C7B018BB-80A7-4F77-B60F-C8B233D01FF8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12700" cap="flat">
              <a:solidFill>
                <a:srgbClr val="536773"/>
              </a:solidFill>
              <a:prstDash val="solid"/>
              <a:miter lim="400000"/>
            </a:ln>
          </a:right>
          <a:top>
            <a:ln w="12700" cap="flat">
              <a:solidFill>
                <a:srgbClr val="536773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E3E5E8"/>
          </a:solidFill>
        </a:fill>
      </a:tcStyle>
    </a:band2H>
    <a:firstCol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536773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12700" cap="flat">
              <a:solidFill>
                <a:srgbClr val="536773"/>
              </a:solidFill>
              <a:prstDash val="solid"/>
              <a:miter lim="400000"/>
            </a:ln>
          </a:right>
          <a:top>
            <a:ln w="12700" cap="flat">
              <a:solidFill>
                <a:srgbClr val="536773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solidFill>
            <a:schemeClr val="accent1">
              <a:lumOff val="16847"/>
            </a:schemeClr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838383"/>
              </a:solidFill>
              <a:prstDash val="solid"/>
              <a:miter lim="400000"/>
            </a:ln>
          </a:left>
          <a:right>
            <a:ln w="12700" cap="flat">
              <a:solidFill>
                <a:srgbClr val="838383"/>
              </a:solidFill>
              <a:prstDash val="solid"/>
              <a:miter lim="400000"/>
            </a:ln>
          </a:right>
          <a:top>
            <a:ln w="12700" cap="flat">
              <a:solidFill>
                <a:srgbClr val="838383"/>
              </a:solidFill>
              <a:prstDash val="solid"/>
              <a:miter lim="400000"/>
            </a:ln>
          </a:top>
          <a:bottom>
            <a:ln w="12700" cap="flat">
              <a:solidFill>
                <a:srgbClr val="838383"/>
              </a:solidFill>
              <a:prstDash val="solid"/>
              <a:miter lim="400000"/>
            </a:ln>
          </a:bottom>
          <a:insideH>
            <a:ln w="12700" cap="flat">
              <a:solidFill>
                <a:srgbClr val="838383"/>
              </a:solidFill>
              <a:prstDash val="solid"/>
              <a:miter lim="400000"/>
            </a:ln>
          </a:insideH>
          <a:insideV>
            <a:ln w="12700" cap="flat">
              <a:solidFill>
                <a:srgbClr val="838383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EDEEEE"/>
          </a:solidFill>
        </a:fill>
      </a:tcStyle>
    </a:band2H>
    <a:firstCo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4D4D4D"/>
              </a:solidFill>
              <a:prstDash val="solid"/>
              <a:miter lim="400000"/>
            </a:ln>
          </a:left>
          <a:right>
            <a:ln w="12700" cap="flat">
              <a:solidFill>
                <a:srgbClr val="808080"/>
              </a:solidFill>
              <a:prstDash val="solid"/>
              <a:miter lim="400000"/>
            </a:ln>
          </a:right>
          <a:top>
            <a:ln w="12700" cap="flat">
              <a:solidFill>
                <a:srgbClr val="808080"/>
              </a:solidFill>
              <a:prstDash val="solid"/>
              <a:miter lim="400000"/>
            </a:ln>
          </a:top>
          <a:bottom>
            <a:ln w="12700" cap="flat">
              <a:solidFill>
                <a:srgbClr val="808080"/>
              </a:solidFill>
              <a:prstDash val="solid"/>
              <a:miter lim="400000"/>
            </a:ln>
          </a:bottom>
          <a:insideH>
            <a:ln w="12700" cap="flat">
              <a:solidFill>
                <a:srgbClr val="808080"/>
              </a:solidFill>
              <a:prstDash val="solid"/>
              <a:miter lim="400000"/>
            </a:ln>
          </a:insideH>
          <a:insideV>
            <a:ln w="12700" cap="flat">
              <a:solidFill>
                <a:srgbClr val="808080"/>
              </a:solidFill>
              <a:prstDash val="solid"/>
              <a:miter lim="400000"/>
            </a:ln>
          </a:insideV>
        </a:tcBdr>
        <a:fill>
          <a:solidFill>
            <a:srgbClr val="88FA4F"/>
          </a:solidFill>
        </a:fill>
      </a:tcStyle>
    </a:firstCol>
    <a:lastRow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chemeClr val="accent3"/>
              </a:solidFill>
              <a:prstDash val="solid"/>
              <a:miter lim="400000"/>
            </a:ln>
          </a:top>
          <a:bottom>
            <a:ln w="12700" cap="flat">
              <a:solidFill>
                <a:srgbClr val="4D4D4D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4D4D4D"/>
              </a:solidFill>
              <a:prstDash val="solid"/>
              <a:miter lim="400000"/>
            </a:ln>
          </a:left>
          <a:right>
            <a:ln w="12700" cap="flat">
              <a:solidFill>
                <a:srgbClr val="4D4D4D"/>
              </a:solidFill>
              <a:prstDash val="solid"/>
              <a:miter lim="400000"/>
            </a:ln>
          </a:right>
          <a:top>
            <a:ln w="12700" cap="flat">
              <a:solidFill>
                <a:srgbClr val="4D4D4D"/>
              </a:solidFill>
              <a:prstDash val="solid"/>
              <a:miter lim="400000"/>
            </a:ln>
          </a:top>
          <a:bottom>
            <a:ln w="12700" cap="flat">
              <a:solidFill>
                <a:srgbClr val="4D4D4D"/>
              </a:solidFill>
              <a:prstDash val="solid"/>
              <a:miter lim="400000"/>
            </a:ln>
          </a:bottom>
          <a:insideH>
            <a:ln w="12700" cap="flat">
              <a:solidFill>
                <a:srgbClr val="4D4D4D"/>
              </a:solidFill>
              <a:prstDash val="solid"/>
              <a:miter lim="400000"/>
            </a:ln>
          </a:insideH>
          <a:insideV>
            <a:ln w="12700" cap="flat">
              <a:solidFill>
                <a:srgbClr val="4D4D4D"/>
              </a:solidFill>
              <a:prstDash val="solid"/>
              <a:miter lim="400000"/>
            </a:ln>
          </a:insideV>
        </a:tcBdr>
        <a:fill>
          <a:solidFill>
            <a:srgbClr val="60D937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AF7E9"/>
          </a:solidFill>
        </a:fill>
      </a:tcStyle>
    </a:wholeTbl>
    <a:band2H>
      <a:tcTxStyle b="def" i="def"/>
      <a:tcStyle>
        <a:tcBdr/>
        <a:fill>
          <a:solidFill>
            <a:schemeClr val="accent4">
              <a:hueOff val="348544"/>
              <a:lumOff val="7139"/>
            </a:schemeClr>
          </a:solidFill>
        </a:fill>
      </a:tcStyle>
    </a:band2H>
    <a:firstCo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8BB00"/>
          </a:solidFill>
        </a:fill>
      </a:tcStyle>
    </a:firstCol>
    <a:lastRow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25400" cap="flat">
              <a:solidFill>
                <a:srgbClr val="F8BA00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AF7E9"/>
          </a:solidFill>
        </a:fill>
      </a:tcStyle>
    </a:lastRow>
    <a:firstRow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F9400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464646"/>
              </a:solidFill>
              <a:prstDash val="solid"/>
              <a:miter lim="400000"/>
            </a:ln>
          </a:left>
          <a:right>
            <a:ln w="12700" cap="flat">
              <a:solidFill>
                <a:srgbClr val="464646"/>
              </a:solidFill>
              <a:prstDash val="solid"/>
              <a:miter lim="400000"/>
            </a:ln>
          </a:right>
          <a:top>
            <a:ln w="12700" cap="flat">
              <a:solidFill>
                <a:srgbClr val="464646"/>
              </a:solidFill>
              <a:prstDash val="solid"/>
              <a:miter lim="400000"/>
            </a:ln>
          </a:top>
          <a:bottom>
            <a:ln w="12700" cap="flat">
              <a:solidFill>
                <a:srgbClr val="464646"/>
              </a:solidFill>
              <a:prstDash val="solid"/>
              <a:miter lim="400000"/>
            </a:ln>
          </a:bottom>
          <a:insideH>
            <a:ln w="12700" cap="flat">
              <a:solidFill>
                <a:srgbClr val="464646"/>
              </a:solidFill>
              <a:prstDash val="solid"/>
              <a:miter lim="400000"/>
            </a:ln>
          </a:insideH>
          <a:insideV>
            <a:ln w="12700" cap="flat">
              <a:solidFill>
                <a:srgbClr val="464646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D4D5D5"/>
          </a:solidFill>
        </a:fill>
      </a:tcStyle>
    </a:band2H>
    <a:firstCol>
      <a:tcTxStyle b="on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C3C3C3"/>
              </a:solidFill>
              <a:prstDash val="solid"/>
              <a:miter lim="400000"/>
            </a:ln>
          </a:top>
          <a:bottom>
            <a:ln w="12700" cap="flat">
              <a:solidFill>
                <a:srgbClr val="C3C3C3"/>
              </a:solidFill>
              <a:prstDash val="solid"/>
              <a:miter lim="400000"/>
            </a:ln>
          </a:bottom>
          <a:insideH>
            <a:ln w="12700" cap="flat">
              <a:solidFill>
                <a:srgbClr val="C3C3C3"/>
              </a:solidFill>
              <a:prstDash val="solid"/>
              <a:miter lim="400000"/>
            </a:ln>
          </a:insideH>
          <a:insideV>
            <a:ln w="12700" cap="flat">
              <a:solidFill>
                <a:srgbClr val="C3C3C3"/>
              </a:solidFill>
              <a:prstDash val="solid"/>
              <a:miter lim="400000"/>
            </a:ln>
          </a:insideV>
        </a:tcBdr>
        <a:fill>
          <a:solidFill>
            <a:srgbClr val="CB2A7B"/>
          </a:solidFill>
        </a:fill>
      </a:tcStyle>
    </a:firstCol>
    <a:la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25400" cap="flat">
              <a:solidFill>
                <a:srgbClr val="CB297B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A6AAA9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991A5F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ヒラギノ角ゴ ProN W3"/>
          <a:ea typeface="ヒラギノ角ゴ ProN W3"/>
          <a:cs typeface="ヒラギノ角ゴ ProN W3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EDEEEE"/>
          </a:solidFill>
        </a:fill>
      </a:tcStyle>
    </a:band2H>
    <a:firstCol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6C6C6C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6C6C6C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6C6C6C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D6DCE0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Relationship Id="rId25" Type="http://schemas.openxmlformats.org/officeDocument/2006/relationships/slide" Target="slides/slide18.xml"/><Relationship Id="rId26" Type="http://schemas.openxmlformats.org/officeDocument/2006/relationships/slide" Target="slides/slide19.xml"/><Relationship Id="rId27" Type="http://schemas.openxmlformats.org/officeDocument/2006/relationships/slide" Target="slides/slide20.xml"/><Relationship Id="rId28" Type="http://schemas.openxmlformats.org/officeDocument/2006/relationships/slide" Target="slides/slide21.xml"/><Relationship Id="rId29" Type="http://schemas.openxmlformats.org/officeDocument/2006/relationships/slide" Target="slides/slide22.xml"/><Relationship Id="rId30" Type="http://schemas.openxmlformats.org/officeDocument/2006/relationships/slide" Target="slides/slide23.xml"/><Relationship Id="rId31" Type="http://schemas.openxmlformats.org/officeDocument/2006/relationships/slide" Target="slides/slide24.xml"/><Relationship Id="rId32" Type="http://schemas.openxmlformats.org/officeDocument/2006/relationships/slide" Target="slides/slide25.xml"/><Relationship Id="rId33" Type="http://schemas.openxmlformats.org/officeDocument/2006/relationships/slide" Target="slides/slide26.xml"/><Relationship Id="rId34" Type="http://schemas.openxmlformats.org/officeDocument/2006/relationships/slide" Target="slides/slide27.xml"/><Relationship Id="rId35" Type="http://schemas.openxmlformats.org/officeDocument/2006/relationships/slide" Target="slides/slide28.xml"/><Relationship Id="rId36" Type="http://schemas.openxmlformats.org/officeDocument/2006/relationships/slide" Target="slides/slide29.xml"/><Relationship Id="rId37" Type="http://schemas.openxmlformats.org/officeDocument/2006/relationships/slide" Target="slides/slide30.xml"/><Relationship Id="rId38" Type="http://schemas.openxmlformats.org/officeDocument/2006/relationships/slide" Target="slides/slide31.xml"/><Relationship Id="rId39" Type="http://schemas.openxmlformats.org/officeDocument/2006/relationships/slide" Target="slides/slide32.xml"/><Relationship Id="rId40" Type="http://schemas.openxmlformats.org/officeDocument/2006/relationships/slide" Target="slides/slide33.xml"/><Relationship Id="rId41" Type="http://schemas.openxmlformats.org/officeDocument/2006/relationships/slide" Target="slides/slide34.xml"/><Relationship Id="rId42" Type="http://schemas.openxmlformats.org/officeDocument/2006/relationships/slide" Target="slides/slide35.xml"/><Relationship Id="rId43" Type="http://schemas.openxmlformats.org/officeDocument/2006/relationships/slide" Target="slides/slide36.xml"/><Relationship Id="rId44" Type="http://schemas.openxmlformats.org/officeDocument/2006/relationships/slide" Target="slides/slide37.xml"/><Relationship Id="rId45" Type="http://schemas.openxmlformats.org/officeDocument/2006/relationships/slide" Target="slides/slide38.xml"/><Relationship Id="rId46" Type="http://schemas.openxmlformats.org/officeDocument/2006/relationships/slide" Target="slides/slide39.xml"/><Relationship Id="rId47" Type="http://schemas.openxmlformats.org/officeDocument/2006/relationships/slide" Target="slides/slide40.xml"/><Relationship Id="rId48" Type="http://schemas.openxmlformats.org/officeDocument/2006/relationships/slide" Target="slides/slide41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Shape 235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236" name="Shape 236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1pPr>
    <a:lvl2pPr indent="2286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2pPr>
    <a:lvl3pPr indent="4572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3pPr>
    <a:lvl4pPr indent="6858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4pPr>
    <a:lvl5pPr indent="9144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5pPr>
    <a:lvl6pPr indent="11430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6pPr>
    <a:lvl7pPr indent="13716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7pPr>
    <a:lvl8pPr indent="16002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8pPr>
    <a:lvl9pPr indent="1828800" defTabSz="457200" latinLnBrk="0">
      <a:lnSpc>
        <a:spcPct val="117999"/>
      </a:lnSpc>
      <a:defRPr sz="2200">
        <a:latin typeface="ヒラギノ角ゴ ProN W3"/>
        <a:ea typeface="ヒラギノ角ゴ ProN W3"/>
        <a:cs typeface="ヒラギノ角ゴ ProN W3"/>
        <a:sym typeface="ヒラギノ角ゴ ProN W3"/>
      </a:defRPr>
    </a:lvl9pPr>
  </p:notesStyle>
</p:notesMaster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eg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itle" showMasterSp="1" showMasterPhAnim="1">
  <p:cSld name="タイトル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作者と日付"/>
          <p:cNvSpPr txBox="1"/>
          <p:nvPr>
            <p:ph type="body" sz="quarter" idx="21" hasCustomPrompt="1"/>
          </p:nvPr>
        </p:nvSpPr>
        <p:spPr>
          <a:xfrm>
            <a:off x="4030265" y="12174593"/>
            <a:ext cx="16323471" cy="648365"/>
          </a:xfrm>
          <a:prstGeom prst="rect">
            <a:avLst/>
          </a:prstGeom>
        </p:spPr>
        <p:txBody>
          <a:bodyPr anchor="b"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3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作者と日付</a:t>
            </a:r>
          </a:p>
        </p:txBody>
      </p:sp>
      <p:sp>
        <p:nvSpPr>
          <p:cNvPr id="12" name="プレゼンテーションのタイトル"/>
          <p:cNvSpPr txBox="1"/>
          <p:nvPr>
            <p:ph type="title" hasCustomPrompt="1"/>
          </p:nvPr>
        </p:nvSpPr>
        <p:spPr>
          <a:xfrm>
            <a:off x="4030265" y="2607468"/>
            <a:ext cx="16325237" cy="4643439"/>
          </a:xfrm>
          <a:prstGeom prst="rect">
            <a:avLst/>
          </a:prstGeom>
        </p:spPr>
        <p:txBody>
          <a:bodyPr anchor="b"/>
          <a:lstStyle>
            <a:lvl1pPr>
              <a:defRPr spc="-228" sz="11400"/>
            </a:lvl1pPr>
          </a:lstStyle>
          <a:p>
            <a:pPr/>
            <a:r>
              <a:t>プレゼンテーションのタイトル</a:t>
            </a:r>
          </a:p>
        </p:txBody>
      </p:sp>
      <p:sp>
        <p:nvSpPr>
          <p:cNvPr id="13" name="本文レベル1…"/>
          <p:cNvSpPr txBox="1"/>
          <p:nvPr>
            <p:ph type="body" sz="quarter" idx="1" hasCustomPrompt="1"/>
          </p:nvPr>
        </p:nvSpPr>
        <p:spPr>
          <a:xfrm>
            <a:off x="4030265" y="7179468"/>
            <a:ext cx="16323470" cy="2048062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  <a:lvl2pPr marL="0" indent="4572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2pPr>
            <a:lvl3pPr marL="0" indent="9144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3pPr>
            <a:lvl4pPr marL="0" indent="13716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4pPr>
            <a:lvl5pPr marL="0" indent="18288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5pPr>
          </a:lstStyle>
          <a:p>
            <a:pPr/>
            <a:r>
              <a:t>プレゼンテーションのサブタイトル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14" name="スライド番号"/>
          <p:cNvSpPr txBox="1"/>
          <p:nvPr>
            <p:ph type="sldNum" sz="quarter" idx="2"/>
          </p:nvPr>
        </p:nvSpPr>
        <p:spPr>
          <a:xfrm>
            <a:off x="11571668" y="12465297"/>
            <a:ext cx="1240664" cy="904875"/>
          </a:xfrm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ステートメン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本文レベル1…"/>
          <p:cNvSpPr txBox="1"/>
          <p:nvPr>
            <p:ph type="body" sz="quarter" idx="1" hasCustomPrompt="1"/>
          </p:nvPr>
        </p:nvSpPr>
        <p:spPr>
          <a:xfrm>
            <a:off x="4030265" y="5018484"/>
            <a:ext cx="16323470" cy="3681265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80000"/>
              </a:lnSpc>
              <a:spcBef>
                <a:spcPts val="0"/>
              </a:spcBef>
              <a:buSzTx/>
              <a:buNone/>
              <a:defRPr spc="-228" sz="11400"/>
            </a:lvl1pPr>
            <a:lvl2pPr marL="0" indent="457200" algn="ctr">
              <a:lnSpc>
                <a:spcPct val="80000"/>
              </a:lnSpc>
              <a:spcBef>
                <a:spcPts val="0"/>
              </a:spcBef>
              <a:buSzTx/>
              <a:buNone/>
              <a:defRPr spc="-228" sz="11400"/>
            </a:lvl2pPr>
            <a:lvl3pPr marL="0" indent="914400" algn="ctr">
              <a:lnSpc>
                <a:spcPct val="80000"/>
              </a:lnSpc>
              <a:spcBef>
                <a:spcPts val="0"/>
              </a:spcBef>
              <a:buSzTx/>
              <a:buNone/>
              <a:defRPr spc="-228" sz="11400"/>
            </a:lvl3pPr>
            <a:lvl4pPr marL="0" indent="1371600" algn="ctr">
              <a:lnSpc>
                <a:spcPct val="80000"/>
              </a:lnSpc>
              <a:spcBef>
                <a:spcPts val="0"/>
              </a:spcBef>
              <a:buSzTx/>
              <a:buNone/>
              <a:defRPr spc="-228" sz="11400"/>
            </a:lvl4pPr>
            <a:lvl5pPr marL="0" indent="1828800" algn="ctr">
              <a:lnSpc>
                <a:spcPct val="80000"/>
              </a:lnSpc>
              <a:spcBef>
                <a:spcPts val="0"/>
              </a:spcBef>
              <a:buSzTx/>
              <a:buNone/>
              <a:defRPr spc="-228" sz="11400"/>
            </a:lvl5pPr>
          </a:lstStyle>
          <a:p>
            <a:pPr/>
            <a:r>
              <a:t>ステートメント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99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ビッグファク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ファクト情報"/>
          <p:cNvSpPr txBox="1"/>
          <p:nvPr>
            <p:ph type="body" sz="quarter" idx="21" hasCustomPrompt="1"/>
          </p:nvPr>
        </p:nvSpPr>
        <p:spPr>
          <a:xfrm>
            <a:off x="4030265" y="8732784"/>
            <a:ext cx="16323468" cy="944721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ファクト情報</a:t>
            </a:r>
          </a:p>
        </p:txBody>
      </p:sp>
      <p:sp>
        <p:nvSpPr>
          <p:cNvPr id="107" name="本文レベル1…"/>
          <p:cNvSpPr txBox="1"/>
          <p:nvPr>
            <p:ph type="body" sz="half" idx="1" hasCustomPrompt="1"/>
          </p:nvPr>
        </p:nvSpPr>
        <p:spPr>
          <a:xfrm>
            <a:off x="4030265" y="1404937"/>
            <a:ext cx="16323470" cy="7327848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80000"/>
              </a:lnSpc>
              <a:spcBef>
                <a:spcPts val="0"/>
              </a:spcBef>
              <a:buSzTx/>
              <a:buNone/>
              <a:defRPr spc="-246" sz="24600">
                <a:latin typeface="+mn-lt"/>
                <a:ea typeface="+mn-ea"/>
                <a:cs typeface="+mn-cs"/>
                <a:sym typeface="ヒラギノ角ゴ ProN W6"/>
              </a:defRPr>
            </a:lvl1pPr>
            <a:lvl2pPr marL="0" indent="457200" algn="ctr">
              <a:lnSpc>
                <a:spcPct val="80000"/>
              </a:lnSpc>
              <a:spcBef>
                <a:spcPts val="0"/>
              </a:spcBef>
              <a:buSzTx/>
              <a:buNone/>
              <a:defRPr spc="-246" sz="24600">
                <a:latin typeface="+mn-lt"/>
                <a:ea typeface="+mn-ea"/>
                <a:cs typeface="+mn-cs"/>
                <a:sym typeface="ヒラギノ角ゴ ProN W6"/>
              </a:defRPr>
            </a:lvl2pPr>
            <a:lvl3pPr marL="0" indent="914400" algn="ctr">
              <a:lnSpc>
                <a:spcPct val="80000"/>
              </a:lnSpc>
              <a:spcBef>
                <a:spcPts val="0"/>
              </a:spcBef>
              <a:buSzTx/>
              <a:buNone/>
              <a:defRPr spc="-246" sz="24600">
                <a:latin typeface="+mn-lt"/>
                <a:ea typeface="+mn-ea"/>
                <a:cs typeface="+mn-cs"/>
                <a:sym typeface="ヒラギノ角ゴ ProN W6"/>
              </a:defRPr>
            </a:lvl3pPr>
            <a:lvl4pPr marL="0" indent="1371600" algn="ctr">
              <a:lnSpc>
                <a:spcPct val="80000"/>
              </a:lnSpc>
              <a:spcBef>
                <a:spcPts val="0"/>
              </a:spcBef>
              <a:buSzTx/>
              <a:buNone/>
              <a:defRPr spc="-246" sz="24600">
                <a:latin typeface="+mn-lt"/>
                <a:ea typeface="+mn-ea"/>
                <a:cs typeface="+mn-cs"/>
                <a:sym typeface="ヒラギノ角ゴ ProN W6"/>
              </a:defRPr>
            </a:lvl4pPr>
            <a:lvl5pPr marL="0" indent="1828800" algn="ctr">
              <a:lnSpc>
                <a:spcPct val="80000"/>
              </a:lnSpc>
              <a:spcBef>
                <a:spcPts val="0"/>
              </a:spcBef>
              <a:buSzTx/>
              <a:buNone/>
              <a:defRPr spc="-246" sz="24600">
                <a:latin typeface="+mn-lt"/>
                <a:ea typeface="+mn-ea"/>
                <a:cs typeface="+mn-cs"/>
                <a:sym typeface="ヒラギノ角ゴ ProN W6"/>
              </a:defRPr>
            </a:lvl5pPr>
          </a:lstStyle>
          <a:p>
            <a:pPr/>
            <a:r>
              <a:t>100%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108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引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本文レベル1…"/>
          <p:cNvSpPr txBox="1"/>
          <p:nvPr>
            <p:ph type="body" sz="quarter" idx="1" hasCustomPrompt="1"/>
          </p:nvPr>
        </p:nvSpPr>
        <p:spPr>
          <a:xfrm>
            <a:off x="4083843" y="5232796"/>
            <a:ext cx="16216314" cy="3268267"/>
          </a:xfrm>
          <a:prstGeom prst="rect">
            <a:avLst/>
          </a:prstGeom>
        </p:spPr>
        <p:txBody>
          <a:bodyPr anchor="ctr"/>
          <a:lstStyle>
            <a:lvl1pPr marL="642937" indent="-482203">
              <a:spcBef>
                <a:spcPts val="0"/>
              </a:spcBef>
              <a:buSzTx/>
              <a:buNone/>
              <a:defRPr spc="-168" sz="8400"/>
            </a:lvl1pPr>
            <a:lvl2pPr marL="642937" indent="-25003">
              <a:spcBef>
                <a:spcPts val="0"/>
              </a:spcBef>
              <a:buSzTx/>
              <a:buNone/>
              <a:defRPr spc="-168" sz="8400"/>
            </a:lvl2pPr>
            <a:lvl3pPr marL="642937" indent="432196">
              <a:spcBef>
                <a:spcPts val="0"/>
              </a:spcBef>
              <a:buSzTx/>
              <a:buNone/>
              <a:defRPr spc="-168" sz="8400"/>
            </a:lvl3pPr>
            <a:lvl4pPr marL="642937" indent="889396">
              <a:spcBef>
                <a:spcPts val="0"/>
              </a:spcBef>
              <a:buSzTx/>
              <a:buNone/>
              <a:defRPr spc="-168" sz="8400"/>
            </a:lvl4pPr>
            <a:lvl5pPr marL="642937" indent="1346596">
              <a:spcBef>
                <a:spcPts val="0"/>
              </a:spcBef>
              <a:buSzTx/>
              <a:buNone/>
              <a:defRPr spc="-168" sz="8400"/>
            </a:lvl5pPr>
          </a:lstStyle>
          <a:p>
            <a:pPr/>
            <a:r>
              <a:t>“重要な引用”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116" name="属性"/>
          <p:cNvSpPr txBox="1"/>
          <p:nvPr>
            <p:ph type="body" sz="quarter" idx="21" hasCustomPrompt="1"/>
          </p:nvPr>
        </p:nvSpPr>
        <p:spPr>
          <a:xfrm>
            <a:off x="4762500" y="9036843"/>
            <a:ext cx="15537657" cy="648365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3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属性</a:t>
            </a:r>
          </a:p>
        </p:txBody>
      </p:sp>
      <p:sp>
        <p:nvSpPr>
          <p:cNvPr id="117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画像（3点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イメージ"/>
          <p:cNvSpPr/>
          <p:nvPr>
            <p:ph type="pic" idx="21"/>
          </p:nvPr>
        </p:nvSpPr>
        <p:spPr>
          <a:xfrm>
            <a:off x="119062" y="966878"/>
            <a:ext cx="15701049" cy="11775787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125" name="イメージ"/>
          <p:cNvSpPr/>
          <p:nvPr>
            <p:ph type="pic" sz="quarter" idx="22"/>
          </p:nvPr>
        </p:nvSpPr>
        <p:spPr>
          <a:xfrm>
            <a:off x="12325945" y="410765"/>
            <a:ext cx="8072438" cy="645795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126" name="イメージ"/>
          <p:cNvSpPr/>
          <p:nvPr>
            <p:ph type="pic" idx="23"/>
          </p:nvPr>
        </p:nvSpPr>
        <p:spPr>
          <a:xfrm>
            <a:off x="10057804" y="3866554"/>
            <a:ext cx="11162111" cy="12991326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127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写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886640052_3195x2556.jpeg"/>
          <p:cNvSpPr/>
          <p:nvPr>
            <p:ph type="pic" idx="21"/>
          </p:nvPr>
        </p:nvSpPr>
        <p:spPr>
          <a:xfrm>
            <a:off x="1619250" y="-1482329"/>
            <a:ext cx="20288250" cy="162306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135" name="スライド番号"/>
          <p:cNvSpPr txBox="1"/>
          <p:nvPr>
            <p:ph type="sldNum" sz="quarter" idx="2"/>
          </p:nvPr>
        </p:nvSpPr>
        <p:spPr>
          <a:xfrm>
            <a:off x="11964022" y="12998696"/>
            <a:ext cx="455956" cy="371476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rgbClr val="FFFFFF"/>
                </a:solidFill>
                <a:latin typeface="ヒラギノ角ゴ ProN W3"/>
                <a:ea typeface="ヒラギノ角ゴ ProN W3"/>
                <a:cs typeface="ヒラギノ角ゴ ProN W3"/>
                <a:sym typeface="ヒラギノ角ゴ ProN W3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スライド番号"/>
          <p:cNvSpPr txBox="1"/>
          <p:nvPr>
            <p:ph type="sldNum" sz="quarter" idx="2"/>
          </p:nvPr>
        </p:nvSpPr>
        <p:spPr>
          <a:xfrm>
            <a:off x="23375718" y="14497419"/>
            <a:ext cx="2060795" cy="904875"/>
          </a:xfrm>
          <a:prstGeom prst="rect">
            <a:avLst/>
          </a:prstGeom>
        </p:spPr>
        <p:txBody>
          <a:bodyPr wrap="square"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スライド番号"/>
          <p:cNvSpPr txBox="1"/>
          <p:nvPr>
            <p:ph type="sldNum" sz="quarter" idx="2"/>
          </p:nvPr>
        </p:nvSpPr>
        <p:spPr>
          <a:xfrm>
            <a:off x="12020650" y="13320396"/>
            <a:ext cx="342700" cy="348566"/>
          </a:xfrm>
          <a:prstGeom prst="rect">
            <a:avLst/>
          </a:prstGeom>
        </p:spPr>
        <p:txBody>
          <a:bodyPr lIns="37897" tIns="37897" rIns="37897" bIns="37897" anchor="t"/>
          <a:lstStyle>
            <a:lvl1pPr>
              <a:defRPr sz="180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Default - 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スライド番号"/>
          <p:cNvSpPr txBox="1"/>
          <p:nvPr>
            <p:ph type="sldNum" sz="quarter" idx="2"/>
          </p:nvPr>
        </p:nvSpPr>
        <p:spPr>
          <a:xfrm>
            <a:off x="20390643" y="12744453"/>
            <a:ext cx="577057" cy="647701"/>
          </a:xfrm>
          <a:prstGeom prst="rect">
            <a:avLst/>
          </a:prstGeom>
          <a:ln>
            <a:round/>
          </a:ln>
        </p:spPr>
        <p:txBody>
          <a:bodyPr lIns="76200" tIns="76200" rIns="76200" bIns="76200"/>
          <a:lstStyle>
            <a:lvl1pPr algn="r" defTabSz="1828800">
              <a:defRPr sz="3200">
                <a:solidFill>
                  <a:srgbClr val="9A9A9A"/>
                </a:solidFill>
                <a:uFill>
                  <a:solidFill>
                    <a:srgbClr val="9A9A9A"/>
                  </a:solidFill>
                </a:u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のコピ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四角形"/>
          <p:cNvSpPr/>
          <p:nvPr/>
        </p:nvSpPr>
        <p:spPr>
          <a:xfrm>
            <a:off x="8049638" y="630933"/>
            <a:ext cx="8284724" cy="1042250"/>
          </a:xfrm>
          <a:prstGeom prst="rect">
            <a:avLst/>
          </a:prstGeom>
          <a:solidFill>
            <a:schemeClr val="accent1">
              <a:lumOff val="16847"/>
            </a:schemeClr>
          </a:solidFill>
          <a:ln w="12700">
            <a:miter lim="400000"/>
          </a:ln>
        </p:spPr>
        <p:txBody>
          <a:bodyPr lIns="37897" tIns="37897" rIns="37897" bIns="37897" anchor="ctr"/>
          <a:lstStyle/>
          <a:p>
            <a:pPr defTabSz="821531">
              <a:defRPr sz="28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</a:p>
        </p:txBody>
      </p:sp>
      <p:sp>
        <p:nvSpPr>
          <p:cNvPr id="164" name="円形"/>
          <p:cNvSpPr/>
          <p:nvPr/>
        </p:nvSpPr>
        <p:spPr>
          <a:xfrm>
            <a:off x="15635093" y="522883"/>
            <a:ext cx="1258350" cy="1258350"/>
          </a:xfrm>
          <a:prstGeom prst="ellipse">
            <a:avLst/>
          </a:prstGeom>
          <a:solidFill>
            <a:srgbClr val="FF1D00"/>
          </a:solidFill>
          <a:ln w="177800">
            <a:solidFill>
              <a:srgbClr val="FFFFFF"/>
            </a:solidFill>
            <a:miter lim="400000"/>
          </a:ln>
        </p:spPr>
        <p:txBody>
          <a:bodyPr lIns="37897" tIns="37897" rIns="37897" bIns="37897" anchor="ctr"/>
          <a:lstStyle/>
          <a:p>
            <a:pPr defTabSz="821531">
              <a:defRPr sz="28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</a:p>
        </p:txBody>
      </p:sp>
      <p:sp>
        <p:nvSpPr>
          <p:cNvPr id="165" name="円形"/>
          <p:cNvSpPr/>
          <p:nvPr/>
        </p:nvSpPr>
        <p:spPr>
          <a:xfrm>
            <a:off x="7452138" y="522883"/>
            <a:ext cx="1258350" cy="1258350"/>
          </a:xfrm>
          <a:prstGeom prst="ellipse">
            <a:avLst/>
          </a:prstGeom>
          <a:solidFill>
            <a:srgbClr val="FF1D00"/>
          </a:solidFill>
          <a:ln w="177800">
            <a:solidFill>
              <a:srgbClr val="FFFFFF"/>
            </a:solidFill>
            <a:miter lim="400000"/>
          </a:ln>
        </p:spPr>
        <p:txBody>
          <a:bodyPr lIns="37897" tIns="37897" rIns="37897" bIns="37897" anchor="ctr"/>
          <a:lstStyle/>
          <a:p>
            <a:pPr defTabSz="821531">
              <a:defRPr sz="28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</a:p>
        </p:txBody>
      </p:sp>
      <p:sp>
        <p:nvSpPr>
          <p:cNvPr id="166" name="？？？？？？"/>
          <p:cNvSpPr txBox="1"/>
          <p:nvPr>
            <p:ph type="body" sz="quarter" idx="21"/>
          </p:nvPr>
        </p:nvSpPr>
        <p:spPr>
          <a:xfrm>
            <a:off x="11461952" y="999860"/>
            <a:ext cx="1460096" cy="304396"/>
          </a:xfrm>
          <a:prstGeom prst="rect">
            <a:avLst/>
          </a:prstGeom>
        </p:spPr>
        <p:txBody>
          <a:bodyPr wrap="none" lIns="37897" tIns="37897" rIns="37897" bIns="37897" anchor="ctr">
            <a:spAutoFit/>
          </a:bodyPr>
          <a:lstStyle>
            <a:lvl1pPr marL="0" indent="0" algn="ctr" defTabSz="821531">
              <a:lnSpc>
                <a:spcPct val="100000"/>
              </a:lnSpc>
              <a:spcBef>
                <a:spcPts val="0"/>
              </a:spcBef>
              <a:buSzTx/>
              <a:buNone/>
              <a:defRPr sz="1800">
                <a:solidFill>
                  <a:srgbClr val="FFFFFF"/>
                </a:solidFill>
                <a:latin typeface="ヒラギノ角ゴ Pro W6"/>
                <a:ea typeface="ヒラギノ角ゴ Pro W6"/>
                <a:cs typeface="ヒラギノ角ゴ Pro W6"/>
                <a:sym typeface="ヒラギノ角ゴ Pro W6"/>
              </a:defRPr>
            </a:lvl1pPr>
          </a:lstStyle>
          <a:p>
            <a:pPr/>
            <a:r>
              <a:t>？？？？？？</a:t>
            </a:r>
          </a:p>
        </p:txBody>
      </p:sp>
      <p:sp>
        <p:nvSpPr>
          <p:cNvPr id="167" name="テキスト"/>
          <p:cNvSpPr txBox="1"/>
          <p:nvPr>
            <p:ph type="body" sz="quarter" idx="22"/>
          </p:nvPr>
        </p:nvSpPr>
        <p:spPr>
          <a:xfrm>
            <a:off x="11397182" y="2183559"/>
            <a:ext cx="1589636" cy="456796"/>
          </a:xfrm>
          <a:prstGeom prst="rect">
            <a:avLst/>
          </a:prstGeom>
        </p:spPr>
        <p:txBody>
          <a:bodyPr wrap="none" lIns="37897" tIns="37897" rIns="37897" bIns="37897">
            <a:spAutoFit/>
          </a:bodyPr>
          <a:lstStyle/>
          <a:p>
            <a:pPr marL="0" indent="0" algn="ctr" defTabSz="821531">
              <a:lnSpc>
                <a:spcPct val="80000"/>
              </a:lnSpc>
              <a:spcBef>
                <a:spcPts val="0"/>
              </a:spcBef>
              <a:buSzTx/>
              <a:buNone/>
              <a:defRPr sz="3000">
                <a:solidFill>
                  <a:srgbClr val="929292"/>
                </a:solidFill>
                <a:latin typeface="ヒラギノ角ゴ Pro W6"/>
                <a:ea typeface="ヒラギノ角ゴ Pro W6"/>
                <a:cs typeface="ヒラギノ角ゴ Pro W6"/>
                <a:sym typeface="ヒラギノ角ゴ Pro W6"/>
              </a:defRPr>
            </a:pPr>
          </a:p>
        </p:txBody>
      </p:sp>
      <p:sp>
        <p:nvSpPr>
          <p:cNvPr id="168" name="スライド番号"/>
          <p:cNvSpPr txBox="1"/>
          <p:nvPr>
            <p:ph type="sldNum" sz="quarter" idx="2"/>
          </p:nvPr>
        </p:nvSpPr>
        <p:spPr>
          <a:xfrm>
            <a:off x="11890803" y="13067591"/>
            <a:ext cx="342700" cy="348566"/>
          </a:xfrm>
          <a:prstGeom prst="rect">
            <a:avLst/>
          </a:prstGeom>
        </p:spPr>
        <p:txBody>
          <a:bodyPr lIns="37897" tIns="37897" rIns="37897" bIns="37897" anchor="t"/>
          <a:lstStyle>
            <a:lvl1pPr>
              <a:defRPr sz="180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空白">
    <p:bg>
      <p:bgPr>
        <a:blipFill rotWithShape="1">
          <a:blip r:embed="rId2"/>
          <a:srcRect l="0" t="0" r="0" b="0"/>
          <a:stretch>
            <a:fillRect/>
          </a:stretch>
        </a:blip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スライド番号"/>
          <p:cNvSpPr txBox="1"/>
          <p:nvPr>
            <p:ph type="sldNum" sz="quarter" idx="2"/>
          </p:nvPr>
        </p:nvSpPr>
        <p:spPr>
          <a:xfrm>
            <a:off x="12010061" y="13001625"/>
            <a:ext cx="381737" cy="523875"/>
          </a:xfrm>
          <a:prstGeom prst="rect">
            <a:avLst/>
          </a:prstGeom>
          <a:gradFill>
            <a:gsLst>
              <a:gs pos="0">
                <a:srgbClr val="FEEAD4"/>
              </a:gs>
              <a:gs pos="100000">
                <a:srgbClr val="FEE8D2"/>
              </a:gs>
            </a:gsLst>
            <a:lin ang="5400000"/>
          </a:gradFill>
        </p:spPr>
        <p:txBody>
          <a:bodyPr anchor="t"/>
          <a:lstStyle>
            <a:lvl1pPr>
              <a:defRPr sz="2400">
                <a:solidFill>
                  <a:srgbClr val="503B28"/>
                </a:solidFill>
                <a:latin typeface="Bodoni SvtyTwo OS ITC TT-BookIt"/>
                <a:ea typeface="Bodoni SvtyTwo OS ITC TT-BookIt"/>
                <a:cs typeface="Bodoni SvtyTwo OS ITC TT-BookIt"/>
                <a:sym typeface="Bodoni SvtyTwo OS ITC TT-BookIt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&amp;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イメージ"/>
          <p:cNvSpPr/>
          <p:nvPr>
            <p:ph type="pic" idx="21"/>
          </p:nvPr>
        </p:nvSpPr>
        <p:spPr>
          <a:xfrm>
            <a:off x="2518171" y="-1287976"/>
            <a:ext cx="25081385" cy="15021836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22" name="プレゼンテーションのタイトル"/>
          <p:cNvSpPr txBox="1"/>
          <p:nvPr>
            <p:ph type="title" hasCustomPrompt="1"/>
          </p:nvPr>
        </p:nvSpPr>
        <p:spPr>
          <a:xfrm>
            <a:off x="4030265" y="7286625"/>
            <a:ext cx="16323470" cy="4643438"/>
          </a:xfrm>
          <a:prstGeom prst="rect">
            <a:avLst/>
          </a:prstGeom>
        </p:spPr>
        <p:txBody>
          <a:bodyPr anchor="b"/>
          <a:lstStyle>
            <a:lvl1pPr>
              <a:defRPr spc="-228" sz="11400"/>
            </a:lvl1pPr>
          </a:lstStyle>
          <a:p>
            <a:pPr/>
            <a:r>
              <a:t>プレゼンテーションのタイトル</a:t>
            </a:r>
          </a:p>
        </p:txBody>
      </p:sp>
      <p:sp>
        <p:nvSpPr>
          <p:cNvPr id="23" name="本文レベル1…"/>
          <p:cNvSpPr txBox="1"/>
          <p:nvPr>
            <p:ph type="body" sz="quarter" idx="1" hasCustomPrompt="1"/>
          </p:nvPr>
        </p:nvSpPr>
        <p:spPr>
          <a:xfrm>
            <a:off x="4030265" y="11858625"/>
            <a:ext cx="16323470" cy="969988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  <a:lvl2pPr marL="0" indent="4572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2pPr>
            <a:lvl3pPr marL="0" indent="9144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3pPr>
            <a:lvl4pPr marL="0" indent="13716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4pPr>
            <a:lvl5pPr marL="0" indent="18288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5pPr>
          </a:lstStyle>
          <a:p>
            <a:pPr/>
            <a:r>
              <a:t>プレゼンテーションのサブタイトル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24" name="作者と日付"/>
          <p:cNvSpPr txBox="1"/>
          <p:nvPr>
            <p:ph type="body" sz="quarter" idx="22" hasCustomPrompt="1"/>
          </p:nvPr>
        </p:nvSpPr>
        <p:spPr>
          <a:xfrm>
            <a:off x="4030265" y="803671"/>
            <a:ext cx="16323471" cy="648365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3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作者と日付</a:t>
            </a:r>
          </a:p>
        </p:txBody>
      </p:sp>
      <p:sp>
        <p:nvSpPr>
          <p:cNvPr id="25" name="スライド番号"/>
          <p:cNvSpPr txBox="1"/>
          <p:nvPr>
            <p:ph type="sldNum" sz="quarter" idx="2"/>
          </p:nvPr>
        </p:nvSpPr>
        <p:spPr>
          <a:xfrm>
            <a:off x="11566810" y="12465297"/>
            <a:ext cx="1240664" cy="904875"/>
          </a:xfrm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議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本文レベル1…"/>
          <p:cNvSpPr txBox="1"/>
          <p:nvPr>
            <p:ph type="body" idx="1" hasCustomPrompt="1"/>
          </p:nvPr>
        </p:nvSpPr>
        <p:spPr>
          <a:xfrm>
            <a:off x="4048125" y="4769879"/>
            <a:ext cx="16287750" cy="8501063"/>
          </a:xfrm>
          <a:prstGeom prst="rect">
            <a:avLst/>
          </a:prstGeom>
        </p:spPr>
        <p:txBody>
          <a:bodyPr/>
          <a:lstStyle>
            <a:lvl1pPr marL="587248" indent="-587248" defTabSz="825500">
              <a:lnSpc>
                <a:spcPct val="110000"/>
              </a:lnSpc>
              <a:spcBef>
                <a:spcPts val="2300"/>
              </a:spcBef>
              <a:buSzPct val="80000"/>
              <a:buBlip>
                <a:blip r:embed="rId2"/>
              </a:buBlip>
              <a:defRPr spc="-68" sz="3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  <a:lvl2pPr marL="0" indent="0" defTabSz="825500">
              <a:lnSpc>
                <a:spcPct val="110000"/>
              </a:lnSpc>
              <a:spcBef>
                <a:spcPts val="2300"/>
              </a:spcBef>
              <a:buSzPct val="100000"/>
              <a:buBlip>
                <a:blip r:embed="rId2"/>
              </a:buBlip>
              <a:defRPr spc="-68" sz="3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2pPr>
            <a:lvl3pPr marL="0" indent="0" defTabSz="825500">
              <a:lnSpc>
                <a:spcPct val="110000"/>
              </a:lnSpc>
              <a:spcBef>
                <a:spcPts val="2300"/>
              </a:spcBef>
              <a:buSzPct val="100000"/>
              <a:buBlip>
                <a:blip r:embed="rId2"/>
              </a:buBlip>
              <a:defRPr spc="-68" sz="3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3pPr>
            <a:lvl4pPr marL="0" indent="0" defTabSz="825500">
              <a:lnSpc>
                <a:spcPct val="110000"/>
              </a:lnSpc>
              <a:spcBef>
                <a:spcPts val="2300"/>
              </a:spcBef>
              <a:buSzPct val="100000"/>
              <a:buBlip>
                <a:blip r:embed="rId2"/>
              </a:buBlip>
              <a:defRPr spc="-68" sz="3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4pPr>
            <a:lvl5pPr marL="0" indent="0" defTabSz="825500">
              <a:lnSpc>
                <a:spcPct val="110000"/>
              </a:lnSpc>
              <a:spcBef>
                <a:spcPts val="2300"/>
              </a:spcBef>
              <a:buSzPct val="100000"/>
              <a:buBlip>
                <a:blip r:embed="rId2"/>
              </a:buBlip>
              <a:defRPr spc="-68" sz="3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5pPr>
          </a:lstStyle>
          <a:p>
            <a:pPr/>
            <a:r>
              <a:t>議題のトピック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183" name="議題のタイトル"/>
          <p:cNvSpPr txBox="1"/>
          <p:nvPr>
            <p:ph type="title" hasCustomPrompt="1"/>
          </p:nvPr>
        </p:nvSpPr>
        <p:spPr>
          <a:xfrm>
            <a:off x="2886594" y="553640"/>
            <a:ext cx="18411539" cy="1354866"/>
          </a:xfrm>
          <a:prstGeom prst="rect">
            <a:avLst/>
          </a:prstGeom>
          <a:solidFill>
            <a:srgbClr val="929292"/>
          </a:solidFill>
        </p:spPr>
        <p:txBody>
          <a:bodyPr anchor="ctr"/>
          <a:lstStyle>
            <a:lvl1pPr algn="ctr" defTabSz="2446734">
              <a:lnSpc>
                <a:spcPct val="70000"/>
              </a:lnSpc>
              <a:defRPr spc="-79" sz="8000">
                <a:solidFill>
                  <a:srgbClr val="FFFFFF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</a:lstStyle>
          <a:p>
            <a:pPr/>
            <a:r>
              <a:t>議題のタイトル</a:t>
            </a:r>
          </a:p>
        </p:txBody>
      </p:sp>
      <p:sp>
        <p:nvSpPr>
          <p:cNvPr id="184" name="議題のサブタイトル"/>
          <p:cNvSpPr txBox="1"/>
          <p:nvPr>
            <p:ph type="body" sz="quarter" idx="21" hasCustomPrompt="1"/>
          </p:nvPr>
        </p:nvSpPr>
        <p:spPr>
          <a:xfrm>
            <a:off x="4048125" y="2762354"/>
            <a:ext cx="16287750" cy="887255"/>
          </a:xfrm>
          <a:prstGeom prst="rect">
            <a:avLst/>
          </a:prstGeom>
        </p:spPr>
        <p:txBody>
          <a:bodyPr/>
          <a:lstStyle>
            <a:lvl1pPr marL="0" indent="0" algn="ctr" defTabSz="821531">
              <a:lnSpc>
                <a:spcPct val="100000"/>
              </a:lnSpc>
              <a:spcBef>
                <a:spcPts val="0"/>
              </a:spcBef>
              <a:buSzTx/>
              <a:buNone/>
              <a:defRPr spc="-44" sz="4400">
                <a:solidFill>
                  <a:srgbClr val="5E5E5E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</a:lstStyle>
          <a:p>
            <a:pPr/>
            <a:r>
              <a:t>議題のサブタイトル</a:t>
            </a:r>
          </a:p>
        </p:txBody>
      </p:sp>
      <p:sp>
        <p:nvSpPr>
          <p:cNvPr id="185" name="スライド番号"/>
          <p:cNvSpPr txBox="1"/>
          <p:nvPr>
            <p:ph type="sldNum" sz="quarter" idx="2"/>
          </p:nvPr>
        </p:nvSpPr>
        <p:spPr>
          <a:xfrm>
            <a:off x="11986005" y="12839485"/>
            <a:ext cx="402464" cy="445390"/>
          </a:xfrm>
          <a:prstGeom prst="rect">
            <a:avLst/>
          </a:prstGeom>
        </p:spPr>
        <p:txBody>
          <a:bodyPr/>
          <a:lstStyle>
            <a:lvl1pPr defTabSz="2446734">
              <a:defRPr sz="1800">
                <a:solidFill>
                  <a:srgbClr val="5E5E5E"/>
                </a:solidFill>
                <a:latin typeface="Graphik"/>
                <a:ea typeface="Graphik"/>
                <a:cs typeface="Graphik"/>
                <a:sym typeface="Graphik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スライド番号"/>
          <p:cNvSpPr txBox="1"/>
          <p:nvPr>
            <p:ph type="sldNum" sz="quarter" idx="2"/>
          </p:nvPr>
        </p:nvSpPr>
        <p:spPr>
          <a:xfrm>
            <a:off x="11724080" y="12901460"/>
            <a:ext cx="935840" cy="993494"/>
          </a:xfrm>
          <a:prstGeom prst="rect">
            <a:avLst/>
          </a:prstGeom>
        </p:spPr>
        <p:txBody>
          <a:bodyPr lIns="37897" tIns="37897" rIns="37897" bIns="37897" anchor="t"/>
          <a:lstStyle>
            <a:lvl1pPr>
              <a:defRPr b="1"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スライド番号"/>
          <p:cNvSpPr txBox="1"/>
          <p:nvPr>
            <p:ph type="sldNum" sz="quarter" idx="2"/>
          </p:nvPr>
        </p:nvSpPr>
        <p:spPr>
          <a:xfrm>
            <a:off x="23317821" y="12954183"/>
            <a:ext cx="1023647" cy="752475"/>
          </a:xfrm>
          <a:prstGeom prst="rect">
            <a:avLst/>
          </a:prstGeom>
        </p:spPr>
        <p:txBody>
          <a:bodyPr/>
          <a:lstStyle>
            <a:lvl1pPr>
              <a:defRPr sz="48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正方形/長方形 14"/>
          <p:cNvGrpSpPr/>
          <p:nvPr/>
        </p:nvGrpSpPr>
        <p:grpSpPr>
          <a:xfrm>
            <a:off x="7048500" y="13509857"/>
            <a:ext cx="10287000" cy="216001"/>
            <a:chOff x="0" y="0"/>
            <a:chExt cx="10287000" cy="215999"/>
          </a:xfrm>
        </p:grpSpPr>
        <p:sp>
          <p:nvSpPr>
            <p:cNvPr id="206" name="四角形"/>
            <p:cNvSpPr/>
            <p:nvPr/>
          </p:nvSpPr>
          <p:spPr>
            <a:xfrm>
              <a:off x="0" y="-1"/>
              <a:ext cx="10287000" cy="216001"/>
            </a:xfrm>
            <a:prstGeom prst="rect">
              <a:avLst/>
            </a:prstGeom>
            <a:solidFill>
              <a:srgbClr val="0070C0"/>
            </a:solidFill>
            <a:ln w="12700" cap="flat">
              <a:noFill/>
              <a:miter lim="400000"/>
            </a:ln>
            <a:effectLst/>
          </p:spPr>
          <p:txBody>
            <a:bodyPr wrap="square" lIns="68579" tIns="68579" rIns="68579" bIns="68579" numCol="1" anchor="ctr">
              <a:noAutofit/>
            </a:bodyPr>
            <a:lstStyle/>
            <a:p>
              <a:pPr defTabSz="1371600">
                <a:defRPr sz="26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207" name="Copyright© PRC, Inc. All rights reserved."/>
            <p:cNvSpPr txBox="1"/>
            <p:nvPr/>
          </p:nvSpPr>
          <p:spPr>
            <a:xfrm>
              <a:off x="0" y="23049"/>
              <a:ext cx="10287000" cy="1699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0499" tIns="40499" rIns="40499" bIns="40499" numCol="1" anchor="ctr">
              <a:spAutoFit/>
            </a:bodyPr>
            <a:lstStyle>
              <a:lvl1pPr defTabSz="1371600">
                <a:defRPr sz="600">
                  <a:solidFill>
                    <a:srgbClr val="FFFFFF"/>
                  </a:solidFill>
                  <a:latin typeface="Segoe UI"/>
                  <a:ea typeface="Segoe UI"/>
                  <a:cs typeface="Segoe UI"/>
                  <a:sym typeface="Segoe UI"/>
                </a:defRPr>
              </a:lvl1pPr>
            </a:lstStyle>
            <a:p>
              <a:pPr/>
              <a:r>
                <a:t>Copyright© PRC, Inc. All rights reserved.</a:t>
              </a:r>
            </a:p>
          </p:txBody>
        </p:sp>
      </p:grpSp>
      <p:sp>
        <p:nvSpPr>
          <p:cNvPr id="209" name="タイトルテキスト"/>
          <p:cNvSpPr txBox="1"/>
          <p:nvPr>
            <p:ph type="title"/>
          </p:nvPr>
        </p:nvSpPr>
        <p:spPr>
          <a:xfrm>
            <a:off x="7285088" y="440230"/>
            <a:ext cx="10044000" cy="720001"/>
          </a:xfrm>
          <a:prstGeom prst="rect">
            <a:avLst/>
          </a:prstGeom>
          <a:solidFill>
            <a:srgbClr val="0070C0"/>
          </a:solidFill>
        </p:spPr>
        <p:txBody>
          <a:bodyPr lIns="68579" tIns="68579" rIns="68579" bIns="68579" anchor="ctr"/>
          <a:lstStyle>
            <a:lvl1pPr defTabSz="1028674">
              <a:lnSpc>
                <a:spcPct val="90000"/>
              </a:lnSpc>
              <a:defRPr b="1" spc="0" sz="1800">
                <a:solidFill>
                  <a:srgbClr val="FFFFFF"/>
                </a:solidFill>
                <a:latin typeface="Meiryo UI"/>
                <a:ea typeface="Meiryo UI"/>
                <a:cs typeface="Meiryo UI"/>
                <a:sym typeface="Meiryo UI"/>
              </a:defRPr>
            </a:lvl1pPr>
          </a:lstStyle>
          <a:p>
            <a:pPr/>
            <a:r>
              <a:t>タイトルテキスト</a:t>
            </a:r>
          </a:p>
        </p:txBody>
      </p:sp>
      <p:sp>
        <p:nvSpPr>
          <p:cNvPr id="210" name="スライド番号"/>
          <p:cNvSpPr txBox="1"/>
          <p:nvPr>
            <p:ph type="sldNum" sz="quarter" idx="2"/>
          </p:nvPr>
        </p:nvSpPr>
        <p:spPr>
          <a:xfrm>
            <a:off x="16873918" y="13494007"/>
            <a:ext cx="461581" cy="247701"/>
          </a:xfrm>
          <a:prstGeom prst="rect">
            <a:avLst/>
          </a:prstGeom>
          <a:solidFill>
            <a:srgbClr val="0070C0"/>
          </a:solidFill>
        </p:spPr>
        <p:txBody>
          <a:bodyPr wrap="square" lIns="53999" tIns="53999" rIns="53999" bIns="53999" anchor="ctr"/>
          <a:lstStyle>
            <a:lvl1pPr defTabSz="1371600">
              <a:defRPr b="1" sz="900">
                <a:solidFill>
                  <a:srgbClr val="FFFFFF"/>
                </a:solidFill>
                <a:latin typeface="Meiryo UI"/>
                <a:ea typeface="Meiryo UI"/>
                <a:cs typeface="Meiryo UI"/>
                <a:sym typeface="Meiryo UI"/>
              </a:defRPr>
            </a:lvl1pPr>
          </a:lstStyle>
          <a:p>
            <a:pPr/>
            <a:fld id="{86CB4B4D-7CA3-9044-876B-883B54F8677D}" type="slidenum"/>
          </a:p>
        </p:txBody>
      </p:sp>
      <p:grpSp>
        <p:nvGrpSpPr>
          <p:cNvPr id="213" name="サブタイトル 2"/>
          <p:cNvGrpSpPr/>
          <p:nvPr/>
        </p:nvGrpSpPr>
        <p:grpSpPr>
          <a:xfrm>
            <a:off x="16144918" y="13492902"/>
            <a:ext cx="729001" cy="249911"/>
            <a:chOff x="0" y="6032"/>
            <a:chExt cx="728999" cy="249909"/>
          </a:xfrm>
        </p:grpSpPr>
        <p:sp>
          <p:nvSpPr>
            <p:cNvPr id="211" name="四角形"/>
            <p:cNvSpPr/>
            <p:nvPr/>
          </p:nvSpPr>
          <p:spPr>
            <a:xfrm>
              <a:off x="0" y="22987"/>
              <a:ext cx="729000" cy="216001"/>
            </a:xfrm>
            <a:prstGeom prst="rect">
              <a:avLst/>
            </a:prstGeom>
            <a:solidFill>
              <a:srgbClr val="C9C9C9"/>
            </a:solidFill>
            <a:ln w="12700" cap="flat">
              <a:noFill/>
              <a:miter lim="400000"/>
            </a:ln>
            <a:effectLst/>
          </p:spPr>
          <p:txBody>
            <a:bodyPr wrap="square" lIns="68579" tIns="68579" rIns="68579" bIns="68579" numCol="1" anchor="ctr">
              <a:noAutofit/>
            </a:bodyPr>
            <a:lstStyle/>
            <a:p>
              <a:pPr defTabSz="1371600">
                <a:lnSpc>
                  <a:spcPct val="90000"/>
                </a:lnSpc>
                <a:spcBef>
                  <a:spcPts val="1500"/>
                </a:spcBef>
                <a:defRPr b="1" sz="600">
                  <a:solidFill>
                    <a:srgbClr val="FFFFFF"/>
                  </a:solidFill>
                  <a:latin typeface="Segoe UI"/>
                  <a:ea typeface="Segoe UI"/>
                  <a:cs typeface="Segoe UI"/>
                  <a:sym typeface="Segoe UI"/>
                </a:defRPr>
              </a:pPr>
            </a:p>
          </p:txBody>
        </p:sp>
        <p:sp>
          <p:nvSpPr>
            <p:cNvPr id="212" name="CONFIDENTIAL"/>
            <p:cNvSpPr txBox="1"/>
            <p:nvPr/>
          </p:nvSpPr>
          <p:spPr>
            <a:xfrm>
              <a:off x="0" y="6032"/>
              <a:ext cx="729000" cy="24991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0499" tIns="40499" rIns="40499" bIns="40499" numCol="1" anchor="ctr">
              <a:spAutoFit/>
            </a:bodyPr>
            <a:lstStyle>
              <a:lvl1pPr defTabSz="1371600">
                <a:lnSpc>
                  <a:spcPct val="90000"/>
                </a:lnSpc>
                <a:spcBef>
                  <a:spcPts val="1500"/>
                </a:spcBef>
                <a:defRPr b="1" sz="600">
                  <a:solidFill>
                    <a:srgbClr val="FFFFFF"/>
                  </a:solidFill>
                  <a:latin typeface="Segoe UI"/>
                  <a:ea typeface="Segoe UI"/>
                  <a:cs typeface="Segoe UI"/>
                  <a:sym typeface="Segoe UI"/>
                </a:defRPr>
              </a:lvl1pPr>
            </a:lstStyle>
            <a:p>
              <a:pPr/>
              <a:r>
                <a:t>CONFIDENTIAL</a:t>
              </a:r>
            </a:p>
          </p:txBody>
        </p:sp>
      </p:grpSp>
      <p:sp>
        <p:nvSpPr>
          <p:cNvPr id="214" name="本文レベル1…"/>
          <p:cNvSpPr txBox="1"/>
          <p:nvPr>
            <p:ph type="body" sz="quarter" idx="1"/>
          </p:nvPr>
        </p:nvSpPr>
        <p:spPr>
          <a:xfrm>
            <a:off x="7290633" y="16394"/>
            <a:ext cx="10044000" cy="392775"/>
          </a:xfrm>
          <a:prstGeom prst="rect">
            <a:avLst/>
          </a:prstGeom>
        </p:spPr>
        <p:txBody>
          <a:bodyPr lIns="68579" tIns="68579" rIns="68579" bIns="68579" anchor="ctr"/>
          <a:lstStyle>
            <a:lvl1pPr marL="0" indent="0" defTabSz="1028674">
              <a:spcBef>
                <a:spcPts val="1000"/>
              </a:spcBef>
              <a:buSzTx/>
              <a:buNone/>
              <a:defRPr sz="1000">
                <a:solidFill>
                  <a:srgbClr val="262626"/>
                </a:solidFill>
                <a:latin typeface="Meiryo UI"/>
                <a:ea typeface="Meiryo UI"/>
                <a:cs typeface="Meiryo UI"/>
                <a:sym typeface="Meiryo UI"/>
              </a:defRPr>
            </a:lvl1pPr>
            <a:lvl2pPr marL="0" indent="342892" defTabSz="1028674">
              <a:spcBef>
                <a:spcPts val="1000"/>
              </a:spcBef>
              <a:buSzTx/>
              <a:buNone/>
              <a:defRPr sz="1000">
                <a:solidFill>
                  <a:srgbClr val="262626"/>
                </a:solidFill>
                <a:latin typeface="Meiryo UI"/>
                <a:ea typeface="Meiryo UI"/>
                <a:cs typeface="Meiryo UI"/>
                <a:sym typeface="Meiryo UI"/>
              </a:defRPr>
            </a:lvl2pPr>
            <a:lvl3pPr marL="0" indent="685782" defTabSz="1028674">
              <a:spcBef>
                <a:spcPts val="1000"/>
              </a:spcBef>
              <a:buSzTx/>
              <a:buNone/>
              <a:defRPr sz="1000">
                <a:solidFill>
                  <a:srgbClr val="262626"/>
                </a:solidFill>
                <a:latin typeface="Meiryo UI"/>
                <a:ea typeface="Meiryo UI"/>
                <a:cs typeface="Meiryo UI"/>
                <a:sym typeface="Meiryo UI"/>
              </a:defRPr>
            </a:lvl3pPr>
            <a:lvl4pPr marL="0" indent="1028675" defTabSz="1028674">
              <a:spcBef>
                <a:spcPts val="1000"/>
              </a:spcBef>
              <a:buSzTx/>
              <a:buNone/>
              <a:defRPr sz="1000">
                <a:solidFill>
                  <a:srgbClr val="262626"/>
                </a:solidFill>
                <a:latin typeface="Meiryo UI"/>
                <a:ea typeface="Meiryo UI"/>
                <a:cs typeface="Meiryo UI"/>
                <a:sym typeface="Meiryo UI"/>
              </a:defRPr>
            </a:lvl4pPr>
            <a:lvl5pPr marL="0" indent="1371565" defTabSz="1028674">
              <a:spcBef>
                <a:spcPts val="1000"/>
              </a:spcBef>
              <a:buSzTx/>
              <a:buNone/>
              <a:defRPr sz="1000">
                <a:solidFill>
                  <a:srgbClr val="262626"/>
                </a:solidFill>
                <a:latin typeface="Meiryo UI"/>
                <a:ea typeface="Meiryo UI"/>
                <a:cs typeface="Meiryo UI"/>
                <a:sym typeface="Meiryo UI"/>
              </a:defRPr>
            </a:lvl5pPr>
          </a:lstStyle>
          <a:p>
            <a:pPr/>
            <a:r>
              <a:t>本文レベル1</a:t>
            </a:r>
          </a:p>
          <a:p>
            <a:pPr lvl="1"/>
            <a:r>
              <a:t>本文レベル2</a:t>
            </a:r>
          </a:p>
          <a:p>
            <a:pPr lvl="2"/>
            <a:r>
              <a:t>本文レベル3</a:t>
            </a:r>
          </a:p>
          <a:p>
            <a:pPr lvl="3"/>
            <a:r>
              <a:t>本文レベル4</a:t>
            </a:r>
          </a:p>
          <a:p>
            <a:pPr lvl="4"/>
            <a:r>
              <a:t>本文レベル5</a:t>
            </a:r>
          </a:p>
        </p:txBody>
      </p:sp>
      <p:sp>
        <p:nvSpPr>
          <p:cNvPr id="215" name="正方形/長方形 17"/>
          <p:cNvSpPr/>
          <p:nvPr/>
        </p:nvSpPr>
        <p:spPr>
          <a:xfrm>
            <a:off x="7048501" y="3"/>
            <a:ext cx="197169" cy="1166474"/>
          </a:xfrm>
          <a:prstGeom prst="rect">
            <a:avLst/>
          </a:prstGeom>
          <a:solidFill>
            <a:srgbClr val="C9C9C9"/>
          </a:solidFill>
          <a:ln w="12700">
            <a:miter lim="400000"/>
          </a:ln>
        </p:spPr>
        <p:txBody>
          <a:bodyPr lIns="68579" tIns="68579" rIns="68579" bIns="68579" anchor="ctr"/>
          <a:lstStyle/>
          <a:p>
            <a:pPr defTabSz="1371600">
              <a:def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Default - 白紙 コピー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スライド番号"/>
          <p:cNvSpPr txBox="1"/>
          <p:nvPr>
            <p:ph type="sldNum" sz="quarter" idx="2"/>
          </p:nvPr>
        </p:nvSpPr>
        <p:spPr>
          <a:xfrm>
            <a:off x="19630380" y="12947653"/>
            <a:ext cx="448321" cy="495301"/>
          </a:xfrm>
          <a:prstGeom prst="rect">
            <a:avLst/>
          </a:prstGeom>
          <a:ln>
            <a:round/>
          </a:ln>
        </p:spPr>
        <p:txBody>
          <a:bodyPr lIns="76200" tIns="76200" rIns="76200" bIns="76200"/>
          <a:lstStyle>
            <a:lvl1pPr algn="r" defTabSz="1828800">
              <a:defRPr sz="2200">
                <a:solidFill>
                  <a:srgbClr val="9A9A9A"/>
                </a:solidFill>
                <a:uFill>
                  <a:solidFill>
                    <a:srgbClr val="9A9A9A"/>
                  </a:solidFill>
                </a:u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スライド番号"/>
          <p:cNvSpPr txBox="1"/>
          <p:nvPr>
            <p:ph type="sldNum" sz="quarter" idx="2"/>
          </p:nvPr>
        </p:nvSpPr>
        <p:spPr>
          <a:xfrm>
            <a:off x="12044247" y="11704797"/>
            <a:ext cx="295506" cy="279553"/>
          </a:xfrm>
          <a:prstGeom prst="rect">
            <a:avLst/>
          </a:prstGeom>
        </p:spPr>
        <p:txBody>
          <a:bodyPr lIns="28423" tIns="28423" rIns="28423" bIns="28423" anchor="t"/>
          <a:lstStyle>
            <a:lvl1pPr>
              <a:defRPr sz="160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&amp;画像（代替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910457886_1434x1669.jpeg"/>
          <p:cNvSpPr/>
          <p:nvPr>
            <p:ph type="pic" sz="half" idx="21"/>
          </p:nvPr>
        </p:nvSpPr>
        <p:spPr>
          <a:xfrm>
            <a:off x="10528025" y="696515"/>
            <a:ext cx="10608470" cy="12346957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33" name="本文レベル1…"/>
          <p:cNvSpPr txBox="1"/>
          <p:nvPr>
            <p:ph type="body" sz="quarter" idx="1" hasCustomPrompt="1"/>
          </p:nvPr>
        </p:nvSpPr>
        <p:spPr>
          <a:xfrm>
            <a:off x="4030265" y="7036593"/>
            <a:ext cx="7179470" cy="5687672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  <a:lvl2pPr marL="0" indent="4572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2pPr>
            <a:lvl3pPr marL="0" indent="9144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3pPr>
            <a:lvl4pPr marL="0" indent="13716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4pPr>
            <a:lvl5pPr marL="0" indent="182880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5pPr>
          </a:lstStyle>
          <a:p>
            <a:pPr/>
            <a:r>
              <a:t>スライドのサブタイトル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34" name="スライドのタイトル"/>
          <p:cNvSpPr txBox="1"/>
          <p:nvPr>
            <p:ph type="title" hasCustomPrompt="1"/>
          </p:nvPr>
        </p:nvSpPr>
        <p:spPr>
          <a:xfrm>
            <a:off x="4030265" y="973876"/>
            <a:ext cx="7179470" cy="6169874"/>
          </a:xfrm>
          <a:prstGeom prst="rect">
            <a:avLst/>
          </a:prstGeom>
        </p:spPr>
        <p:txBody>
          <a:bodyPr anchor="b"/>
          <a:lstStyle/>
          <a:p>
            <a:pPr/>
            <a:r>
              <a:t>スライドのタイトル</a:t>
            </a:r>
          </a:p>
        </p:txBody>
      </p:sp>
      <p:sp>
        <p:nvSpPr>
          <p:cNvPr id="35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&amp;箇条書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本文レベル1…"/>
          <p:cNvSpPr txBox="1"/>
          <p:nvPr>
            <p:ph type="body" idx="1" hasCustomPrompt="1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スライドの箇条書きテキスト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43" name="スライドのサブタイトル"/>
          <p:cNvSpPr txBox="1"/>
          <p:nvPr>
            <p:ph type="body" sz="quarter" idx="21" hasCustomPrompt="1"/>
          </p:nvPr>
        </p:nvSpPr>
        <p:spPr>
          <a:xfrm>
            <a:off x="4030265" y="1987000"/>
            <a:ext cx="16323471" cy="944721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スライドのサブタイトル</a:t>
            </a:r>
          </a:p>
        </p:txBody>
      </p:sp>
      <p:sp>
        <p:nvSpPr>
          <p:cNvPr id="44" name="スライドのタイトル"/>
          <p:cNvSpPr txBox="1"/>
          <p:nvPr>
            <p:ph type="title" hasCustomPrompt="1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スライドのタイトル</a:t>
            </a:r>
          </a:p>
        </p:txBody>
      </p:sp>
      <p:sp>
        <p:nvSpPr>
          <p:cNvPr id="45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箇条書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本文レベル1…"/>
          <p:cNvSpPr txBox="1"/>
          <p:nvPr>
            <p:ph type="body" idx="1" hasCustomPrompt="1"/>
          </p:nvPr>
        </p:nvSpPr>
        <p:spPr>
          <a:prstGeom prst="rect">
            <a:avLst/>
          </a:prstGeom>
        </p:spPr>
        <p:txBody>
          <a:bodyPr numCol="2" spcCol="828785"/>
          <a:lstStyle/>
          <a:p>
            <a:pPr/>
            <a:r>
              <a:t>スライドの箇条書きテキスト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53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、箇条書き、画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660384004_1290x1720.jpeg"/>
          <p:cNvSpPr/>
          <p:nvPr>
            <p:ph type="pic" sz="half" idx="21"/>
          </p:nvPr>
        </p:nvSpPr>
        <p:spPr>
          <a:xfrm>
            <a:off x="11727656" y="839390"/>
            <a:ext cx="9068098" cy="12090798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61" name="スライドのタイトル"/>
          <p:cNvSpPr txBox="1"/>
          <p:nvPr>
            <p:ph type="title" hasCustomPrompt="1"/>
          </p:nvPr>
        </p:nvSpPr>
        <p:spPr>
          <a:xfrm>
            <a:off x="4030265" y="625078"/>
            <a:ext cx="7179470" cy="1428751"/>
          </a:xfrm>
          <a:prstGeom prst="rect">
            <a:avLst/>
          </a:prstGeom>
        </p:spPr>
        <p:txBody>
          <a:bodyPr/>
          <a:lstStyle/>
          <a:p>
            <a:pPr/>
            <a:r>
              <a:t>スライドのタイトル</a:t>
            </a:r>
          </a:p>
        </p:txBody>
      </p:sp>
      <p:sp>
        <p:nvSpPr>
          <p:cNvPr id="62" name="スライドのサブタイトル"/>
          <p:cNvSpPr txBox="1"/>
          <p:nvPr>
            <p:ph type="body" sz="quarter" idx="22" hasCustomPrompt="1"/>
          </p:nvPr>
        </p:nvSpPr>
        <p:spPr>
          <a:xfrm>
            <a:off x="4030265" y="1987000"/>
            <a:ext cx="7179470" cy="944721"/>
          </a:xfrm>
          <a:prstGeom prst="rect">
            <a:avLst/>
          </a:prstGeom>
        </p:spPr>
        <p:txBody>
          <a:bodyPr/>
          <a:lstStyle>
            <a:lvl1pPr marL="0" indent="0" defTabSz="808990">
              <a:lnSpc>
                <a:spcPct val="100000"/>
              </a:lnSpc>
              <a:spcBef>
                <a:spcPts val="0"/>
              </a:spcBef>
              <a:buSzTx/>
              <a:buNone/>
              <a:defRPr sz="5096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スライドのサブタイトル</a:t>
            </a:r>
          </a:p>
        </p:txBody>
      </p:sp>
      <p:sp>
        <p:nvSpPr>
          <p:cNvPr id="63" name="本文レベル1…"/>
          <p:cNvSpPr txBox="1"/>
          <p:nvPr>
            <p:ph type="body" sz="quarter" idx="1" hasCustomPrompt="1"/>
          </p:nvPr>
        </p:nvSpPr>
        <p:spPr>
          <a:xfrm>
            <a:off x="4030265" y="4894026"/>
            <a:ext cx="7179470" cy="7865382"/>
          </a:xfrm>
          <a:prstGeom prst="rect">
            <a:avLst/>
          </a:prstGeom>
        </p:spPr>
        <p:txBody>
          <a:bodyPr/>
          <a:lstStyle/>
          <a:p>
            <a:pPr/>
            <a:r>
              <a:t>スライドの箇条書きテキスト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64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セクショ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セクションタイトル"/>
          <p:cNvSpPr txBox="1"/>
          <p:nvPr>
            <p:ph type="title" hasCustomPrompt="1"/>
          </p:nvPr>
        </p:nvSpPr>
        <p:spPr>
          <a:xfrm>
            <a:off x="4030265" y="4536281"/>
            <a:ext cx="16323470" cy="4643438"/>
          </a:xfrm>
          <a:prstGeom prst="rect">
            <a:avLst/>
          </a:prstGeom>
        </p:spPr>
        <p:txBody>
          <a:bodyPr anchor="ctr"/>
          <a:lstStyle>
            <a:lvl1pPr>
              <a:defRPr spc="-228" sz="11400">
                <a:latin typeface="ヒラギノ角ゴ ProN W3"/>
                <a:ea typeface="ヒラギノ角ゴ ProN W3"/>
                <a:cs typeface="ヒラギノ角ゴ ProN W3"/>
                <a:sym typeface="ヒラギノ角ゴ ProN W3"/>
              </a:defRPr>
            </a:lvl1pPr>
          </a:lstStyle>
          <a:p>
            <a:pPr/>
            <a:r>
              <a:t>セクションタイトル</a:t>
            </a:r>
          </a:p>
        </p:txBody>
      </p:sp>
      <p:sp>
        <p:nvSpPr>
          <p:cNvPr id="72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スライドのタイトル"/>
          <p:cNvSpPr txBox="1"/>
          <p:nvPr>
            <p:ph type="title" hasCustomPrompt="1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スライドのタイトル</a:t>
            </a:r>
          </a:p>
        </p:txBody>
      </p:sp>
      <p:sp>
        <p:nvSpPr>
          <p:cNvPr id="80" name="スライドのサブタイトル"/>
          <p:cNvSpPr txBox="1"/>
          <p:nvPr>
            <p:ph type="body" sz="quarter" idx="21" hasCustomPrompt="1"/>
          </p:nvPr>
        </p:nvSpPr>
        <p:spPr>
          <a:xfrm>
            <a:off x="4030265" y="1987000"/>
            <a:ext cx="16323471" cy="944721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スライドのサブタイトル</a:t>
            </a:r>
          </a:p>
        </p:txBody>
      </p:sp>
      <p:sp>
        <p:nvSpPr>
          <p:cNvPr id="81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議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議題のタイトル"/>
          <p:cNvSpPr txBox="1"/>
          <p:nvPr>
            <p:ph type="title" hasCustomPrompt="1"/>
          </p:nvPr>
        </p:nvSpPr>
        <p:spPr>
          <a:xfrm>
            <a:off x="4030265" y="625078"/>
            <a:ext cx="16323470" cy="1428751"/>
          </a:xfrm>
          <a:prstGeom prst="rect">
            <a:avLst/>
          </a:prstGeom>
        </p:spPr>
        <p:txBody>
          <a:bodyPr/>
          <a:lstStyle/>
          <a:p>
            <a:pPr/>
            <a:r>
              <a:t>議題のタイトル</a:t>
            </a:r>
          </a:p>
        </p:txBody>
      </p:sp>
      <p:sp>
        <p:nvSpPr>
          <p:cNvPr id="89" name="議題のサブタイトル"/>
          <p:cNvSpPr txBox="1"/>
          <p:nvPr>
            <p:ph type="body" sz="quarter" idx="21" hasCustomPrompt="1"/>
          </p:nvPr>
        </p:nvSpPr>
        <p:spPr>
          <a:xfrm>
            <a:off x="4030265" y="1982390"/>
            <a:ext cx="16323471" cy="944722"/>
          </a:xfrm>
          <a:prstGeom prst="rect">
            <a:avLst/>
          </a:prstGeom>
        </p:spPr>
        <p:txBody>
          <a:bodyPr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None/>
              <a:defRPr sz="5200"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議題のサブタイトル</a:t>
            </a:r>
          </a:p>
        </p:txBody>
      </p:sp>
      <p:sp>
        <p:nvSpPr>
          <p:cNvPr id="90" name="本文レベル1…"/>
          <p:cNvSpPr txBox="1"/>
          <p:nvPr>
            <p:ph type="body" idx="1" hasCustomPrompt="1"/>
          </p:nvPr>
        </p:nvSpPr>
        <p:spPr>
          <a:prstGeom prst="rect">
            <a:avLst/>
          </a:prstGeom>
        </p:spPr>
        <p:txBody>
          <a:bodyPr/>
          <a:lstStyle>
            <a:lvl1pPr marL="0" indent="0">
              <a:spcBef>
                <a:spcPts val="1800"/>
              </a:spcBef>
              <a:buSzTx/>
              <a:buNone/>
              <a:defRPr spc="-52" sz="5200"/>
            </a:lvl1pPr>
            <a:lvl2pPr marL="0" indent="457200">
              <a:spcBef>
                <a:spcPts val="1800"/>
              </a:spcBef>
              <a:buSzTx/>
              <a:buNone/>
              <a:defRPr spc="-52" sz="5200"/>
            </a:lvl2pPr>
            <a:lvl3pPr marL="0" indent="914400">
              <a:spcBef>
                <a:spcPts val="1800"/>
              </a:spcBef>
              <a:buSzTx/>
              <a:buNone/>
              <a:defRPr spc="-52" sz="5200"/>
            </a:lvl3pPr>
            <a:lvl4pPr marL="0" indent="1371600">
              <a:spcBef>
                <a:spcPts val="1800"/>
              </a:spcBef>
              <a:buSzTx/>
              <a:buNone/>
              <a:defRPr spc="-52" sz="5200"/>
            </a:lvl4pPr>
            <a:lvl5pPr marL="0" indent="1828800">
              <a:spcBef>
                <a:spcPts val="1800"/>
              </a:spcBef>
              <a:buSzTx/>
              <a:buNone/>
              <a:defRPr spc="-52" sz="5200"/>
            </a:lvl5pPr>
          </a:lstStyle>
          <a:p>
            <a:pPr/>
            <a:r>
              <a:t>議題のトピック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91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9" Type="http://schemas.openxmlformats.org/officeDocument/2006/relationships/slideLayout" Target="../slideLayouts/slideLayout8.xml"/><Relationship Id="rId10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1.xml"/><Relationship Id="rId23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23.xml"/><Relationship Id="rId25" Type="http://schemas.openxmlformats.org/officeDocument/2006/relationships/slideLayout" Target="../slideLayouts/slideLayout24.xml"/><Relationship Id="rId26" Type="http://schemas.openxmlformats.org/officeDocument/2006/relationships/slideLayout" Target="../slideLayouts/slideLayout25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本文レベル1…"/>
          <p:cNvSpPr txBox="1"/>
          <p:nvPr>
            <p:ph type="body" idx="1" hasCustomPrompt="1"/>
          </p:nvPr>
        </p:nvSpPr>
        <p:spPr>
          <a:xfrm>
            <a:off x="4030265" y="4161234"/>
            <a:ext cx="16323470" cy="85725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71437" tIns="71437" rIns="71437" bIns="71437">
            <a:normAutofit fontScale="100000" lnSpcReduction="0"/>
          </a:bodyPr>
          <a:lstStyle/>
          <a:p>
            <a:pPr/>
            <a:r>
              <a:t>スライドの箇条書きテキスト</a:t>
            </a:r>
          </a:p>
          <a:p>
            <a:pPr lvl="1"/>
            <a:r>
              <a:t/>
            </a:r>
          </a:p>
          <a:p>
            <a:pPr lvl="2"/>
            <a:r>
              <a:t/>
            </a:r>
          </a:p>
          <a:p>
            <a:pPr lvl="3"/>
            <a:r>
              <a:t/>
            </a:r>
          </a:p>
          <a:p>
            <a:pPr lvl="4"/>
            <a:r>
              <a:t/>
            </a:r>
          </a:p>
        </p:txBody>
      </p:sp>
      <p:sp>
        <p:nvSpPr>
          <p:cNvPr id="3" name="スライドのタイトル"/>
          <p:cNvSpPr txBox="1"/>
          <p:nvPr>
            <p:ph type="title" hasCustomPrompt="1"/>
          </p:nvPr>
        </p:nvSpPr>
        <p:spPr>
          <a:xfrm>
            <a:off x="4030265" y="619125"/>
            <a:ext cx="16323470" cy="142875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71437" tIns="71437" rIns="71437" bIns="71437">
            <a:normAutofit fontScale="100000" lnSpcReduction="0"/>
          </a:bodyPr>
          <a:lstStyle/>
          <a:p>
            <a:pPr/>
            <a:r>
              <a:t>スライドのタイトル</a:t>
            </a:r>
          </a:p>
        </p:txBody>
      </p:sp>
      <p:sp>
        <p:nvSpPr>
          <p:cNvPr id="4" name="スライド番号"/>
          <p:cNvSpPr txBox="1"/>
          <p:nvPr>
            <p:ph type="sldNum" sz="quarter" idx="2"/>
          </p:nvPr>
        </p:nvSpPr>
        <p:spPr>
          <a:xfrm>
            <a:off x="11566905" y="12465297"/>
            <a:ext cx="1240664" cy="904875"/>
          </a:xfrm>
          <a:prstGeom prst="rect">
            <a:avLst/>
          </a:prstGeom>
          <a:ln w="12700">
            <a:miter lim="400000"/>
          </a:ln>
        </p:spPr>
        <p:txBody>
          <a:bodyPr wrap="none" lIns="71437" tIns="71437" rIns="71437" bIns="71437" anchor="b">
            <a:spAutoFit/>
          </a:bodyPr>
          <a:lstStyle>
            <a:lvl1pPr defTabSz="821531">
              <a:defRPr sz="6000">
                <a:solidFill>
                  <a:srgbClr val="929292"/>
                </a:solidFill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transition xmlns:p14="http://schemas.microsoft.com/office/powerpoint/2010/main" spd="med" advClick="1"/>
  <p:txStyles>
    <p:titleStyle>
      <a:lvl1pPr marL="0" marR="0" indent="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1pPr>
      <a:lvl2pPr marL="0" marR="0" indent="4572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2pPr>
      <a:lvl3pPr marL="0" marR="0" indent="9144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3pPr>
      <a:lvl4pPr marL="0" marR="0" indent="13716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4pPr>
      <a:lvl5pPr marL="0" marR="0" indent="18288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5pPr>
      <a:lvl6pPr marL="0" marR="0" indent="22860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6pPr>
      <a:lvl7pPr marL="0" marR="0" indent="27432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7pPr>
      <a:lvl8pPr marL="0" marR="0" indent="32004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8pPr>
      <a:lvl9pPr marL="0" marR="0" indent="3657600" algn="l" defTabSz="243833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-168" strike="noStrike" sz="8400" u="none">
          <a:solidFill>
            <a:srgbClr val="000000"/>
          </a:solidFill>
          <a:uFillTx/>
          <a:latin typeface="+mn-lt"/>
          <a:ea typeface="+mn-ea"/>
          <a:cs typeface="+mn-cs"/>
          <a:sym typeface="ヒラギノ角ゴ ProN W6"/>
        </a:defRPr>
      </a:lvl9pPr>
    </p:titleStyle>
    <p:bodyStyle>
      <a:lvl1pPr marL="533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1pPr>
      <a:lvl2pPr marL="914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2pPr>
      <a:lvl3pPr marL="1295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3pPr>
      <a:lvl4pPr marL="1676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4pPr>
      <a:lvl5pPr marL="2057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5pPr>
      <a:lvl6pPr marL="2438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6pPr>
      <a:lvl7pPr marL="2819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7pPr>
      <a:lvl8pPr marL="3200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8pPr>
      <a:lvl9pPr marL="3581400" marR="0" indent="-533400" algn="l" defTabSz="2438339" rtl="0" latinLnBrk="0">
        <a:lnSpc>
          <a:spcPct val="90000"/>
        </a:lnSpc>
        <a:spcBef>
          <a:spcPts val="4500"/>
        </a:spcBef>
        <a:spcAft>
          <a:spcPts val="0"/>
        </a:spcAft>
        <a:buClrTx/>
        <a:buSzPct val="123000"/>
        <a:buFontTx/>
        <a:buChar char="•"/>
        <a:tabLst/>
        <a:defRPr b="0" baseline="0" cap="none" i="0" spc="0" strike="noStrike" sz="4200" u="none">
          <a:solidFill>
            <a:srgbClr val="000000"/>
          </a:solidFill>
          <a:uFillTx/>
          <a:latin typeface="ヒラギノ角ゴ ProN W3"/>
          <a:ea typeface="ヒラギノ角ゴ ProN W3"/>
          <a:cs typeface="ヒラギノ角ゴ ProN W3"/>
          <a:sym typeface="ヒラギノ角ゴ ProN W3"/>
        </a:defRPr>
      </a:lvl9pPr>
    </p:bodyStyle>
    <p:otherStyle>
      <a:lvl1pPr marL="0" marR="0" indent="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1pPr>
      <a:lvl2pPr marL="0" marR="0" indent="4572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2pPr>
      <a:lvl3pPr marL="0" marR="0" indent="9144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3pPr>
      <a:lvl4pPr marL="0" marR="0" indent="13716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4pPr>
      <a:lvl5pPr marL="0" marR="0" indent="18288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5pPr>
      <a:lvl6pPr marL="0" marR="0" indent="22860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6pPr>
      <a:lvl7pPr marL="0" marR="0" indent="27432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7pPr>
      <a:lvl8pPr marL="0" marR="0" indent="32004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8pPr>
      <a:lvl9pPr marL="0" marR="0" indent="3657600" algn="ctr" defTabSz="82153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6000" u="none">
          <a:solidFill>
            <a:schemeClr val="tx1"/>
          </a:solidFill>
          <a:uFillTx/>
          <a:latin typeface="+mn-lt"/>
          <a:ea typeface="+mn-ea"/>
          <a:cs typeface="+mn-cs"/>
          <a:sym typeface="ヒラギノ角ゴ ProN W6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62.png"/><Relationship Id="rId3" Type="http://schemas.openxmlformats.org/officeDocument/2006/relationships/image" Target="../media/image163.png"/><Relationship Id="rId4" Type="http://schemas.openxmlformats.org/officeDocument/2006/relationships/image" Target="../media/image9.png"/><Relationship Id="rId5" Type="http://schemas.openxmlformats.org/officeDocument/2006/relationships/image" Target="../media/image164.png"/><Relationship Id="rId6" Type="http://schemas.openxmlformats.org/officeDocument/2006/relationships/image" Target="../media/image165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166.png"/><Relationship Id="rId12" Type="http://schemas.openxmlformats.org/officeDocument/2006/relationships/image" Target="../media/image182.png"/><Relationship Id="rId13" Type="http://schemas.openxmlformats.org/officeDocument/2006/relationships/image" Target="../media/image183.png"/><Relationship Id="rId14" Type="http://schemas.openxmlformats.org/officeDocument/2006/relationships/image" Target="../media/image184.png"/><Relationship Id="rId15" Type="http://schemas.openxmlformats.org/officeDocument/2006/relationships/image" Target="../media/image185.png"/><Relationship Id="rId16" Type="http://schemas.openxmlformats.org/officeDocument/2006/relationships/image" Target="../media/image186.png"/><Relationship Id="rId17" Type="http://schemas.openxmlformats.org/officeDocument/2006/relationships/image" Target="../media/image187.png"/><Relationship Id="rId18" Type="http://schemas.openxmlformats.org/officeDocument/2006/relationships/image" Target="../media/image188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62.png"/><Relationship Id="rId3" Type="http://schemas.openxmlformats.org/officeDocument/2006/relationships/image" Target="../media/image163.png"/><Relationship Id="rId4" Type="http://schemas.openxmlformats.org/officeDocument/2006/relationships/image" Target="../media/image9.png"/><Relationship Id="rId5" Type="http://schemas.openxmlformats.org/officeDocument/2006/relationships/image" Target="../media/image164.png"/><Relationship Id="rId6" Type="http://schemas.openxmlformats.org/officeDocument/2006/relationships/image" Target="../media/image165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166.png"/><Relationship Id="rId12" Type="http://schemas.openxmlformats.org/officeDocument/2006/relationships/image" Target="../media/image183.png"/><Relationship Id="rId13" Type="http://schemas.openxmlformats.org/officeDocument/2006/relationships/image" Target="../media/image185.png"/><Relationship Id="rId14" Type="http://schemas.openxmlformats.org/officeDocument/2006/relationships/image" Target="../media/image187.png"/><Relationship Id="rId15" Type="http://schemas.openxmlformats.org/officeDocument/2006/relationships/image" Target="../media/image188.png"/><Relationship Id="rId16" Type="http://schemas.openxmlformats.org/officeDocument/2006/relationships/image" Target="../media/image189.png"/><Relationship Id="rId17" Type="http://schemas.openxmlformats.org/officeDocument/2006/relationships/image" Target="../media/image190.png"/><Relationship Id="rId18" Type="http://schemas.openxmlformats.org/officeDocument/2006/relationships/image" Target="../media/image191.png"/><Relationship Id="rId19" Type="http://schemas.openxmlformats.org/officeDocument/2006/relationships/image" Target="../media/image192.png"/><Relationship Id="rId20" Type="http://schemas.openxmlformats.org/officeDocument/2006/relationships/image" Target="../media/image193.png"/><Relationship Id="rId21" Type="http://schemas.openxmlformats.org/officeDocument/2006/relationships/image" Target="../media/image194.png"/><Relationship Id="rId22" Type="http://schemas.openxmlformats.org/officeDocument/2006/relationships/image" Target="../media/image195.png"/><Relationship Id="rId23" Type="http://schemas.openxmlformats.org/officeDocument/2006/relationships/image" Target="../media/image196.png"/><Relationship Id="rId24" Type="http://schemas.openxmlformats.org/officeDocument/2006/relationships/image" Target="../media/image197.png"/><Relationship Id="rId25" Type="http://schemas.openxmlformats.org/officeDocument/2006/relationships/image" Target="../media/image198.png"/><Relationship Id="rId26" Type="http://schemas.openxmlformats.org/officeDocument/2006/relationships/image" Target="../media/image109.png"/><Relationship Id="rId27" Type="http://schemas.openxmlformats.org/officeDocument/2006/relationships/image" Target="../media/image199.png"/><Relationship Id="rId28" Type="http://schemas.openxmlformats.org/officeDocument/2006/relationships/image" Target="../media/image200.png"/><Relationship Id="rId29" Type="http://schemas.openxmlformats.org/officeDocument/2006/relationships/image" Target="../media/image201.png"/><Relationship Id="rId30" Type="http://schemas.openxmlformats.org/officeDocument/2006/relationships/image" Target="../media/image202.png"/><Relationship Id="rId31" Type="http://schemas.openxmlformats.org/officeDocument/2006/relationships/image" Target="../media/image203.png"/><Relationship Id="rId32" Type="http://schemas.openxmlformats.org/officeDocument/2006/relationships/image" Target="../media/image204.png"/><Relationship Id="rId33" Type="http://schemas.openxmlformats.org/officeDocument/2006/relationships/image" Target="../media/image205.png"/><Relationship Id="rId34" Type="http://schemas.openxmlformats.org/officeDocument/2006/relationships/image" Target="../media/image206.png"/><Relationship Id="rId35" Type="http://schemas.openxmlformats.org/officeDocument/2006/relationships/image" Target="../media/image207.png"/><Relationship Id="rId36" Type="http://schemas.openxmlformats.org/officeDocument/2006/relationships/image" Target="../media/image208.png"/><Relationship Id="rId37" Type="http://schemas.openxmlformats.org/officeDocument/2006/relationships/image" Target="../media/image209.png"/><Relationship Id="rId38" Type="http://schemas.openxmlformats.org/officeDocument/2006/relationships/image" Target="../media/image210.png"/><Relationship Id="rId39" Type="http://schemas.openxmlformats.org/officeDocument/2006/relationships/image" Target="../media/image184.png"/><Relationship Id="rId40" Type="http://schemas.openxmlformats.org/officeDocument/2006/relationships/image" Target="../media/image186.png"/></Relationships>

</file>

<file path=ppt/slides/_rels/slide1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11.png"/><Relationship Id="rId3" Type="http://schemas.openxmlformats.org/officeDocument/2006/relationships/image" Target="../media/image212.png"/><Relationship Id="rId4" Type="http://schemas.openxmlformats.org/officeDocument/2006/relationships/image" Target="../media/image213.png"/><Relationship Id="rId5" Type="http://schemas.openxmlformats.org/officeDocument/2006/relationships/image" Target="../media/image214.png"/><Relationship Id="rId6" Type="http://schemas.openxmlformats.org/officeDocument/2006/relationships/image" Target="../media/image215.png"/><Relationship Id="rId7" Type="http://schemas.openxmlformats.org/officeDocument/2006/relationships/image" Target="../media/image216.png"/><Relationship Id="rId8" Type="http://schemas.openxmlformats.org/officeDocument/2006/relationships/image" Target="../media/image217.png"/><Relationship Id="rId9" Type="http://schemas.openxmlformats.org/officeDocument/2006/relationships/image" Target="../media/image218.png"/><Relationship Id="rId10" Type="http://schemas.openxmlformats.org/officeDocument/2006/relationships/image" Target="../media/image219.png"/><Relationship Id="rId11" Type="http://schemas.openxmlformats.org/officeDocument/2006/relationships/image" Target="../media/image220.png"/><Relationship Id="rId12" Type="http://schemas.openxmlformats.org/officeDocument/2006/relationships/image" Target="../media/image221.png"/><Relationship Id="rId13" Type="http://schemas.openxmlformats.org/officeDocument/2006/relationships/image" Target="../media/image222.png"/><Relationship Id="rId14" Type="http://schemas.openxmlformats.org/officeDocument/2006/relationships/image" Target="../media/image223.png"/><Relationship Id="rId15" Type="http://schemas.openxmlformats.org/officeDocument/2006/relationships/image" Target="../media/image224.png"/><Relationship Id="rId16" Type="http://schemas.openxmlformats.org/officeDocument/2006/relationships/image" Target="../media/image225.png"/><Relationship Id="rId17" Type="http://schemas.openxmlformats.org/officeDocument/2006/relationships/image" Target="../media/image226.png"/><Relationship Id="rId18" Type="http://schemas.openxmlformats.org/officeDocument/2006/relationships/image" Target="../media/image227.png"/><Relationship Id="rId19" Type="http://schemas.openxmlformats.org/officeDocument/2006/relationships/image" Target="../media/image9.png"/><Relationship Id="rId20" Type="http://schemas.openxmlformats.org/officeDocument/2006/relationships/image" Target="../media/image228.png"/></Relationships>
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229.png"/><Relationship Id="rId5" Type="http://schemas.openxmlformats.org/officeDocument/2006/relationships/image" Target="../media/image230.png"/><Relationship Id="rId6" Type="http://schemas.openxmlformats.org/officeDocument/2006/relationships/image" Target="../media/image231.png"/><Relationship Id="rId7" Type="http://schemas.openxmlformats.org/officeDocument/2006/relationships/image" Target="../media/image232.png"/><Relationship Id="rId8" Type="http://schemas.openxmlformats.org/officeDocument/2006/relationships/image" Target="../media/image233.png"/><Relationship Id="rId9" Type="http://schemas.openxmlformats.org/officeDocument/2006/relationships/image" Target="../media/image234.png"/><Relationship Id="rId10" Type="http://schemas.openxmlformats.org/officeDocument/2006/relationships/image" Target="../media/image235.png"/><Relationship Id="rId11" Type="http://schemas.openxmlformats.org/officeDocument/2006/relationships/image" Target="../media/image236.png"/><Relationship Id="rId12" Type="http://schemas.openxmlformats.org/officeDocument/2006/relationships/image" Target="../media/image237.png"/><Relationship Id="rId13" Type="http://schemas.openxmlformats.org/officeDocument/2006/relationships/image" Target="../media/image238.png"/><Relationship Id="rId14" Type="http://schemas.openxmlformats.org/officeDocument/2006/relationships/image" Target="../media/image239.png"/><Relationship Id="rId15" Type="http://schemas.openxmlformats.org/officeDocument/2006/relationships/image" Target="../media/image240.png"/><Relationship Id="rId16" Type="http://schemas.openxmlformats.org/officeDocument/2006/relationships/image" Target="../media/image241.png"/><Relationship Id="rId17" Type="http://schemas.openxmlformats.org/officeDocument/2006/relationships/image" Target="../media/image242.png"/><Relationship Id="rId18" Type="http://schemas.openxmlformats.org/officeDocument/2006/relationships/image" Target="../media/image243.png"/><Relationship Id="rId19" Type="http://schemas.openxmlformats.org/officeDocument/2006/relationships/image" Target="../media/image123.png"/><Relationship Id="rId20" Type="http://schemas.openxmlformats.org/officeDocument/2006/relationships/image" Target="../media/image124.png"/><Relationship Id="rId21" Type="http://schemas.openxmlformats.org/officeDocument/2006/relationships/image" Target="../media/image125.png"/><Relationship Id="rId22" Type="http://schemas.openxmlformats.org/officeDocument/2006/relationships/image" Target="../media/image244.png"/><Relationship Id="rId23" Type="http://schemas.openxmlformats.org/officeDocument/2006/relationships/image" Target="../media/image245.png"/></Relationships>
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23.png"/><Relationship Id="rId5" Type="http://schemas.openxmlformats.org/officeDocument/2006/relationships/image" Target="../media/image124.png"/><Relationship Id="rId6" Type="http://schemas.openxmlformats.org/officeDocument/2006/relationships/image" Target="../media/image125.png"/><Relationship Id="rId7" Type="http://schemas.openxmlformats.org/officeDocument/2006/relationships/image" Target="../media/image246.png"/><Relationship Id="rId8" Type="http://schemas.openxmlformats.org/officeDocument/2006/relationships/image" Target="../media/image247.png"/><Relationship Id="rId9" Type="http://schemas.openxmlformats.org/officeDocument/2006/relationships/image" Target="../media/image248.png"/><Relationship Id="rId10" Type="http://schemas.openxmlformats.org/officeDocument/2006/relationships/image" Target="../media/image249.png"/><Relationship Id="rId11" Type="http://schemas.openxmlformats.org/officeDocument/2006/relationships/image" Target="../media/image250.png"/><Relationship Id="rId12" Type="http://schemas.openxmlformats.org/officeDocument/2006/relationships/image" Target="../media/image251.png"/><Relationship Id="rId13" Type="http://schemas.openxmlformats.org/officeDocument/2006/relationships/image" Target="../media/image252.png"/><Relationship Id="rId14" Type="http://schemas.openxmlformats.org/officeDocument/2006/relationships/image" Target="../media/image253.png"/><Relationship Id="rId15" Type="http://schemas.openxmlformats.org/officeDocument/2006/relationships/image" Target="../media/image254.png"/><Relationship Id="rId16" Type="http://schemas.openxmlformats.org/officeDocument/2006/relationships/image" Target="../media/image255.png"/><Relationship Id="rId17" Type="http://schemas.openxmlformats.org/officeDocument/2006/relationships/image" Target="../media/image256.png"/><Relationship Id="rId18" Type="http://schemas.openxmlformats.org/officeDocument/2006/relationships/image" Target="../media/image257.png"/><Relationship Id="rId19" Type="http://schemas.openxmlformats.org/officeDocument/2006/relationships/image" Target="../media/image258.png"/><Relationship Id="rId20" Type="http://schemas.openxmlformats.org/officeDocument/2006/relationships/image" Target="../media/image259.png"/><Relationship Id="rId21" Type="http://schemas.openxmlformats.org/officeDocument/2006/relationships/image" Target="../media/image260.png"/><Relationship Id="rId22" Type="http://schemas.openxmlformats.org/officeDocument/2006/relationships/image" Target="../media/image261.png"/><Relationship Id="rId23" Type="http://schemas.openxmlformats.org/officeDocument/2006/relationships/image" Target="../media/image262.png"/></Relationships>
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28.png"/><Relationship Id="rId3" Type="http://schemas.openxmlformats.org/officeDocument/2006/relationships/image" Target="../media/image109.png"/><Relationship Id="rId4" Type="http://schemas.openxmlformats.org/officeDocument/2006/relationships/image" Target="../media/image263.png"/><Relationship Id="rId5" Type="http://schemas.openxmlformats.org/officeDocument/2006/relationships/image" Target="../media/image264.png"/><Relationship Id="rId6" Type="http://schemas.openxmlformats.org/officeDocument/2006/relationships/image" Target="../media/image265.png"/><Relationship Id="rId7" Type="http://schemas.openxmlformats.org/officeDocument/2006/relationships/image" Target="../media/image266.png"/><Relationship Id="rId8" Type="http://schemas.openxmlformats.org/officeDocument/2006/relationships/image" Target="../media/image267.png"/><Relationship Id="rId9" Type="http://schemas.openxmlformats.org/officeDocument/2006/relationships/image" Target="../media/image268.png"/><Relationship Id="rId10" Type="http://schemas.openxmlformats.org/officeDocument/2006/relationships/image" Target="../media/image269.png"/><Relationship Id="rId11" Type="http://schemas.openxmlformats.org/officeDocument/2006/relationships/image" Target="../media/image270.png"/><Relationship Id="rId12" Type="http://schemas.openxmlformats.org/officeDocument/2006/relationships/image" Target="../media/image271.png"/><Relationship Id="rId13" Type="http://schemas.openxmlformats.org/officeDocument/2006/relationships/image" Target="../media/image272.png"/><Relationship Id="rId14" Type="http://schemas.openxmlformats.org/officeDocument/2006/relationships/image" Target="../media/image273.png"/><Relationship Id="rId15" Type="http://schemas.openxmlformats.org/officeDocument/2006/relationships/image" Target="../media/image9.png"/></Relationships>
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28.png"/><Relationship Id="rId3" Type="http://schemas.openxmlformats.org/officeDocument/2006/relationships/image" Target="../media/image109.png"/><Relationship Id="rId4" Type="http://schemas.openxmlformats.org/officeDocument/2006/relationships/image" Target="../media/image263.png"/><Relationship Id="rId5" Type="http://schemas.openxmlformats.org/officeDocument/2006/relationships/image" Target="../media/image264.png"/><Relationship Id="rId6" Type="http://schemas.openxmlformats.org/officeDocument/2006/relationships/image" Target="../media/image265.png"/><Relationship Id="rId7" Type="http://schemas.openxmlformats.org/officeDocument/2006/relationships/image" Target="../media/image266.png"/><Relationship Id="rId8" Type="http://schemas.openxmlformats.org/officeDocument/2006/relationships/image" Target="../media/image267.png"/><Relationship Id="rId9" Type="http://schemas.openxmlformats.org/officeDocument/2006/relationships/image" Target="../media/image268.png"/><Relationship Id="rId10" Type="http://schemas.openxmlformats.org/officeDocument/2006/relationships/image" Target="../media/image269.png"/><Relationship Id="rId11" Type="http://schemas.openxmlformats.org/officeDocument/2006/relationships/image" Target="../media/image270.png"/><Relationship Id="rId12" Type="http://schemas.openxmlformats.org/officeDocument/2006/relationships/image" Target="../media/image271.png"/><Relationship Id="rId13" Type="http://schemas.openxmlformats.org/officeDocument/2006/relationships/image" Target="../media/image272.png"/><Relationship Id="rId14" Type="http://schemas.openxmlformats.org/officeDocument/2006/relationships/image" Target="../media/image273.png"/><Relationship Id="rId15" Type="http://schemas.openxmlformats.org/officeDocument/2006/relationships/image" Target="../media/image9.png"/><Relationship Id="rId16" Type="http://schemas.openxmlformats.org/officeDocument/2006/relationships/image" Target="../media/image274.png"/><Relationship Id="rId17" Type="http://schemas.openxmlformats.org/officeDocument/2006/relationships/image" Target="../media/image275.png"/><Relationship Id="rId18" Type="http://schemas.openxmlformats.org/officeDocument/2006/relationships/image" Target="../media/image276.png"/><Relationship Id="rId19" Type="http://schemas.openxmlformats.org/officeDocument/2006/relationships/image" Target="../media/image277.png"/><Relationship Id="rId20" Type="http://schemas.openxmlformats.org/officeDocument/2006/relationships/image" Target="../media/image278.png"/><Relationship Id="rId21" Type="http://schemas.openxmlformats.org/officeDocument/2006/relationships/image" Target="../media/image279.png"/><Relationship Id="rId22" Type="http://schemas.openxmlformats.org/officeDocument/2006/relationships/image" Target="../media/image280.png"/><Relationship Id="rId23" Type="http://schemas.openxmlformats.org/officeDocument/2006/relationships/image" Target="../media/image281.png"/><Relationship Id="rId24" Type="http://schemas.openxmlformats.org/officeDocument/2006/relationships/image" Target="../media/image282.png"/><Relationship Id="rId25" Type="http://schemas.openxmlformats.org/officeDocument/2006/relationships/image" Target="../media/image283.png"/><Relationship Id="rId26" Type="http://schemas.openxmlformats.org/officeDocument/2006/relationships/image" Target="../media/image284.png"/></Relationships>

</file>

<file path=ppt/slides/_rels/slide1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85.png"/><Relationship Id="rId3" Type="http://schemas.openxmlformats.org/officeDocument/2006/relationships/image" Target="../media/image286.pn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28.png"/><Relationship Id="rId7" Type="http://schemas.openxmlformats.org/officeDocument/2006/relationships/image" Target="../media/image9.png"/><Relationship Id="rId8" Type="http://schemas.openxmlformats.org/officeDocument/2006/relationships/image" Target="../media/image109.png"/><Relationship Id="rId9" Type="http://schemas.openxmlformats.org/officeDocument/2006/relationships/image" Target="../media/image287.png"/><Relationship Id="rId10" Type="http://schemas.openxmlformats.org/officeDocument/2006/relationships/image" Target="../media/image288.png"/><Relationship Id="rId11" Type="http://schemas.openxmlformats.org/officeDocument/2006/relationships/image" Target="../media/image289.png"/><Relationship Id="rId12" Type="http://schemas.openxmlformats.org/officeDocument/2006/relationships/image" Target="../media/image40.png"/><Relationship Id="rId13" Type="http://schemas.openxmlformats.org/officeDocument/2006/relationships/image" Target="../media/image290.png"/><Relationship Id="rId14" Type="http://schemas.openxmlformats.org/officeDocument/2006/relationships/image" Target="../media/image291.png"/><Relationship Id="rId15" Type="http://schemas.openxmlformats.org/officeDocument/2006/relationships/image" Target="../media/image292.png"/><Relationship Id="rId16" Type="http://schemas.openxmlformats.org/officeDocument/2006/relationships/image" Target="../media/image293.png"/><Relationship Id="rId17" Type="http://schemas.openxmlformats.org/officeDocument/2006/relationships/image" Target="../media/image294.png"/><Relationship Id="rId18" Type="http://schemas.openxmlformats.org/officeDocument/2006/relationships/image" Target="../media/image295.png"/></Relationships>

</file>

<file path=ppt/slides/_rels/slide1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296.png"/><Relationship Id="rId5" Type="http://schemas.openxmlformats.org/officeDocument/2006/relationships/image" Target="../media/image297.png"/><Relationship Id="rId6" Type="http://schemas.openxmlformats.org/officeDocument/2006/relationships/image" Target="../media/image298.png"/><Relationship Id="rId7" Type="http://schemas.openxmlformats.org/officeDocument/2006/relationships/image" Target="../media/image299.png"/><Relationship Id="rId8" Type="http://schemas.openxmlformats.org/officeDocument/2006/relationships/image" Target="../media/image300.png"/><Relationship Id="rId9" Type="http://schemas.openxmlformats.org/officeDocument/2006/relationships/image" Target="../media/image301.png"/><Relationship Id="rId10" Type="http://schemas.openxmlformats.org/officeDocument/2006/relationships/image" Target="../media/image302.png"/><Relationship Id="rId11" Type="http://schemas.openxmlformats.org/officeDocument/2006/relationships/image" Target="../media/image303.png"/><Relationship Id="rId12" Type="http://schemas.openxmlformats.org/officeDocument/2006/relationships/image" Target="../media/image304.png"/><Relationship Id="rId13" Type="http://schemas.openxmlformats.org/officeDocument/2006/relationships/image" Target="../media/image305.png"/><Relationship Id="rId14" Type="http://schemas.openxmlformats.org/officeDocument/2006/relationships/image" Target="../media/image306.png"/><Relationship Id="rId15" Type="http://schemas.openxmlformats.org/officeDocument/2006/relationships/image" Target="../media/image307.png"/><Relationship Id="rId16" Type="http://schemas.openxmlformats.org/officeDocument/2006/relationships/image" Target="../media/image308.png"/><Relationship Id="rId17" Type="http://schemas.openxmlformats.org/officeDocument/2006/relationships/image" Target="../media/image309.png"/><Relationship Id="rId18" Type="http://schemas.openxmlformats.org/officeDocument/2006/relationships/image" Target="../media/image310.png"/><Relationship Id="rId19" Type="http://schemas.openxmlformats.org/officeDocument/2006/relationships/image" Target="../media/image311.png"/><Relationship Id="rId20" Type="http://schemas.openxmlformats.org/officeDocument/2006/relationships/image" Target="../media/image312.png"/><Relationship Id="rId21" Type="http://schemas.openxmlformats.org/officeDocument/2006/relationships/image" Target="../media/image313.png"/><Relationship Id="rId22" Type="http://schemas.openxmlformats.org/officeDocument/2006/relationships/image" Target="../media/image314.png"/><Relationship Id="rId23" Type="http://schemas.openxmlformats.org/officeDocument/2006/relationships/image" Target="../media/image315.png"/><Relationship Id="rId24" Type="http://schemas.openxmlformats.org/officeDocument/2006/relationships/image" Target="../media/image316.png"/><Relationship Id="rId25" Type="http://schemas.openxmlformats.org/officeDocument/2006/relationships/image" Target="../media/image317.png"/><Relationship Id="rId26" Type="http://schemas.openxmlformats.org/officeDocument/2006/relationships/image" Target="../media/image318.png"/><Relationship Id="rId27" Type="http://schemas.openxmlformats.org/officeDocument/2006/relationships/image" Target="../media/image319.png"/><Relationship Id="rId28" Type="http://schemas.openxmlformats.org/officeDocument/2006/relationships/image" Target="../media/image320.png"/><Relationship Id="rId29" Type="http://schemas.openxmlformats.org/officeDocument/2006/relationships/image" Target="../media/image321.png"/><Relationship Id="rId30" Type="http://schemas.openxmlformats.org/officeDocument/2006/relationships/image" Target="../media/image322.png"/><Relationship Id="rId31" Type="http://schemas.openxmlformats.org/officeDocument/2006/relationships/image" Target="../media/image323.png"/><Relationship Id="rId32" Type="http://schemas.openxmlformats.org/officeDocument/2006/relationships/image" Target="../media/image324.png"/><Relationship Id="rId33" Type="http://schemas.openxmlformats.org/officeDocument/2006/relationships/image" Target="../media/image325.png"/><Relationship Id="rId34" Type="http://schemas.openxmlformats.org/officeDocument/2006/relationships/image" Target="../media/image326.png"/><Relationship Id="rId35" Type="http://schemas.openxmlformats.org/officeDocument/2006/relationships/image" Target="../media/image327.png"/><Relationship Id="rId36" Type="http://schemas.openxmlformats.org/officeDocument/2006/relationships/image" Target="../media/image328.png"/><Relationship Id="rId37" Type="http://schemas.openxmlformats.org/officeDocument/2006/relationships/image" Target="../media/image329.png"/><Relationship Id="rId38" Type="http://schemas.openxmlformats.org/officeDocument/2006/relationships/image" Target="../media/image330.png"/><Relationship Id="rId39" Type="http://schemas.openxmlformats.org/officeDocument/2006/relationships/image" Target="../media/image331.png"/><Relationship Id="rId40" Type="http://schemas.openxmlformats.org/officeDocument/2006/relationships/image" Target="../media/image332.png"/><Relationship Id="rId41" Type="http://schemas.openxmlformats.org/officeDocument/2006/relationships/image" Target="../media/image333.png"/><Relationship Id="rId42" Type="http://schemas.openxmlformats.org/officeDocument/2006/relationships/image" Target="../media/image334.png"/><Relationship Id="rId43" Type="http://schemas.openxmlformats.org/officeDocument/2006/relationships/image" Target="../media/image335.png"/><Relationship Id="rId44" Type="http://schemas.openxmlformats.org/officeDocument/2006/relationships/image" Target="../media/image336.png"/><Relationship Id="rId45" Type="http://schemas.openxmlformats.org/officeDocument/2006/relationships/image" Target="../media/image337.png"/><Relationship Id="rId46" Type="http://schemas.openxmlformats.org/officeDocument/2006/relationships/image" Target="../media/image338.png"/><Relationship Id="rId47" Type="http://schemas.openxmlformats.org/officeDocument/2006/relationships/image" Target="../media/image339.png"/><Relationship Id="rId48" Type="http://schemas.openxmlformats.org/officeDocument/2006/relationships/image" Target="../media/image340.png"/><Relationship Id="rId49" Type="http://schemas.openxmlformats.org/officeDocument/2006/relationships/image" Target="../media/image341.png"/><Relationship Id="rId50" Type="http://schemas.openxmlformats.org/officeDocument/2006/relationships/image" Target="../media/image342.png"/><Relationship Id="rId51" Type="http://schemas.openxmlformats.org/officeDocument/2006/relationships/image" Target="../media/image343.png"/><Relationship Id="rId52" Type="http://schemas.openxmlformats.org/officeDocument/2006/relationships/image" Target="../media/image344.png"/><Relationship Id="rId53" Type="http://schemas.openxmlformats.org/officeDocument/2006/relationships/image" Target="../media/image345.png"/><Relationship Id="rId54" Type="http://schemas.openxmlformats.org/officeDocument/2006/relationships/image" Target="../media/image346.png"/><Relationship Id="rId55" Type="http://schemas.openxmlformats.org/officeDocument/2006/relationships/image" Target="../media/image347.png"/><Relationship Id="rId56" Type="http://schemas.openxmlformats.org/officeDocument/2006/relationships/image" Target="../media/image348.png"/><Relationship Id="rId57" Type="http://schemas.openxmlformats.org/officeDocument/2006/relationships/image" Target="../media/image349.png"/><Relationship Id="rId58" Type="http://schemas.openxmlformats.org/officeDocument/2006/relationships/image" Target="../media/image350.png"/><Relationship Id="rId59" Type="http://schemas.openxmlformats.org/officeDocument/2006/relationships/image" Target="../media/image351.png"/><Relationship Id="rId60" Type="http://schemas.openxmlformats.org/officeDocument/2006/relationships/image" Target="../media/image352.png"/><Relationship Id="rId61" Type="http://schemas.openxmlformats.org/officeDocument/2006/relationships/image" Target="../media/image353.png"/><Relationship Id="rId62" Type="http://schemas.openxmlformats.org/officeDocument/2006/relationships/image" Target="../media/image354.png"/><Relationship Id="rId63" Type="http://schemas.openxmlformats.org/officeDocument/2006/relationships/image" Target="../media/image355.png"/><Relationship Id="rId64" Type="http://schemas.openxmlformats.org/officeDocument/2006/relationships/image" Target="../media/image356.png"/><Relationship Id="rId65" Type="http://schemas.openxmlformats.org/officeDocument/2006/relationships/image" Target="../media/image357.png"/><Relationship Id="rId66" Type="http://schemas.openxmlformats.org/officeDocument/2006/relationships/image" Target="../media/image358.png"/><Relationship Id="rId67" Type="http://schemas.openxmlformats.org/officeDocument/2006/relationships/image" Target="../media/image359.png"/><Relationship Id="rId68" Type="http://schemas.openxmlformats.org/officeDocument/2006/relationships/image" Target="../media/image360.png"/><Relationship Id="rId69" Type="http://schemas.openxmlformats.org/officeDocument/2006/relationships/image" Target="../media/image361.png"/><Relationship Id="rId70" Type="http://schemas.openxmlformats.org/officeDocument/2006/relationships/image" Target="../media/image362.png"/><Relationship Id="rId71" Type="http://schemas.openxmlformats.org/officeDocument/2006/relationships/image" Target="../media/image363.png"/><Relationship Id="rId72" Type="http://schemas.openxmlformats.org/officeDocument/2006/relationships/image" Target="../media/image364.png"/><Relationship Id="rId73" Type="http://schemas.openxmlformats.org/officeDocument/2006/relationships/image" Target="../media/image365.png"/></Relationships>

</file>

<file path=ppt/slides/_rels/slide1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366.png"/><Relationship Id="rId3" Type="http://schemas.openxmlformats.org/officeDocument/2006/relationships/image" Target="../media/image367.png"/><Relationship Id="rId4" Type="http://schemas.openxmlformats.org/officeDocument/2006/relationships/image" Target="../media/image368.png"/><Relationship Id="rId5" Type="http://schemas.openxmlformats.org/officeDocument/2006/relationships/image" Target="../media/image369.png"/><Relationship Id="rId6" Type="http://schemas.openxmlformats.org/officeDocument/2006/relationships/image" Target="../media/image370.png"/><Relationship Id="rId7" Type="http://schemas.openxmlformats.org/officeDocument/2006/relationships/image" Target="../media/image371.png"/><Relationship Id="rId8" Type="http://schemas.openxmlformats.org/officeDocument/2006/relationships/image" Target="../media/image372.png"/><Relationship Id="rId9" Type="http://schemas.openxmlformats.org/officeDocument/2006/relationships/image" Target="../media/image373.png"/><Relationship Id="rId10" Type="http://schemas.openxmlformats.org/officeDocument/2006/relationships/image" Target="../media/image374.png"/><Relationship Id="rId11" Type="http://schemas.openxmlformats.org/officeDocument/2006/relationships/image" Target="../media/image375.png"/><Relationship Id="rId12" Type="http://schemas.openxmlformats.org/officeDocument/2006/relationships/image" Target="../media/image376.png"/><Relationship Id="rId13" Type="http://schemas.openxmlformats.org/officeDocument/2006/relationships/image" Target="../media/image377.png"/><Relationship Id="rId14" Type="http://schemas.openxmlformats.org/officeDocument/2006/relationships/image" Target="../media/image378.png"/><Relationship Id="rId15" Type="http://schemas.openxmlformats.org/officeDocument/2006/relationships/image" Target="../media/image162.png"/><Relationship Id="rId16" Type="http://schemas.openxmlformats.org/officeDocument/2006/relationships/image" Target="../media/image163.png"/><Relationship Id="rId17" Type="http://schemas.openxmlformats.org/officeDocument/2006/relationships/image" Target="../media/image9.png"/><Relationship Id="rId18" Type="http://schemas.openxmlformats.org/officeDocument/2006/relationships/image" Target="../media/image379.png"/><Relationship Id="rId19" Type="http://schemas.openxmlformats.org/officeDocument/2006/relationships/image" Target="../media/image380.png"/><Relationship Id="rId20" Type="http://schemas.openxmlformats.org/officeDocument/2006/relationships/image" Target="../media/image381.png"/><Relationship Id="rId21" Type="http://schemas.openxmlformats.org/officeDocument/2006/relationships/image" Target="../media/image382.png"/><Relationship Id="rId22" Type="http://schemas.openxmlformats.org/officeDocument/2006/relationships/image" Target="../media/image383.png"/><Relationship Id="rId23" Type="http://schemas.openxmlformats.org/officeDocument/2006/relationships/image" Target="../media/image384.png"/><Relationship Id="rId24" Type="http://schemas.openxmlformats.org/officeDocument/2006/relationships/image" Target="../media/image385.png"/><Relationship Id="rId25" Type="http://schemas.openxmlformats.org/officeDocument/2006/relationships/image" Target="../media/image12.png"/><Relationship Id="rId26" Type="http://schemas.openxmlformats.org/officeDocument/2006/relationships/image" Target="../media/image386.png"/><Relationship Id="rId27" Type="http://schemas.openxmlformats.org/officeDocument/2006/relationships/image" Target="../media/image387.png"/><Relationship Id="rId28" Type="http://schemas.openxmlformats.org/officeDocument/2006/relationships/image" Target="../media/image388.png"/><Relationship Id="rId29" Type="http://schemas.openxmlformats.org/officeDocument/2006/relationships/image" Target="../media/image389.png"/><Relationship Id="rId30" Type="http://schemas.openxmlformats.org/officeDocument/2006/relationships/image" Target="../media/image390.png"/><Relationship Id="rId31" Type="http://schemas.openxmlformats.org/officeDocument/2006/relationships/image" Target="../media/image391.png"/><Relationship Id="rId32" Type="http://schemas.openxmlformats.org/officeDocument/2006/relationships/image" Target="../media/image392.png"/><Relationship Id="rId33" Type="http://schemas.openxmlformats.org/officeDocument/2006/relationships/image" Target="../media/image393.png"/><Relationship Id="rId34" Type="http://schemas.openxmlformats.org/officeDocument/2006/relationships/image" Target="../media/image394.pn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0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14.png"/><Relationship Id="rId7" Type="http://schemas.openxmlformats.org/officeDocument/2006/relationships/image" Target="../media/image15.png"/><Relationship Id="rId8" Type="http://schemas.openxmlformats.org/officeDocument/2006/relationships/image" Target="../media/image16.png"/><Relationship Id="rId9" Type="http://schemas.openxmlformats.org/officeDocument/2006/relationships/image" Target="../media/image17.png"/><Relationship Id="rId10" Type="http://schemas.openxmlformats.org/officeDocument/2006/relationships/image" Target="../media/image18.png"/><Relationship Id="rId11" Type="http://schemas.openxmlformats.org/officeDocument/2006/relationships/image" Target="../media/image19.png"/><Relationship Id="rId12" Type="http://schemas.openxmlformats.org/officeDocument/2006/relationships/image" Target="../media/image9.png"/></Relationships>

</file>

<file path=ppt/slides/_rels/slide2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395.png"/><Relationship Id="rId3" Type="http://schemas.openxmlformats.org/officeDocument/2006/relationships/image" Target="../media/image396.png"/><Relationship Id="rId4" Type="http://schemas.openxmlformats.org/officeDocument/2006/relationships/image" Target="../media/image397.png"/><Relationship Id="rId5" Type="http://schemas.openxmlformats.org/officeDocument/2006/relationships/image" Target="../media/image398.png"/><Relationship Id="rId6" Type="http://schemas.openxmlformats.org/officeDocument/2006/relationships/image" Target="../media/image399.png"/><Relationship Id="rId7" Type="http://schemas.openxmlformats.org/officeDocument/2006/relationships/image" Target="../media/image400.png"/><Relationship Id="rId8" Type="http://schemas.openxmlformats.org/officeDocument/2006/relationships/image" Target="../media/image401.png"/><Relationship Id="rId9" Type="http://schemas.openxmlformats.org/officeDocument/2006/relationships/image" Target="../media/image402.png"/><Relationship Id="rId10" Type="http://schemas.openxmlformats.org/officeDocument/2006/relationships/image" Target="../media/image403.png"/><Relationship Id="rId11" Type="http://schemas.openxmlformats.org/officeDocument/2006/relationships/image" Target="../media/image404.png"/><Relationship Id="rId12" Type="http://schemas.openxmlformats.org/officeDocument/2006/relationships/image" Target="../media/image405.png"/><Relationship Id="rId13" Type="http://schemas.openxmlformats.org/officeDocument/2006/relationships/image" Target="../media/image406.png"/><Relationship Id="rId14" Type="http://schemas.openxmlformats.org/officeDocument/2006/relationships/image" Target="../media/image407.png"/><Relationship Id="rId15" Type="http://schemas.openxmlformats.org/officeDocument/2006/relationships/image" Target="../media/image408.png"/><Relationship Id="rId16" Type="http://schemas.openxmlformats.org/officeDocument/2006/relationships/image" Target="../media/image409.png"/><Relationship Id="rId17" Type="http://schemas.openxmlformats.org/officeDocument/2006/relationships/image" Target="../media/image410.png"/><Relationship Id="rId18" Type="http://schemas.openxmlformats.org/officeDocument/2006/relationships/image" Target="../media/image411.png"/><Relationship Id="rId19" Type="http://schemas.openxmlformats.org/officeDocument/2006/relationships/image" Target="../media/image412.png"/><Relationship Id="rId20" Type="http://schemas.openxmlformats.org/officeDocument/2006/relationships/image" Target="../media/image413.png"/><Relationship Id="rId21" Type="http://schemas.openxmlformats.org/officeDocument/2006/relationships/image" Target="../media/image414.png"/><Relationship Id="rId22" Type="http://schemas.openxmlformats.org/officeDocument/2006/relationships/image" Target="../media/image415.png"/><Relationship Id="rId23" Type="http://schemas.openxmlformats.org/officeDocument/2006/relationships/image" Target="../media/image416.png"/><Relationship Id="rId24" Type="http://schemas.openxmlformats.org/officeDocument/2006/relationships/image" Target="../media/image417.png"/><Relationship Id="rId25" Type="http://schemas.openxmlformats.org/officeDocument/2006/relationships/image" Target="../media/image418.png"/><Relationship Id="rId26" Type="http://schemas.openxmlformats.org/officeDocument/2006/relationships/image" Target="../media/image419.png"/><Relationship Id="rId27" Type="http://schemas.openxmlformats.org/officeDocument/2006/relationships/image" Target="../media/image420.png"/><Relationship Id="rId28" Type="http://schemas.openxmlformats.org/officeDocument/2006/relationships/image" Target="../media/image421.png"/><Relationship Id="rId29" Type="http://schemas.openxmlformats.org/officeDocument/2006/relationships/image" Target="../media/image422.png"/><Relationship Id="rId30" Type="http://schemas.openxmlformats.org/officeDocument/2006/relationships/image" Target="../media/image423.png"/><Relationship Id="rId31" Type="http://schemas.openxmlformats.org/officeDocument/2006/relationships/image" Target="../media/image424.png"/><Relationship Id="rId32" Type="http://schemas.openxmlformats.org/officeDocument/2006/relationships/image" Target="../media/image425.png"/><Relationship Id="rId33" Type="http://schemas.openxmlformats.org/officeDocument/2006/relationships/image" Target="../media/image426.png"/><Relationship Id="rId34" Type="http://schemas.openxmlformats.org/officeDocument/2006/relationships/image" Target="../media/image162.png"/><Relationship Id="rId35" Type="http://schemas.openxmlformats.org/officeDocument/2006/relationships/image" Target="../media/image163.png"/><Relationship Id="rId36" Type="http://schemas.openxmlformats.org/officeDocument/2006/relationships/image" Target="../media/image427.png"/><Relationship Id="rId37" Type="http://schemas.openxmlformats.org/officeDocument/2006/relationships/image" Target="../media/image164.png"/><Relationship Id="rId38" Type="http://schemas.openxmlformats.org/officeDocument/2006/relationships/image" Target="../media/image165.png"/><Relationship Id="rId39" Type="http://schemas.openxmlformats.org/officeDocument/2006/relationships/image" Target="../media/image109.png"/><Relationship Id="rId40" Type="http://schemas.openxmlformats.org/officeDocument/2006/relationships/image" Target="../media/image428.png"/><Relationship Id="rId41" Type="http://schemas.openxmlformats.org/officeDocument/2006/relationships/image" Target="../media/image429.png"/><Relationship Id="rId42" Type="http://schemas.openxmlformats.org/officeDocument/2006/relationships/image" Target="../media/image430.png"/><Relationship Id="rId43" Type="http://schemas.openxmlformats.org/officeDocument/2006/relationships/image" Target="../media/image431.png"/><Relationship Id="rId44" Type="http://schemas.openxmlformats.org/officeDocument/2006/relationships/image" Target="../media/image432.png"/><Relationship Id="rId45" Type="http://schemas.openxmlformats.org/officeDocument/2006/relationships/image" Target="../media/image433.png"/><Relationship Id="rId46" Type="http://schemas.openxmlformats.org/officeDocument/2006/relationships/image" Target="../media/image434.png"/><Relationship Id="rId47" Type="http://schemas.openxmlformats.org/officeDocument/2006/relationships/image" Target="../media/image435.png"/><Relationship Id="rId48" Type="http://schemas.openxmlformats.org/officeDocument/2006/relationships/image" Target="../media/image436.png"/><Relationship Id="rId49" Type="http://schemas.openxmlformats.org/officeDocument/2006/relationships/image" Target="../media/image437.png"/><Relationship Id="rId50" Type="http://schemas.openxmlformats.org/officeDocument/2006/relationships/image" Target="../media/image438.png"/><Relationship Id="rId51" Type="http://schemas.openxmlformats.org/officeDocument/2006/relationships/image" Target="../media/image439.png"/><Relationship Id="rId52" Type="http://schemas.openxmlformats.org/officeDocument/2006/relationships/image" Target="../media/image440.png"/><Relationship Id="rId53" Type="http://schemas.openxmlformats.org/officeDocument/2006/relationships/image" Target="../media/image441.png"/><Relationship Id="rId54" Type="http://schemas.openxmlformats.org/officeDocument/2006/relationships/image" Target="../media/image442.png"/><Relationship Id="rId55" Type="http://schemas.openxmlformats.org/officeDocument/2006/relationships/image" Target="../media/image443.png"/><Relationship Id="rId56" Type="http://schemas.openxmlformats.org/officeDocument/2006/relationships/image" Target="../media/image444.png"/><Relationship Id="rId57" Type="http://schemas.openxmlformats.org/officeDocument/2006/relationships/image" Target="../media/image445.png"/></Relationships>

</file>

<file path=ppt/slides/_rels/slide2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446.png"/><Relationship Id="rId5" Type="http://schemas.openxmlformats.org/officeDocument/2006/relationships/image" Target="../media/image447.png"/><Relationship Id="rId6" Type="http://schemas.openxmlformats.org/officeDocument/2006/relationships/image" Target="../media/image448.png"/><Relationship Id="rId7" Type="http://schemas.openxmlformats.org/officeDocument/2006/relationships/image" Target="../media/image449.png"/><Relationship Id="rId8" Type="http://schemas.openxmlformats.org/officeDocument/2006/relationships/image" Target="../media/image450.png"/><Relationship Id="rId9" Type="http://schemas.openxmlformats.org/officeDocument/2006/relationships/image" Target="../media/image451.png"/><Relationship Id="rId10" Type="http://schemas.openxmlformats.org/officeDocument/2006/relationships/image" Target="../media/image452.png"/><Relationship Id="rId11" Type="http://schemas.openxmlformats.org/officeDocument/2006/relationships/image" Target="../media/image453.png"/><Relationship Id="rId12" Type="http://schemas.openxmlformats.org/officeDocument/2006/relationships/image" Target="../media/image454.png"/><Relationship Id="rId13" Type="http://schemas.openxmlformats.org/officeDocument/2006/relationships/image" Target="../media/image455.png"/><Relationship Id="rId14" Type="http://schemas.openxmlformats.org/officeDocument/2006/relationships/image" Target="../media/image456.png"/><Relationship Id="rId15" Type="http://schemas.openxmlformats.org/officeDocument/2006/relationships/image" Target="../media/image457.png"/><Relationship Id="rId16" Type="http://schemas.openxmlformats.org/officeDocument/2006/relationships/image" Target="../media/image458.png"/><Relationship Id="rId17" Type="http://schemas.openxmlformats.org/officeDocument/2006/relationships/image" Target="../media/image459.png"/><Relationship Id="rId18" Type="http://schemas.openxmlformats.org/officeDocument/2006/relationships/image" Target="../media/image460.png"/><Relationship Id="rId19" Type="http://schemas.openxmlformats.org/officeDocument/2006/relationships/image" Target="../media/image461.png"/><Relationship Id="rId20" Type="http://schemas.openxmlformats.org/officeDocument/2006/relationships/image" Target="../media/image462.png"/><Relationship Id="rId21" Type="http://schemas.openxmlformats.org/officeDocument/2006/relationships/image" Target="../media/image463.png"/><Relationship Id="rId22" Type="http://schemas.openxmlformats.org/officeDocument/2006/relationships/image" Target="../media/image464.png"/><Relationship Id="rId23" Type="http://schemas.openxmlformats.org/officeDocument/2006/relationships/image" Target="../media/image465.png"/><Relationship Id="rId24" Type="http://schemas.openxmlformats.org/officeDocument/2006/relationships/image" Target="../media/image466.png"/><Relationship Id="rId25" Type="http://schemas.openxmlformats.org/officeDocument/2006/relationships/image" Target="../media/image467.png"/><Relationship Id="rId26" Type="http://schemas.openxmlformats.org/officeDocument/2006/relationships/image" Target="../media/image468.png"/><Relationship Id="rId27" Type="http://schemas.openxmlformats.org/officeDocument/2006/relationships/image" Target="../media/image469.png"/><Relationship Id="rId28" Type="http://schemas.openxmlformats.org/officeDocument/2006/relationships/image" Target="../media/image470.png"/><Relationship Id="rId29" Type="http://schemas.openxmlformats.org/officeDocument/2006/relationships/image" Target="../media/image471.png"/><Relationship Id="rId30" Type="http://schemas.openxmlformats.org/officeDocument/2006/relationships/image" Target="../media/image472.png"/><Relationship Id="rId31" Type="http://schemas.openxmlformats.org/officeDocument/2006/relationships/image" Target="../media/image473.png"/><Relationship Id="rId32" Type="http://schemas.openxmlformats.org/officeDocument/2006/relationships/image" Target="../media/image474.png"/><Relationship Id="rId33" Type="http://schemas.openxmlformats.org/officeDocument/2006/relationships/image" Target="../media/image475.png"/><Relationship Id="rId34" Type="http://schemas.openxmlformats.org/officeDocument/2006/relationships/image" Target="../media/image476.png"/><Relationship Id="rId35" Type="http://schemas.openxmlformats.org/officeDocument/2006/relationships/image" Target="../media/image477.png"/><Relationship Id="rId36" Type="http://schemas.openxmlformats.org/officeDocument/2006/relationships/image" Target="../media/image478.png"/><Relationship Id="rId37" Type="http://schemas.openxmlformats.org/officeDocument/2006/relationships/image" Target="../media/image479.png"/><Relationship Id="rId38" Type="http://schemas.openxmlformats.org/officeDocument/2006/relationships/image" Target="../media/image480.png"/><Relationship Id="rId39" Type="http://schemas.openxmlformats.org/officeDocument/2006/relationships/image" Target="../media/image481.png"/><Relationship Id="rId40" Type="http://schemas.openxmlformats.org/officeDocument/2006/relationships/image" Target="../media/image482.png"/><Relationship Id="rId41" Type="http://schemas.openxmlformats.org/officeDocument/2006/relationships/image" Target="../media/image483.png"/><Relationship Id="rId42" Type="http://schemas.openxmlformats.org/officeDocument/2006/relationships/image" Target="../media/image484.png"/><Relationship Id="rId43" Type="http://schemas.openxmlformats.org/officeDocument/2006/relationships/image" Target="../media/image485.png"/><Relationship Id="rId44" Type="http://schemas.openxmlformats.org/officeDocument/2006/relationships/image" Target="../media/image486.png"/><Relationship Id="rId45" Type="http://schemas.openxmlformats.org/officeDocument/2006/relationships/image" Target="../media/image487.png"/><Relationship Id="rId46" Type="http://schemas.openxmlformats.org/officeDocument/2006/relationships/image" Target="../media/image488.png"/><Relationship Id="rId47" Type="http://schemas.openxmlformats.org/officeDocument/2006/relationships/image" Target="../media/image489.png"/><Relationship Id="rId48" Type="http://schemas.openxmlformats.org/officeDocument/2006/relationships/image" Target="../media/image490.png"/><Relationship Id="rId49" Type="http://schemas.openxmlformats.org/officeDocument/2006/relationships/image" Target="../media/image491.png"/><Relationship Id="rId50" Type="http://schemas.openxmlformats.org/officeDocument/2006/relationships/image" Target="../media/image492.png"/><Relationship Id="rId51" Type="http://schemas.openxmlformats.org/officeDocument/2006/relationships/image" Target="../media/image493.png"/><Relationship Id="rId52" Type="http://schemas.openxmlformats.org/officeDocument/2006/relationships/image" Target="../media/image494.png"/><Relationship Id="rId53" Type="http://schemas.openxmlformats.org/officeDocument/2006/relationships/image" Target="../media/image495.png"/><Relationship Id="rId54" Type="http://schemas.openxmlformats.org/officeDocument/2006/relationships/image" Target="../media/image496.png"/><Relationship Id="rId55" Type="http://schemas.openxmlformats.org/officeDocument/2006/relationships/image" Target="../media/image497.png"/><Relationship Id="rId56" Type="http://schemas.openxmlformats.org/officeDocument/2006/relationships/image" Target="../media/image498.png"/><Relationship Id="rId57" Type="http://schemas.openxmlformats.org/officeDocument/2006/relationships/image" Target="../media/image499.png"/><Relationship Id="rId58" Type="http://schemas.openxmlformats.org/officeDocument/2006/relationships/image" Target="../media/image500.png"/><Relationship Id="rId59" Type="http://schemas.openxmlformats.org/officeDocument/2006/relationships/image" Target="../media/image501.png"/><Relationship Id="rId60" Type="http://schemas.openxmlformats.org/officeDocument/2006/relationships/image" Target="../media/image502.png"/><Relationship Id="rId61" Type="http://schemas.openxmlformats.org/officeDocument/2006/relationships/image" Target="../media/image503.png"/><Relationship Id="rId62" Type="http://schemas.openxmlformats.org/officeDocument/2006/relationships/image" Target="../media/image504.png"/><Relationship Id="rId63" Type="http://schemas.openxmlformats.org/officeDocument/2006/relationships/image" Target="../media/image505.png"/><Relationship Id="rId64" Type="http://schemas.openxmlformats.org/officeDocument/2006/relationships/image" Target="../media/image506.png"/><Relationship Id="rId65" Type="http://schemas.openxmlformats.org/officeDocument/2006/relationships/image" Target="../media/image507.png"/><Relationship Id="rId66" Type="http://schemas.openxmlformats.org/officeDocument/2006/relationships/image" Target="../media/image508.png"/><Relationship Id="rId67" Type="http://schemas.openxmlformats.org/officeDocument/2006/relationships/image" Target="../media/image509.png"/><Relationship Id="rId68" Type="http://schemas.openxmlformats.org/officeDocument/2006/relationships/image" Target="../media/image510.png"/><Relationship Id="rId69" Type="http://schemas.openxmlformats.org/officeDocument/2006/relationships/image" Target="../media/image511.png"/><Relationship Id="rId70" Type="http://schemas.openxmlformats.org/officeDocument/2006/relationships/image" Target="../media/image512.png"/><Relationship Id="rId71" Type="http://schemas.openxmlformats.org/officeDocument/2006/relationships/image" Target="../media/image513.png"/><Relationship Id="rId72" Type="http://schemas.openxmlformats.org/officeDocument/2006/relationships/image" Target="../media/image514.png"/><Relationship Id="rId73" Type="http://schemas.openxmlformats.org/officeDocument/2006/relationships/image" Target="../media/image515.png"/><Relationship Id="rId74" Type="http://schemas.openxmlformats.org/officeDocument/2006/relationships/image" Target="../media/image516.png"/><Relationship Id="rId75" Type="http://schemas.openxmlformats.org/officeDocument/2006/relationships/image" Target="../media/image517.png"/><Relationship Id="rId76" Type="http://schemas.openxmlformats.org/officeDocument/2006/relationships/image" Target="../media/image518.png"/><Relationship Id="rId77" Type="http://schemas.openxmlformats.org/officeDocument/2006/relationships/image" Target="../media/image519.png"/><Relationship Id="rId78" Type="http://schemas.openxmlformats.org/officeDocument/2006/relationships/image" Target="../media/image520.png"/><Relationship Id="rId79" Type="http://schemas.openxmlformats.org/officeDocument/2006/relationships/image" Target="../media/image521.png"/><Relationship Id="rId80" Type="http://schemas.openxmlformats.org/officeDocument/2006/relationships/image" Target="../media/image522.png"/><Relationship Id="rId81" Type="http://schemas.openxmlformats.org/officeDocument/2006/relationships/image" Target="../media/image523.png"/><Relationship Id="rId82" Type="http://schemas.openxmlformats.org/officeDocument/2006/relationships/image" Target="../media/image524.png"/><Relationship Id="rId83" Type="http://schemas.openxmlformats.org/officeDocument/2006/relationships/image" Target="../media/image525.png"/><Relationship Id="rId84" Type="http://schemas.openxmlformats.org/officeDocument/2006/relationships/image" Target="../media/image526.png"/><Relationship Id="rId85" Type="http://schemas.openxmlformats.org/officeDocument/2006/relationships/image" Target="../media/image527.png"/><Relationship Id="rId86" Type="http://schemas.openxmlformats.org/officeDocument/2006/relationships/image" Target="../media/image528.png"/><Relationship Id="rId87" Type="http://schemas.openxmlformats.org/officeDocument/2006/relationships/image" Target="../media/image529.png"/><Relationship Id="rId88" Type="http://schemas.openxmlformats.org/officeDocument/2006/relationships/image" Target="../media/image530.png"/><Relationship Id="rId89" Type="http://schemas.openxmlformats.org/officeDocument/2006/relationships/image" Target="../media/image531.png"/><Relationship Id="rId90" Type="http://schemas.openxmlformats.org/officeDocument/2006/relationships/image" Target="../media/image532.png"/><Relationship Id="rId91" Type="http://schemas.openxmlformats.org/officeDocument/2006/relationships/image" Target="../media/image533.png"/><Relationship Id="rId92" Type="http://schemas.openxmlformats.org/officeDocument/2006/relationships/image" Target="../media/image534.png"/><Relationship Id="rId93" Type="http://schemas.openxmlformats.org/officeDocument/2006/relationships/image" Target="../media/image535.png"/><Relationship Id="rId94" Type="http://schemas.openxmlformats.org/officeDocument/2006/relationships/image" Target="../media/image536.png"/><Relationship Id="rId95" Type="http://schemas.openxmlformats.org/officeDocument/2006/relationships/image" Target="../media/image537.png"/><Relationship Id="rId96" Type="http://schemas.openxmlformats.org/officeDocument/2006/relationships/image" Target="../media/image538.png"/><Relationship Id="rId97" Type="http://schemas.openxmlformats.org/officeDocument/2006/relationships/image" Target="../media/image539.png"/><Relationship Id="rId98" Type="http://schemas.openxmlformats.org/officeDocument/2006/relationships/image" Target="../media/image540.png"/><Relationship Id="rId99" Type="http://schemas.openxmlformats.org/officeDocument/2006/relationships/image" Target="../media/image541.png"/><Relationship Id="rId100" Type="http://schemas.openxmlformats.org/officeDocument/2006/relationships/image" Target="../media/image542.png"/><Relationship Id="rId101" Type="http://schemas.openxmlformats.org/officeDocument/2006/relationships/image" Target="../media/image543.png"/><Relationship Id="rId102" Type="http://schemas.openxmlformats.org/officeDocument/2006/relationships/image" Target="../media/image544.png"/><Relationship Id="rId103" Type="http://schemas.openxmlformats.org/officeDocument/2006/relationships/image" Target="../media/image545.png"/><Relationship Id="rId104" Type="http://schemas.openxmlformats.org/officeDocument/2006/relationships/image" Target="../media/image546.png"/><Relationship Id="rId105" Type="http://schemas.openxmlformats.org/officeDocument/2006/relationships/image" Target="../media/image547.png"/><Relationship Id="rId106" Type="http://schemas.openxmlformats.org/officeDocument/2006/relationships/image" Target="../media/image548.png"/><Relationship Id="rId107" Type="http://schemas.openxmlformats.org/officeDocument/2006/relationships/image" Target="../media/image549.png"/></Relationships>

</file>

<file path=ppt/slides/_rels/slide2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51.png"/><Relationship Id="rId3" Type="http://schemas.openxmlformats.org/officeDocument/2006/relationships/image" Target="../media/image52.png"/><Relationship Id="rId4" Type="http://schemas.openxmlformats.org/officeDocument/2006/relationships/image" Target="../media/image53.png"/><Relationship Id="rId5" Type="http://schemas.openxmlformats.org/officeDocument/2006/relationships/image" Target="../media/image54.png"/><Relationship Id="rId6" Type="http://schemas.openxmlformats.org/officeDocument/2006/relationships/image" Target="../media/image55.png"/><Relationship Id="rId7" Type="http://schemas.openxmlformats.org/officeDocument/2006/relationships/image" Target="../media/image56.png"/><Relationship Id="rId8" Type="http://schemas.openxmlformats.org/officeDocument/2006/relationships/image" Target="../media/image57.png"/><Relationship Id="rId9" Type="http://schemas.openxmlformats.org/officeDocument/2006/relationships/image" Target="../media/image58.png"/><Relationship Id="rId10" Type="http://schemas.openxmlformats.org/officeDocument/2006/relationships/image" Target="../media/image59.png"/><Relationship Id="rId11" Type="http://schemas.openxmlformats.org/officeDocument/2006/relationships/image" Target="../media/image60.png"/><Relationship Id="rId12" Type="http://schemas.openxmlformats.org/officeDocument/2006/relationships/image" Target="../media/image61.png"/><Relationship Id="rId13" Type="http://schemas.openxmlformats.org/officeDocument/2006/relationships/image" Target="../media/image62.png"/><Relationship Id="rId14" Type="http://schemas.openxmlformats.org/officeDocument/2006/relationships/image" Target="../media/image63.png"/><Relationship Id="rId15" Type="http://schemas.openxmlformats.org/officeDocument/2006/relationships/image" Target="../media/image64.png"/><Relationship Id="rId16" Type="http://schemas.openxmlformats.org/officeDocument/2006/relationships/image" Target="../media/image65.png"/><Relationship Id="rId17" Type="http://schemas.openxmlformats.org/officeDocument/2006/relationships/image" Target="../media/image66.png"/><Relationship Id="rId18" Type="http://schemas.openxmlformats.org/officeDocument/2006/relationships/image" Target="../media/image67.png"/><Relationship Id="rId19" Type="http://schemas.openxmlformats.org/officeDocument/2006/relationships/image" Target="../media/image68.png"/><Relationship Id="rId20" Type="http://schemas.openxmlformats.org/officeDocument/2006/relationships/image" Target="../media/image69.png"/><Relationship Id="rId21" Type="http://schemas.openxmlformats.org/officeDocument/2006/relationships/image" Target="../media/image70.png"/><Relationship Id="rId22" Type="http://schemas.openxmlformats.org/officeDocument/2006/relationships/image" Target="../media/image71.png"/><Relationship Id="rId23" Type="http://schemas.openxmlformats.org/officeDocument/2006/relationships/image" Target="../media/image72.png"/><Relationship Id="rId24" Type="http://schemas.openxmlformats.org/officeDocument/2006/relationships/image" Target="../media/image73.png"/><Relationship Id="rId25" Type="http://schemas.openxmlformats.org/officeDocument/2006/relationships/image" Target="../media/image74.png"/><Relationship Id="rId26" Type="http://schemas.openxmlformats.org/officeDocument/2006/relationships/image" Target="../media/image75.png"/><Relationship Id="rId27" Type="http://schemas.openxmlformats.org/officeDocument/2006/relationships/image" Target="../media/image76.png"/><Relationship Id="rId28" Type="http://schemas.openxmlformats.org/officeDocument/2006/relationships/image" Target="../media/image77.png"/><Relationship Id="rId29" Type="http://schemas.openxmlformats.org/officeDocument/2006/relationships/image" Target="../media/image78.png"/><Relationship Id="rId30" Type="http://schemas.openxmlformats.org/officeDocument/2006/relationships/image" Target="../media/image79.png"/><Relationship Id="rId31" Type="http://schemas.openxmlformats.org/officeDocument/2006/relationships/image" Target="../media/image80.png"/><Relationship Id="rId32" Type="http://schemas.openxmlformats.org/officeDocument/2006/relationships/image" Target="../media/image81.png"/><Relationship Id="rId33" Type="http://schemas.openxmlformats.org/officeDocument/2006/relationships/image" Target="../media/image82.png"/><Relationship Id="rId34" Type="http://schemas.openxmlformats.org/officeDocument/2006/relationships/image" Target="../media/image83.png"/><Relationship Id="rId35" Type="http://schemas.openxmlformats.org/officeDocument/2006/relationships/image" Target="../media/image84.png"/><Relationship Id="rId36" Type="http://schemas.openxmlformats.org/officeDocument/2006/relationships/image" Target="../media/image85.png"/><Relationship Id="rId37" Type="http://schemas.openxmlformats.org/officeDocument/2006/relationships/image" Target="../media/image86.png"/><Relationship Id="rId38" Type="http://schemas.openxmlformats.org/officeDocument/2006/relationships/image" Target="../media/image87.png"/><Relationship Id="rId39" Type="http://schemas.openxmlformats.org/officeDocument/2006/relationships/image" Target="../media/image88.png"/><Relationship Id="rId40" Type="http://schemas.openxmlformats.org/officeDocument/2006/relationships/image" Target="../media/image89.png"/><Relationship Id="rId41" Type="http://schemas.openxmlformats.org/officeDocument/2006/relationships/image" Target="../media/image90.png"/><Relationship Id="rId42" Type="http://schemas.openxmlformats.org/officeDocument/2006/relationships/image" Target="../media/image91.png"/><Relationship Id="rId43" Type="http://schemas.openxmlformats.org/officeDocument/2006/relationships/image" Target="../media/image92.png"/><Relationship Id="rId44" Type="http://schemas.openxmlformats.org/officeDocument/2006/relationships/image" Target="../media/image93.png"/><Relationship Id="rId45" Type="http://schemas.openxmlformats.org/officeDocument/2006/relationships/image" Target="../media/image94.png"/><Relationship Id="rId46" Type="http://schemas.openxmlformats.org/officeDocument/2006/relationships/image" Target="../media/image95.png"/><Relationship Id="rId47" Type="http://schemas.openxmlformats.org/officeDocument/2006/relationships/image" Target="../media/image96.png"/><Relationship Id="rId48" Type="http://schemas.openxmlformats.org/officeDocument/2006/relationships/image" Target="../media/image97.png"/><Relationship Id="rId49" Type="http://schemas.openxmlformats.org/officeDocument/2006/relationships/image" Target="../media/image98.png"/><Relationship Id="rId50" Type="http://schemas.openxmlformats.org/officeDocument/2006/relationships/image" Target="../media/image99.png"/><Relationship Id="rId51" Type="http://schemas.openxmlformats.org/officeDocument/2006/relationships/image" Target="../media/image100.png"/><Relationship Id="rId52" Type="http://schemas.openxmlformats.org/officeDocument/2006/relationships/image" Target="../media/image101.png"/><Relationship Id="rId53" Type="http://schemas.openxmlformats.org/officeDocument/2006/relationships/image" Target="../media/image102.png"/></Relationships>

</file>

<file path=ppt/slides/_rels/slide2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03.png"/><Relationship Id="rId3" Type="http://schemas.openxmlformats.org/officeDocument/2006/relationships/image" Target="../media/image104.png"/><Relationship Id="rId4" Type="http://schemas.openxmlformats.org/officeDocument/2006/relationships/image" Target="../media/image105.png"/><Relationship Id="rId5" Type="http://schemas.openxmlformats.org/officeDocument/2006/relationships/image" Target="../media/image106.png"/><Relationship Id="rId6" Type="http://schemas.openxmlformats.org/officeDocument/2006/relationships/image" Target="../media/image107.png"/><Relationship Id="rId7" Type="http://schemas.openxmlformats.org/officeDocument/2006/relationships/image" Target="../media/image108.png"/><Relationship Id="rId8" Type="http://schemas.openxmlformats.org/officeDocument/2006/relationships/image" Target="../media/image9.png"/><Relationship Id="rId9" Type="http://schemas.openxmlformats.org/officeDocument/2006/relationships/image" Target="../media/image109.png"/><Relationship Id="rId10" Type="http://schemas.openxmlformats.org/officeDocument/2006/relationships/image" Target="../media/image110.png"/><Relationship Id="rId11" Type="http://schemas.openxmlformats.org/officeDocument/2006/relationships/image" Target="../media/image550.png"/><Relationship Id="rId12" Type="http://schemas.openxmlformats.org/officeDocument/2006/relationships/image" Target="../media/image551.png"/><Relationship Id="rId13" Type="http://schemas.openxmlformats.org/officeDocument/2006/relationships/image" Target="../media/image120.png"/><Relationship Id="rId14" Type="http://schemas.openxmlformats.org/officeDocument/2006/relationships/image" Target="../media/image552.png"/><Relationship Id="rId15" Type="http://schemas.openxmlformats.org/officeDocument/2006/relationships/image" Target="../media/image122.png"/><Relationship Id="rId16" Type="http://schemas.openxmlformats.org/officeDocument/2006/relationships/image" Target="../media/image113.png"/><Relationship Id="rId17" Type="http://schemas.openxmlformats.org/officeDocument/2006/relationships/image" Target="../media/image114.png"/><Relationship Id="rId18" Type="http://schemas.openxmlformats.org/officeDocument/2006/relationships/image" Target="../media/image115.png"/><Relationship Id="rId19" Type="http://schemas.openxmlformats.org/officeDocument/2006/relationships/image" Target="../media/image116.png"/><Relationship Id="rId20" Type="http://schemas.openxmlformats.org/officeDocument/2006/relationships/image" Target="../media/image117.png"/><Relationship Id="rId21" Type="http://schemas.openxmlformats.org/officeDocument/2006/relationships/image" Target="../media/image553.png"/><Relationship Id="rId22" Type="http://schemas.openxmlformats.org/officeDocument/2006/relationships/image" Target="../media/image554.png"/><Relationship Id="rId23" Type="http://schemas.openxmlformats.org/officeDocument/2006/relationships/image" Target="../media/image112.png"/><Relationship Id="rId24" Type="http://schemas.openxmlformats.org/officeDocument/2006/relationships/image" Target="../media/image555.png"/><Relationship Id="rId25" Type="http://schemas.openxmlformats.org/officeDocument/2006/relationships/image" Target="../media/image556.png"/></Relationships>

</file>

<file path=ppt/slides/_rels/slide2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23.png"/><Relationship Id="rId5" Type="http://schemas.openxmlformats.org/officeDocument/2006/relationships/image" Target="../media/image124.png"/><Relationship Id="rId6" Type="http://schemas.openxmlformats.org/officeDocument/2006/relationships/image" Target="../media/image125.png"/><Relationship Id="rId7" Type="http://schemas.openxmlformats.org/officeDocument/2006/relationships/image" Target="../media/image126.png"/><Relationship Id="rId8" Type="http://schemas.openxmlformats.org/officeDocument/2006/relationships/image" Target="../media/image127.png"/><Relationship Id="rId9" Type="http://schemas.openxmlformats.org/officeDocument/2006/relationships/image" Target="../media/image128.png"/><Relationship Id="rId10" Type="http://schemas.openxmlformats.org/officeDocument/2006/relationships/image" Target="../media/image129.png"/><Relationship Id="rId11" Type="http://schemas.openxmlformats.org/officeDocument/2006/relationships/image" Target="../media/image130.png"/><Relationship Id="rId12" Type="http://schemas.openxmlformats.org/officeDocument/2006/relationships/image" Target="../media/image132.png"/><Relationship Id="rId13" Type="http://schemas.openxmlformats.org/officeDocument/2006/relationships/image" Target="../media/image133.png"/><Relationship Id="rId14" Type="http://schemas.openxmlformats.org/officeDocument/2006/relationships/image" Target="../media/image134.png"/><Relationship Id="rId15" Type="http://schemas.openxmlformats.org/officeDocument/2006/relationships/image" Target="../media/image135.png"/><Relationship Id="rId16" Type="http://schemas.openxmlformats.org/officeDocument/2006/relationships/image" Target="../media/image136.png"/><Relationship Id="rId17" Type="http://schemas.openxmlformats.org/officeDocument/2006/relationships/image" Target="../media/image137.png"/><Relationship Id="rId18" Type="http://schemas.openxmlformats.org/officeDocument/2006/relationships/image" Target="../media/image138.png"/><Relationship Id="rId19" Type="http://schemas.openxmlformats.org/officeDocument/2006/relationships/image" Target="../media/image139.png"/><Relationship Id="rId20" Type="http://schemas.openxmlformats.org/officeDocument/2006/relationships/image" Target="../media/image140.png"/><Relationship Id="rId21" Type="http://schemas.openxmlformats.org/officeDocument/2006/relationships/image" Target="../media/image141.png"/><Relationship Id="rId22" Type="http://schemas.openxmlformats.org/officeDocument/2006/relationships/image" Target="../media/image557.png"/><Relationship Id="rId23" Type="http://schemas.openxmlformats.org/officeDocument/2006/relationships/image" Target="../media/image558.png"/></Relationships>

</file>

<file path=ppt/slides/_rels/slide2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39.png"/><Relationship Id="rId5" Type="http://schemas.openxmlformats.org/officeDocument/2006/relationships/image" Target="../media/image128.png"/><Relationship Id="rId6" Type="http://schemas.openxmlformats.org/officeDocument/2006/relationships/image" Target="../media/image133.png"/><Relationship Id="rId7" Type="http://schemas.openxmlformats.org/officeDocument/2006/relationships/image" Target="../media/image140.png"/><Relationship Id="rId8" Type="http://schemas.openxmlformats.org/officeDocument/2006/relationships/image" Target="../media/image126.png"/><Relationship Id="rId9" Type="http://schemas.openxmlformats.org/officeDocument/2006/relationships/image" Target="../media/image127.png"/><Relationship Id="rId10" Type="http://schemas.openxmlformats.org/officeDocument/2006/relationships/image" Target="../media/image129.png"/><Relationship Id="rId11" Type="http://schemas.openxmlformats.org/officeDocument/2006/relationships/image" Target="../media/image130.png"/><Relationship Id="rId12" Type="http://schemas.openxmlformats.org/officeDocument/2006/relationships/image" Target="../media/image142.png"/><Relationship Id="rId13" Type="http://schemas.openxmlformats.org/officeDocument/2006/relationships/image" Target="../media/image143.png"/><Relationship Id="rId14" Type="http://schemas.openxmlformats.org/officeDocument/2006/relationships/image" Target="../media/image144.png"/><Relationship Id="rId15" Type="http://schemas.openxmlformats.org/officeDocument/2006/relationships/image" Target="../media/image145.png"/><Relationship Id="rId16" Type="http://schemas.openxmlformats.org/officeDocument/2006/relationships/image" Target="../media/image146.png"/><Relationship Id="rId17" Type="http://schemas.openxmlformats.org/officeDocument/2006/relationships/image" Target="../media/image147.png"/><Relationship Id="rId18" Type="http://schemas.openxmlformats.org/officeDocument/2006/relationships/image" Target="../media/image148.png"/><Relationship Id="rId19" Type="http://schemas.openxmlformats.org/officeDocument/2006/relationships/image" Target="../media/image137.png"/><Relationship Id="rId20" Type="http://schemas.openxmlformats.org/officeDocument/2006/relationships/image" Target="../media/image138.png"/><Relationship Id="rId21" Type="http://schemas.openxmlformats.org/officeDocument/2006/relationships/image" Target="../media/image132.png"/><Relationship Id="rId22" Type="http://schemas.openxmlformats.org/officeDocument/2006/relationships/image" Target="../media/image149.png"/><Relationship Id="rId23" Type="http://schemas.openxmlformats.org/officeDocument/2006/relationships/image" Target="../media/image150.png"/><Relationship Id="rId24" Type="http://schemas.openxmlformats.org/officeDocument/2006/relationships/image" Target="../media/image151.png"/><Relationship Id="rId25" Type="http://schemas.openxmlformats.org/officeDocument/2006/relationships/image" Target="../media/image131.png"/><Relationship Id="rId26" Type="http://schemas.openxmlformats.org/officeDocument/2006/relationships/image" Target="../media/image559.png"/><Relationship Id="rId27" Type="http://schemas.openxmlformats.org/officeDocument/2006/relationships/image" Target="../media/image152.png"/><Relationship Id="rId28" Type="http://schemas.openxmlformats.org/officeDocument/2006/relationships/image" Target="../media/image153.png"/></Relationships>

</file>

<file path=ppt/slides/_rels/slide2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54.png"/><Relationship Id="rId3" Type="http://schemas.openxmlformats.org/officeDocument/2006/relationships/image" Target="../media/image155.png"/><Relationship Id="rId4" Type="http://schemas.openxmlformats.org/officeDocument/2006/relationships/image" Target="../media/image156.png"/><Relationship Id="rId5" Type="http://schemas.openxmlformats.org/officeDocument/2006/relationships/image" Target="../media/image157.png"/><Relationship Id="rId6" Type="http://schemas.openxmlformats.org/officeDocument/2006/relationships/image" Target="../media/image158.png"/><Relationship Id="rId7" Type="http://schemas.openxmlformats.org/officeDocument/2006/relationships/image" Target="../media/image159.png"/><Relationship Id="rId8" Type="http://schemas.openxmlformats.org/officeDocument/2006/relationships/image" Target="../media/image160.png"/><Relationship Id="rId9" Type="http://schemas.openxmlformats.org/officeDocument/2006/relationships/image" Target="../media/image161.png"/><Relationship Id="rId10" Type="http://schemas.openxmlformats.org/officeDocument/2006/relationships/image" Target="../media/image162.png"/><Relationship Id="rId11" Type="http://schemas.openxmlformats.org/officeDocument/2006/relationships/image" Target="../media/image163.png"/><Relationship Id="rId12" Type="http://schemas.openxmlformats.org/officeDocument/2006/relationships/image" Target="../media/image9.png"/><Relationship Id="rId13" Type="http://schemas.openxmlformats.org/officeDocument/2006/relationships/image" Target="../media/image164.png"/><Relationship Id="rId14" Type="http://schemas.openxmlformats.org/officeDocument/2006/relationships/image" Target="../media/image165.png"/><Relationship Id="rId15" Type="http://schemas.openxmlformats.org/officeDocument/2006/relationships/image" Target="../media/image21.png"/><Relationship Id="rId16" Type="http://schemas.openxmlformats.org/officeDocument/2006/relationships/image" Target="../media/image22.png"/><Relationship Id="rId17" Type="http://schemas.openxmlformats.org/officeDocument/2006/relationships/image" Target="../media/image23.png"/><Relationship Id="rId18" Type="http://schemas.openxmlformats.org/officeDocument/2006/relationships/image" Target="../media/image24.png"/><Relationship Id="rId19" Type="http://schemas.openxmlformats.org/officeDocument/2006/relationships/image" Target="../media/image166.png"/><Relationship Id="rId20" Type="http://schemas.openxmlformats.org/officeDocument/2006/relationships/image" Target="../media/image167.png"/><Relationship Id="rId21" Type="http://schemas.openxmlformats.org/officeDocument/2006/relationships/image" Target="../media/image168.png"/><Relationship Id="rId22" Type="http://schemas.openxmlformats.org/officeDocument/2006/relationships/image" Target="../media/image169.png"/><Relationship Id="rId23" Type="http://schemas.openxmlformats.org/officeDocument/2006/relationships/image" Target="../media/image170.png"/><Relationship Id="rId24" Type="http://schemas.openxmlformats.org/officeDocument/2006/relationships/image" Target="../media/image171.png"/><Relationship Id="rId25" Type="http://schemas.openxmlformats.org/officeDocument/2006/relationships/image" Target="../media/image172.png"/><Relationship Id="rId26" Type="http://schemas.openxmlformats.org/officeDocument/2006/relationships/image" Target="../media/image173.png"/><Relationship Id="rId27" Type="http://schemas.openxmlformats.org/officeDocument/2006/relationships/image" Target="../media/image174.png"/><Relationship Id="rId28" Type="http://schemas.openxmlformats.org/officeDocument/2006/relationships/image" Target="../media/image175.png"/><Relationship Id="rId29" Type="http://schemas.openxmlformats.org/officeDocument/2006/relationships/image" Target="../media/image176.png"/><Relationship Id="rId30" Type="http://schemas.openxmlformats.org/officeDocument/2006/relationships/image" Target="../media/image177.png"/><Relationship Id="rId31" Type="http://schemas.openxmlformats.org/officeDocument/2006/relationships/image" Target="../media/image178.png"/><Relationship Id="rId32" Type="http://schemas.openxmlformats.org/officeDocument/2006/relationships/image" Target="../media/image179.png"/><Relationship Id="rId33" Type="http://schemas.openxmlformats.org/officeDocument/2006/relationships/image" Target="../media/image180.png"/><Relationship Id="rId34" Type="http://schemas.openxmlformats.org/officeDocument/2006/relationships/image" Target="../media/image181.png"/></Relationships>

</file>

<file path=ppt/slides/_rels/slide2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62.png"/><Relationship Id="rId3" Type="http://schemas.openxmlformats.org/officeDocument/2006/relationships/image" Target="../media/image163.png"/><Relationship Id="rId4" Type="http://schemas.openxmlformats.org/officeDocument/2006/relationships/image" Target="../media/image9.png"/><Relationship Id="rId5" Type="http://schemas.openxmlformats.org/officeDocument/2006/relationships/image" Target="../media/image164.png"/><Relationship Id="rId6" Type="http://schemas.openxmlformats.org/officeDocument/2006/relationships/image" Target="../media/image165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166.png"/><Relationship Id="rId12" Type="http://schemas.openxmlformats.org/officeDocument/2006/relationships/image" Target="../media/image182.png"/><Relationship Id="rId13" Type="http://schemas.openxmlformats.org/officeDocument/2006/relationships/image" Target="../media/image560.png"/><Relationship Id="rId14" Type="http://schemas.openxmlformats.org/officeDocument/2006/relationships/image" Target="../media/image561.png"/><Relationship Id="rId15" Type="http://schemas.openxmlformats.org/officeDocument/2006/relationships/image" Target="../media/image562.png"/><Relationship Id="rId16" Type="http://schemas.openxmlformats.org/officeDocument/2006/relationships/image" Target="../media/image183.png"/><Relationship Id="rId17" Type="http://schemas.openxmlformats.org/officeDocument/2006/relationships/image" Target="../media/image184.png"/><Relationship Id="rId18" Type="http://schemas.openxmlformats.org/officeDocument/2006/relationships/image" Target="../media/image185.png"/><Relationship Id="rId19" Type="http://schemas.openxmlformats.org/officeDocument/2006/relationships/image" Target="../media/image186.png"/><Relationship Id="rId20" Type="http://schemas.openxmlformats.org/officeDocument/2006/relationships/image" Target="../media/image187.png"/><Relationship Id="rId21" Type="http://schemas.openxmlformats.org/officeDocument/2006/relationships/image" Target="../media/image188.png"/><Relationship Id="rId22" Type="http://schemas.openxmlformats.org/officeDocument/2006/relationships/image" Target="../media/image563.png"/></Relationships>

</file>

<file path=ppt/slides/_rels/slide2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62.png"/><Relationship Id="rId3" Type="http://schemas.openxmlformats.org/officeDocument/2006/relationships/image" Target="../media/image163.png"/><Relationship Id="rId4" Type="http://schemas.openxmlformats.org/officeDocument/2006/relationships/image" Target="../media/image9.png"/><Relationship Id="rId5" Type="http://schemas.openxmlformats.org/officeDocument/2006/relationships/image" Target="../media/image164.png"/><Relationship Id="rId6" Type="http://schemas.openxmlformats.org/officeDocument/2006/relationships/image" Target="../media/image165.png"/><Relationship Id="rId7" Type="http://schemas.openxmlformats.org/officeDocument/2006/relationships/image" Target="../media/image21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0" Type="http://schemas.openxmlformats.org/officeDocument/2006/relationships/image" Target="../media/image24.png"/><Relationship Id="rId11" Type="http://schemas.openxmlformats.org/officeDocument/2006/relationships/image" Target="../media/image166.png"/><Relationship Id="rId12" Type="http://schemas.openxmlformats.org/officeDocument/2006/relationships/image" Target="../media/image183.png"/><Relationship Id="rId13" Type="http://schemas.openxmlformats.org/officeDocument/2006/relationships/image" Target="../media/image185.png"/><Relationship Id="rId14" Type="http://schemas.openxmlformats.org/officeDocument/2006/relationships/image" Target="../media/image187.png"/><Relationship Id="rId15" Type="http://schemas.openxmlformats.org/officeDocument/2006/relationships/image" Target="../media/image188.png"/><Relationship Id="rId16" Type="http://schemas.openxmlformats.org/officeDocument/2006/relationships/image" Target="../media/image189.png"/><Relationship Id="rId17" Type="http://schemas.openxmlformats.org/officeDocument/2006/relationships/image" Target="../media/image190.png"/><Relationship Id="rId18" Type="http://schemas.openxmlformats.org/officeDocument/2006/relationships/image" Target="../media/image191.png"/><Relationship Id="rId19" Type="http://schemas.openxmlformats.org/officeDocument/2006/relationships/image" Target="../media/image192.png"/><Relationship Id="rId20" Type="http://schemas.openxmlformats.org/officeDocument/2006/relationships/image" Target="../media/image193.png"/><Relationship Id="rId21" Type="http://schemas.openxmlformats.org/officeDocument/2006/relationships/image" Target="../media/image194.png"/><Relationship Id="rId22" Type="http://schemas.openxmlformats.org/officeDocument/2006/relationships/image" Target="../media/image195.png"/><Relationship Id="rId23" Type="http://schemas.openxmlformats.org/officeDocument/2006/relationships/image" Target="../media/image196.png"/><Relationship Id="rId24" Type="http://schemas.openxmlformats.org/officeDocument/2006/relationships/image" Target="../media/image197.png"/><Relationship Id="rId25" Type="http://schemas.openxmlformats.org/officeDocument/2006/relationships/image" Target="../media/image198.png"/><Relationship Id="rId26" Type="http://schemas.openxmlformats.org/officeDocument/2006/relationships/image" Target="../media/image109.png"/><Relationship Id="rId27" Type="http://schemas.openxmlformats.org/officeDocument/2006/relationships/image" Target="../media/image199.png"/><Relationship Id="rId28" Type="http://schemas.openxmlformats.org/officeDocument/2006/relationships/image" Target="../media/image200.png"/><Relationship Id="rId29" Type="http://schemas.openxmlformats.org/officeDocument/2006/relationships/image" Target="../media/image201.png"/><Relationship Id="rId30" Type="http://schemas.openxmlformats.org/officeDocument/2006/relationships/image" Target="../media/image202.png"/><Relationship Id="rId31" Type="http://schemas.openxmlformats.org/officeDocument/2006/relationships/image" Target="../media/image203.png"/><Relationship Id="rId32" Type="http://schemas.openxmlformats.org/officeDocument/2006/relationships/image" Target="../media/image204.png"/><Relationship Id="rId33" Type="http://schemas.openxmlformats.org/officeDocument/2006/relationships/image" Target="../media/image205.png"/><Relationship Id="rId34" Type="http://schemas.openxmlformats.org/officeDocument/2006/relationships/image" Target="../media/image206.png"/><Relationship Id="rId35" Type="http://schemas.openxmlformats.org/officeDocument/2006/relationships/image" Target="../media/image207.png"/><Relationship Id="rId36" Type="http://schemas.openxmlformats.org/officeDocument/2006/relationships/image" Target="../media/image208.png"/><Relationship Id="rId37" Type="http://schemas.openxmlformats.org/officeDocument/2006/relationships/image" Target="../media/image209.png"/><Relationship Id="rId38" Type="http://schemas.openxmlformats.org/officeDocument/2006/relationships/image" Target="../media/image210.png"/><Relationship Id="rId39" Type="http://schemas.openxmlformats.org/officeDocument/2006/relationships/image" Target="../media/image184.png"/><Relationship Id="rId40" Type="http://schemas.openxmlformats.org/officeDocument/2006/relationships/image" Target="../media/image186.png"/><Relationship Id="rId41" Type="http://schemas.openxmlformats.org/officeDocument/2006/relationships/image" Target="../media/image564.png"/></Relationships>

</file>

<file path=ppt/slides/_rels/slide2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11.png"/><Relationship Id="rId3" Type="http://schemas.openxmlformats.org/officeDocument/2006/relationships/image" Target="../media/image212.png"/><Relationship Id="rId4" Type="http://schemas.openxmlformats.org/officeDocument/2006/relationships/image" Target="../media/image213.png"/><Relationship Id="rId5" Type="http://schemas.openxmlformats.org/officeDocument/2006/relationships/image" Target="../media/image214.png"/><Relationship Id="rId6" Type="http://schemas.openxmlformats.org/officeDocument/2006/relationships/image" Target="../media/image215.png"/><Relationship Id="rId7" Type="http://schemas.openxmlformats.org/officeDocument/2006/relationships/image" Target="../media/image219.png"/><Relationship Id="rId8" Type="http://schemas.openxmlformats.org/officeDocument/2006/relationships/image" Target="../media/image220.png"/><Relationship Id="rId9" Type="http://schemas.openxmlformats.org/officeDocument/2006/relationships/image" Target="../media/image221.png"/><Relationship Id="rId10" Type="http://schemas.openxmlformats.org/officeDocument/2006/relationships/image" Target="../media/image222.png"/><Relationship Id="rId11" Type="http://schemas.openxmlformats.org/officeDocument/2006/relationships/image" Target="../media/image223.png"/><Relationship Id="rId12" Type="http://schemas.openxmlformats.org/officeDocument/2006/relationships/image" Target="../media/image224.png"/><Relationship Id="rId13" Type="http://schemas.openxmlformats.org/officeDocument/2006/relationships/image" Target="../media/image216.png"/><Relationship Id="rId14" Type="http://schemas.openxmlformats.org/officeDocument/2006/relationships/image" Target="../media/image217.png"/><Relationship Id="rId15" Type="http://schemas.openxmlformats.org/officeDocument/2006/relationships/image" Target="../media/image218.png"/><Relationship Id="rId16" Type="http://schemas.openxmlformats.org/officeDocument/2006/relationships/image" Target="../media/image565.png"/><Relationship Id="rId17" Type="http://schemas.openxmlformats.org/officeDocument/2006/relationships/image" Target="../media/image566.png"/><Relationship Id="rId18" Type="http://schemas.openxmlformats.org/officeDocument/2006/relationships/image" Target="../media/image567.png"/><Relationship Id="rId19" Type="http://schemas.openxmlformats.org/officeDocument/2006/relationships/image" Target="../media/image226.png"/><Relationship Id="rId20" Type="http://schemas.openxmlformats.org/officeDocument/2006/relationships/image" Target="../media/image227.png"/><Relationship Id="rId21" Type="http://schemas.openxmlformats.org/officeDocument/2006/relationships/image" Target="../media/image568.png"/><Relationship Id="rId22" Type="http://schemas.openxmlformats.org/officeDocument/2006/relationships/image" Target="../media/image9.png"/><Relationship Id="rId23" Type="http://schemas.openxmlformats.org/officeDocument/2006/relationships/image" Target="../media/image228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0.png"/><Relationship Id="rId3" Type="http://schemas.openxmlformats.org/officeDocument/2006/relationships/image" Target="../media/image21.png"/><Relationship Id="rId4" Type="http://schemas.openxmlformats.org/officeDocument/2006/relationships/image" Target="../media/image22.png"/><Relationship Id="rId5" Type="http://schemas.openxmlformats.org/officeDocument/2006/relationships/image" Target="../media/image23.png"/><Relationship Id="rId6" Type="http://schemas.openxmlformats.org/officeDocument/2006/relationships/image" Target="../media/image24.png"/><Relationship Id="rId7" Type="http://schemas.openxmlformats.org/officeDocument/2006/relationships/image" Target="../media/image25.png"/><Relationship Id="rId8" Type="http://schemas.openxmlformats.org/officeDocument/2006/relationships/image" Target="../media/image26.png"/><Relationship Id="rId9" Type="http://schemas.openxmlformats.org/officeDocument/2006/relationships/image" Target="../media/image27.png"/><Relationship Id="rId10" Type="http://schemas.openxmlformats.org/officeDocument/2006/relationships/image" Target="../media/image28.png"/><Relationship Id="rId11" Type="http://schemas.openxmlformats.org/officeDocument/2006/relationships/image" Target="../media/image29.png"/><Relationship Id="rId12" Type="http://schemas.openxmlformats.org/officeDocument/2006/relationships/image" Target="../media/image30.png"/><Relationship Id="rId13" Type="http://schemas.openxmlformats.org/officeDocument/2006/relationships/image" Target="../media/image31.png"/><Relationship Id="rId14" Type="http://schemas.openxmlformats.org/officeDocument/2006/relationships/image" Target="../media/image32.png"/><Relationship Id="rId15" Type="http://schemas.openxmlformats.org/officeDocument/2006/relationships/image" Target="../media/image33.png"/><Relationship Id="rId16" Type="http://schemas.openxmlformats.org/officeDocument/2006/relationships/image" Target="../media/image34.png"/><Relationship Id="rId17" Type="http://schemas.openxmlformats.org/officeDocument/2006/relationships/image" Target="../media/image35.png"/><Relationship Id="rId18" Type="http://schemas.openxmlformats.org/officeDocument/2006/relationships/image" Target="../media/image36.png"/><Relationship Id="rId19" Type="http://schemas.openxmlformats.org/officeDocument/2006/relationships/image" Target="../media/image37.png"/><Relationship Id="rId20" Type="http://schemas.openxmlformats.org/officeDocument/2006/relationships/image" Target="../media/image38.png"/><Relationship Id="rId21" Type="http://schemas.openxmlformats.org/officeDocument/2006/relationships/image" Target="../media/image39.png"/><Relationship Id="rId22" Type="http://schemas.openxmlformats.org/officeDocument/2006/relationships/image" Target="../media/image40.png"/></Relationships>

</file>

<file path=ppt/slides/_rels/slide3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229.png"/><Relationship Id="rId5" Type="http://schemas.openxmlformats.org/officeDocument/2006/relationships/image" Target="../media/image230.png"/><Relationship Id="rId6" Type="http://schemas.openxmlformats.org/officeDocument/2006/relationships/image" Target="../media/image231.png"/><Relationship Id="rId7" Type="http://schemas.openxmlformats.org/officeDocument/2006/relationships/image" Target="../media/image232.png"/><Relationship Id="rId8" Type="http://schemas.openxmlformats.org/officeDocument/2006/relationships/image" Target="../media/image233.png"/><Relationship Id="rId9" Type="http://schemas.openxmlformats.org/officeDocument/2006/relationships/image" Target="../media/image234.png"/><Relationship Id="rId10" Type="http://schemas.openxmlformats.org/officeDocument/2006/relationships/image" Target="../media/image235.png"/><Relationship Id="rId11" Type="http://schemas.openxmlformats.org/officeDocument/2006/relationships/image" Target="../media/image236.png"/><Relationship Id="rId12" Type="http://schemas.openxmlformats.org/officeDocument/2006/relationships/image" Target="../media/image237.png"/><Relationship Id="rId13" Type="http://schemas.openxmlformats.org/officeDocument/2006/relationships/image" Target="../media/image238.png"/><Relationship Id="rId14" Type="http://schemas.openxmlformats.org/officeDocument/2006/relationships/image" Target="../media/image239.png"/><Relationship Id="rId15" Type="http://schemas.openxmlformats.org/officeDocument/2006/relationships/image" Target="../media/image240.png"/><Relationship Id="rId16" Type="http://schemas.openxmlformats.org/officeDocument/2006/relationships/image" Target="../media/image241.png"/><Relationship Id="rId17" Type="http://schemas.openxmlformats.org/officeDocument/2006/relationships/image" Target="../media/image123.png"/><Relationship Id="rId18" Type="http://schemas.openxmlformats.org/officeDocument/2006/relationships/image" Target="../media/image124.png"/><Relationship Id="rId19" Type="http://schemas.openxmlformats.org/officeDocument/2006/relationships/image" Target="../media/image125.png"/><Relationship Id="rId20" Type="http://schemas.openxmlformats.org/officeDocument/2006/relationships/image" Target="../media/image569.png"/><Relationship Id="rId21" Type="http://schemas.openxmlformats.org/officeDocument/2006/relationships/image" Target="../media/image243.png"/><Relationship Id="rId22" Type="http://schemas.openxmlformats.org/officeDocument/2006/relationships/image" Target="../media/image570.png"/><Relationship Id="rId23" Type="http://schemas.openxmlformats.org/officeDocument/2006/relationships/image" Target="../media/image245.png"/></Relationships>

</file>

<file path=ppt/slides/_rels/slide3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23.png"/><Relationship Id="rId5" Type="http://schemas.openxmlformats.org/officeDocument/2006/relationships/image" Target="../media/image124.png"/><Relationship Id="rId6" Type="http://schemas.openxmlformats.org/officeDocument/2006/relationships/image" Target="../media/image125.png"/><Relationship Id="rId7" Type="http://schemas.openxmlformats.org/officeDocument/2006/relationships/image" Target="../media/image246.png"/><Relationship Id="rId8" Type="http://schemas.openxmlformats.org/officeDocument/2006/relationships/image" Target="../media/image247.png"/><Relationship Id="rId9" Type="http://schemas.openxmlformats.org/officeDocument/2006/relationships/image" Target="../media/image248.png"/><Relationship Id="rId10" Type="http://schemas.openxmlformats.org/officeDocument/2006/relationships/image" Target="../media/image249.png"/><Relationship Id="rId11" Type="http://schemas.openxmlformats.org/officeDocument/2006/relationships/image" Target="../media/image250.png"/><Relationship Id="rId12" Type="http://schemas.openxmlformats.org/officeDocument/2006/relationships/image" Target="../media/image251.png"/><Relationship Id="rId13" Type="http://schemas.openxmlformats.org/officeDocument/2006/relationships/image" Target="../media/image252.png"/><Relationship Id="rId14" Type="http://schemas.openxmlformats.org/officeDocument/2006/relationships/image" Target="../media/image253.png"/><Relationship Id="rId15" Type="http://schemas.openxmlformats.org/officeDocument/2006/relationships/image" Target="../media/image254.png"/><Relationship Id="rId16" Type="http://schemas.openxmlformats.org/officeDocument/2006/relationships/image" Target="../media/image255.png"/><Relationship Id="rId17" Type="http://schemas.openxmlformats.org/officeDocument/2006/relationships/image" Target="../media/image256.png"/><Relationship Id="rId18" Type="http://schemas.openxmlformats.org/officeDocument/2006/relationships/image" Target="../media/image257.png"/><Relationship Id="rId19" Type="http://schemas.openxmlformats.org/officeDocument/2006/relationships/image" Target="../media/image258.png"/><Relationship Id="rId20" Type="http://schemas.openxmlformats.org/officeDocument/2006/relationships/image" Target="../media/image259.png"/><Relationship Id="rId21" Type="http://schemas.openxmlformats.org/officeDocument/2006/relationships/image" Target="../media/image260.png"/><Relationship Id="rId22" Type="http://schemas.openxmlformats.org/officeDocument/2006/relationships/image" Target="../media/image261.png"/><Relationship Id="rId23" Type="http://schemas.openxmlformats.org/officeDocument/2006/relationships/image" Target="../media/image262.png"/></Relationships>

</file>

<file path=ppt/slides/_rels/slide3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28.png"/><Relationship Id="rId3" Type="http://schemas.openxmlformats.org/officeDocument/2006/relationships/image" Target="../media/image109.png"/><Relationship Id="rId4" Type="http://schemas.openxmlformats.org/officeDocument/2006/relationships/image" Target="../media/image263.png"/><Relationship Id="rId5" Type="http://schemas.openxmlformats.org/officeDocument/2006/relationships/image" Target="../media/image264.png"/><Relationship Id="rId6" Type="http://schemas.openxmlformats.org/officeDocument/2006/relationships/image" Target="../media/image265.png"/><Relationship Id="rId7" Type="http://schemas.openxmlformats.org/officeDocument/2006/relationships/image" Target="../media/image266.png"/><Relationship Id="rId8" Type="http://schemas.openxmlformats.org/officeDocument/2006/relationships/image" Target="../media/image267.png"/><Relationship Id="rId9" Type="http://schemas.openxmlformats.org/officeDocument/2006/relationships/image" Target="../media/image268.png"/><Relationship Id="rId10" Type="http://schemas.openxmlformats.org/officeDocument/2006/relationships/image" Target="../media/image269.png"/><Relationship Id="rId11" Type="http://schemas.openxmlformats.org/officeDocument/2006/relationships/image" Target="../media/image270.png"/><Relationship Id="rId12" Type="http://schemas.openxmlformats.org/officeDocument/2006/relationships/image" Target="../media/image271.png"/><Relationship Id="rId13" Type="http://schemas.openxmlformats.org/officeDocument/2006/relationships/image" Target="../media/image272.png"/><Relationship Id="rId14" Type="http://schemas.openxmlformats.org/officeDocument/2006/relationships/image" Target="../media/image273.png"/><Relationship Id="rId15" Type="http://schemas.openxmlformats.org/officeDocument/2006/relationships/image" Target="../media/image9.png"/></Relationships>

</file>

<file path=ppt/slides/_rels/slide3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28.png"/><Relationship Id="rId3" Type="http://schemas.openxmlformats.org/officeDocument/2006/relationships/image" Target="../media/image109.png"/><Relationship Id="rId4" Type="http://schemas.openxmlformats.org/officeDocument/2006/relationships/image" Target="../media/image263.png"/><Relationship Id="rId5" Type="http://schemas.openxmlformats.org/officeDocument/2006/relationships/image" Target="../media/image264.png"/><Relationship Id="rId6" Type="http://schemas.openxmlformats.org/officeDocument/2006/relationships/image" Target="../media/image265.png"/><Relationship Id="rId7" Type="http://schemas.openxmlformats.org/officeDocument/2006/relationships/image" Target="../media/image266.png"/><Relationship Id="rId8" Type="http://schemas.openxmlformats.org/officeDocument/2006/relationships/image" Target="../media/image267.png"/><Relationship Id="rId9" Type="http://schemas.openxmlformats.org/officeDocument/2006/relationships/image" Target="../media/image268.png"/><Relationship Id="rId10" Type="http://schemas.openxmlformats.org/officeDocument/2006/relationships/image" Target="../media/image269.png"/><Relationship Id="rId11" Type="http://schemas.openxmlformats.org/officeDocument/2006/relationships/image" Target="../media/image270.png"/><Relationship Id="rId12" Type="http://schemas.openxmlformats.org/officeDocument/2006/relationships/image" Target="../media/image271.png"/><Relationship Id="rId13" Type="http://schemas.openxmlformats.org/officeDocument/2006/relationships/image" Target="../media/image272.png"/><Relationship Id="rId14" Type="http://schemas.openxmlformats.org/officeDocument/2006/relationships/image" Target="../media/image273.png"/><Relationship Id="rId15" Type="http://schemas.openxmlformats.org/officeDocument/2006/relationships/image" Target="../media/image9.png"/><Relationship Id="rId16" Type="http://schemas.openxmlformats.org/officeDocument/2006/relationships/image" Target="../media/image274.png"/><Relationship Id="rId17" Type="http://schemas.openxmlformats.org/officeDocument/2006/relationships/image" Target="../media/image275.png"/><Relationship Id="rId18" Type="http://schemas.openxmlformats.org/officeDocument/2006/relationships/image" Target="../media/image276.png"/><Relationship Id="rId19" Type="http://schemas.openxmlformats.org/officeDocument/2006/relationships/image" Target="../media/image277.png"/><Relationship Id="rId20" Type="http://schemas.openxmlformats.org/officeDocument/2006/relationships/image" Target="../media/image278.png"/><Relationship Id="rId21" Type="http://schemas.openxmlformats.org/officeDocument/2006/relationships/image" Target="../media/image279.png"/><Relationship Id="rId22" Type="http://schemas.openxmlformats.org/officeDocument/2006/relationships/image" Target="../media/image280.png"/><Relationship Id="rId23" Type="http://schemas.openxmlformats.org/officeDocument/2006/relationships/image" Target="../media/image281.png"/><Relationship Id="rId24" Type="http://schemas.openxmlformats.org/officeDocument/2006/relationships/image" Target="../media/image282.png"/><Relationship Id="rId25" Type="http://schemas.openxmlformats.org/officeDocument/2006/relationships/image" Target="../media/image283.png"/><Relationship Id="rId26" Type="http://schemas.openxmlformats.org/officeDocument/2006/relationships/image" Target="../media/image284.png"/></Relationships>

</file>

<file path=ppt/slides/_rels/slide3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85.png"/><Relationship Id="rId3" Type="http://schemas.openxmlformats.org/officeDocument/2006/relationships/image" Target="../media/image286.pn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28.png"/><Relationship Id="rId7" Type="http://schemas.openxmlformats.org/officeDocument/2006/relationships/image" Target="../media/image9.png"/><Relationship Id="rId8" Type="http://schemas.openxmlformats.org/officeDocument/2006/relationships/image" Target="../media/image109.png"/><Relationship Id="rId9" Type="http://schemas.openxmlformats.org/officeDocument/2006/relationships/image" Target="../media/image287.png"/><Relationship Id="rId10" Type="http://schemas.openxmlformats.org/officeDocument/2006/relationships/image" Target="../media/image288.png"/><Relationship Id="rId11" Type="http://schemas.openxmlformats.org/officeDocument/2006/relationships/image" Target="../media/image289.png"/><Relationship Id="rId12" Type="http://schemas.openxmlformats.org/officeDocument/2006/relationships/image" Target="../media/image40.png"/><Relationship Id="rId13" Type="http://schemas.openxmlformats.org/officeDocument/2006/relationships/image" Target="../media/image290.png"/><Relationship Id="rId14" Type="http://schemas.openxmlformats.org/officeDocument/2006/relationships/image" Target="../media/image291.png"/><Relationship Id="rId15" Type="http://schemas.openxmlformats.org/officeDocument/2006/relationships/image" Target="../media/image292.png"/><Relationship Id="rId16" Type="http://schemas.openxmlformats.org/officeDocument/2006/relationships/image" Target="../media/image293.png"/><Relationship Id="rId17" Type="http://schemas.openxmlformats.org/officeDocument/2006/relationships/image" Target="../media/image294.png"/><Relationship Id="rId18" Type="http://schemas.openxmlformats.org/officeDocument/2006/relationships/image" Target="../media/image295.png"/></Relationships>

</file>

<file path=ppt/slides/_rels/slide3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296.png"/><Relationship Id="rId5" Type="http://schemas.openxmlformats.org/officeDocument/2006/relationships/image" Target="../media/image297.png"/><Relationship Id="rId6" Type="http://schemas.openxmlformats.org/officeDocument/2006/relationships/image" Target="../media/image298.png"/><Relationship Id="rId7" Type="http://schemas.openxmlformats.org/officeDocument/2006/relationships/image" Target="../media/image299.png"/><Relationship Id="rId8" Type="http://schemas.openxmlformats.org/officeDocument/2006/relationships/image" Target="../media/image300.png"/><Relationship Id="rId9" Type="http://schemas.openxmlformats.org/officeDocument/2006/relationships/image" Target="../media/image301.png"/><Relationship Id="rId10" Type="http://schemas.openxmlformats.org/officeDocument/2006/relationships/image" Target="../media/image571.png"/><Relationship Id="rId11" Type="http://schemas.openxmlformats.org/officeDocument/2006/relationships/image" Target="../media/image572.png"/><Relationship Id="rId12" Type="http://schemas.openxmlformats.org/officeDocument/2006/relationships/image" Target="../media/image573.png"/><Relationship Id="rId13" Type="http://schemas.openxmlformats.org/officeDocument/2006/relationships/image" Target="../media/image574.png"/><Relationship Id="rId14" Type="http://schemas.openxmlformats.org/officeDocument/2006/relationships/image" Target="../media/image302.png"/><Relationship Id="rId15" Type="http://schemas.openxmlformats.org/officeDocument/2006/relationships/image" Target="../media/image575.png"/><Relationship Id="rId16" Type="http://schemas.openxmlformats.org/officeDocument/2006/relationships/image" Target="../media/image576.png"/><Relationship Id="rId17" Type="http://schemas.openxmlformats.org/officeDocument/2006/relationships/image" Target="../media/image577.png"/><Relationship Id="rId18" Type="http://schemas.openxmlformats.org/officeDocument/2006/relationships/image" Target="../media/image578.png"/><Relationship Id="rId19" Type="http://schemas.openxmlformats.org/officeDocument/2006/relationships/image" Target="../media/image307.png"/><Relationship Id="rId20" Type="http://schemas.openxmlformats.org/officeDocument/2006/relationships/image" Target="../media/image308.png"/><Relationship Id="rId21" Type="http://schemas.openxmlformats.org/officeDocument/2006/relationships/image" Target="../media/image579.png"/><Relationship Id="rId22" Type="http://schemas.openxmlformats.org/officeDocument/2006/relationships/image" Target="../media/image580.png"/><Relationship Id="rId23" Type="http://schemas.openxmlformats.org/officeDocument/2006/relationships/image" Target="../media/image581.png"/><Relationship Id="rId24" Type="http://schemas.openxmlformats.org/officeDocument/2006/relationships/image" Target="../media/image582.png"/><Relationship Id="rId25" Type="http://schemas.openxmlformats.org/officeDocument/2006/relationships/image" Target="../media/image313.png"/><Relationship Id="rId26" Type="http://schemas.openxmlformats.org/officeDocument/2006/relationships/image" Target="../media/image314.png"/><Relationship Id="rId27" Type="http://schemas.openxmlformats.org/officeDocument/2006/relationships/image" Target="../media/image315.png"/><Relationship Id="rId28" Type="http://schemas.openxmlformats.org/officeDocument/2006/relationships/image" Target="../media/image316.png"/><Relationship Id="rId29" Type="http://schemas.openxmlformats.org/officeDocument/2006/relationships/image" Target="../media/image317.png"/><Relationship Id="rId30" Type="http://schemas.openxmlformats.org/officeDocument/2006/relationships/image" Target="../media/image318.png"/><Relationship Id="rId31" Type="http://schemas.openxmlformats.org/officeDocument/2006/relationships/image" Target="../media/image319.png"/><Relationship Id="rId32" Type="http://schemas.openxmlformats.org/officeDocument/2006/relationships/image" Target="../media/image320.png"/><Relationship Id="rId33" Type="http://schemas.openxmlformats.org/officeDocument/2006/relationships/image" Target="../media/image321.png"/><Relationship Id="rId34" Type="http://schemas.openxmlformats.org/officeDocument/2006/relationships/image" Target="../media/image322.png"/><Relationship Id="rId35" Type="http://schemas.openxmlformats.org/officeDocument/2006/relationships/image" Target="../media/image323.png"/><Relationship Id="rId36" Type="http://schemas.openxmlformats.org/officeDocument/2006/relationships/image" Target="../media/image324.png"/><Relationship Id="rId37" Type="http://schemas.openxmlformats.org/officeDocument/2006/relationships/image" Target="../media/image325.png"/><Relationship Id="rId38" Type="http://schemas.openxmlformats.org/officeDocument/2006/relationships/image" Target="../media/image326.png"/><Relationship Id="rId39" Type="http://schemas.openxmlformats.org/officeDocument/2006/relationships/image" Target="../media/image327.png"/><Relationship Id="rId40" Type="http://schemas.openxmlformats.org/officeDocument/2006/relationships/image" Target="../media/image328.png"/><Relationship Id="rId41" Type="http://schemas.openxmlformats.org/officeDocument/2006/relationships/image" Target="../media/image329.png"/><Relationship Id="rId42" Type="http://schemas.openxmlformats.org/officeDocument/2006/relationships/image" Target="../media/image330.png"/><Relationship Id="rId43" Type="http://schemas.openxmlformats.org/officeDocument/2006/relationships/image" Target="../media/image331.png"/><Relationship Id="rId44" Type="http://schemas.openxmlformats.org/officeDocument/2006/relationships/image" Target="../media/image332.png"/><Relationship Id="rId45" Type="http://schemas.openxmlformats.org/officeDocument/2006/relationships/image" Target="../media/image333.png"/><Relationship Id="rId46" Type="http://schemas.openxmlformats.org/officeDocument/2006/relationships/image" Target="../media/image334.png"/><Relationship Id="rId47" Type="http://schemas.openxmlformats.org/officeDocument/2006/relationships/image" Target="../media/image335.png"/><Relationship Id="rId48" Type="http://schemas.openxmlformats.org/officeDocument/2006/relationships/image" Target="../media/image336.png"/><Relationship Id="rId49" Type="http://schemas.openxmlformats.org/officeDocument/2006/relationships/image" Target="../media/image337.png"/><Relationship Id="rId50" Type="http://schemas.openxmlformats.org/officeDocument/2006/relationships/image" Target="../media/image338.png"/><Relationship Id="rId51" Type="http://schemas.openxmlformats.org/officeDocument/2006/relationships/image" Target="../media/image339.png"/><Relationship Id="rId52" Type="http://schemas.openxmlformats.org/officeDocument/2006/relationships/image" Target="../media/image340.png"/><Relationship Id="rId53" Type="http://schemas.openxmlformats.org/officeDocument/2006/relationships/image" Target="../media/image341.png"/><Relationship Id="rId54" Type="http://schemas.openxmlformats.org/officeDocument/2006/relationships/image" Target="../media/image342.png"/><Relationship Id="rId55" Type="http://schemas.openxmlformats.org/officeDocument/2006/relationships/image" Target="../media/image343.png"/><Relationship Id="rId56" Type="http://schemas.openxmlformats.org/officeDocument/2006/relationships/image" Target="../media/image344.png"/><Relationship Id="rId57" Type="http://schemas.openxmlformats.org/officeDocument/2006/relationships/image" Target="../media/image345.png"/><Relationship Id="rId58" Type="http://schemas.openxmlformats.org/officeDocument/2006/relationships/image" Target="../media/image346.png"/><Relationship Id="rId59" Type="http://schemas.openxmlformats.org/officeDocument/2006/relationships/image" Target="../media/image347.png"/><Relationship Id="rId60" Type="http://schemas.openxmlformats.org/officeDocument/2006/relationships/image" Target="../media/image348.png"/><Relationship Id="rId61" Type="http://schemas.openxmlformats.org/officeDocument/2006/relationships/image" Target="../media/image349.png"/><Relationship Id="rId62" Type="http://schemas.openxmlformats.org/officeDocument/2006/relationships/image" Target="../media/image350.png"/><Relationship Id="rId63" Type="http://schemas.openxmlformats.org/officeDocument/2006/relationships/image" Target="../media/image351.png"/><Relationship Id="rId64" Type="http://schemas.openxmlformats.org/officeDocument/2006/relationships/image" Target="../media/image352.png"/><Relationship Id="rId65" Type="http://schemas.openxmlformats.org/officeDocument/2006/relationships/image" Target="../media/image353.png"/><Relationship Id="rId66" Type="http://schemas.openxmlformats.org/officeDocument/2006/relationships/image" Target="../media/image354.png"/><Relationship Id="rId67" Type="http://schemas.openxmlformats.org/officeDocument/2006/relationships/image" Target="../media/image355.png"/><Relationship Id="rId68" Type="http://schemas.openxmlformats.org/officeDocument/2006/relationships/image" Target="../media/image356.png"/><Relationship Id="rId69" Type="http://schemas.openxmlformats.org/officeDocument/2006/relationships/image" Target="../media/image357.png"/><Relationship Id="rId70" Type="http://schemas.openxmlformats.org/officeDocument/2006/relationships/image" Target="../media/image358.png"/><Relationship Id="rId71" Type="http://schemas.openxmlformats.org/officeDocument/2006/relationships/image" Target="../media/image359.png"/><Relationship Id="rId72" Type="http://schemas.openxmlformats.org/officeDocument/2006/relationships/image" Target="../media/image360.png"/><Relationship Id="rId73" Type="http://schemas.openxmlformats.org/officeDocument/2006/relationships/image" Target="../media/image361.png"/><Relationship Id="rId74" Type="http://schemas.openxmlformats.org/officeDocument/2006/relationships/image" Target="../media/image362.png"/><Relationship Id="rId75" Type="http://schemas.openxmlformats.org/officeDocument/2006/relationships/image" Target="../media/image363.png"/><Relationship Id="rId76" Type="http://schemas.openxmlformats.org/officeDocument/2006/relationships/image" Target="../media/image364.png"/><Relationship Id="rId77" Type="http://schemas.openxmlformats.org/officeDocument/2006/relationships/image" Target="../media/image365.png"/></Relationships>

</file>

<file path=ppt/slides/_rels/slide3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366.png"/><Relationship Id="rId3" Type="http://schemas.openxmlformats.org/officeDocument/2006/relationships/image" Target="../media/image367.png"/><Relationship Id="rId4" Type="http://schemas.openxmlformats.org/officeDocument/2006/relationships/image" Target="../media/image368.png"/><Relationship Id="rId5" Type="http://schemas.openxmlformats.org/officeDocument/2006/relationships/image" Target="../media/image369.png"/><Relationship Id="rId6" Type="http://schemas.openxmlformats.org/officeDocument/2006/relationships/image" Target="../media/image370.png"/><Relationship Id="rId7" Type="http://schemas.openxmlformats.org/officeDocument/2006/relationships/image" Target="../media/image371.png"/><Relationship Id="rId8" Type="http://schemas.openxmlformats.org/officeDocument/2006/relationships/image" Target="../media/image372.png"/><Relationship Id="rId9" Type="http://schemas.openxmlformats.org/officeDocument/2006/relationships/image" Target="../media/image373.png"/><Relationship Id="rId10" Type="http://schemas.openxmlformats.org/officeDocument/2006/relationships/image" Target="../media/image374.png"/><Relationship Id="rId11" Type="http://schemas.openxmlformats.org/officeDocument/2006/relationships/image" Target="../media/image375.png"/><Relationship Id="rId12" Type="http://schemas.openxmlformats.org/officeDocument/2006/relationships/image" Target="../media/image376.png"/><Relationship Id="rId13" Type="http://schemas.openxmlformats.org/officeDocument/2006/relationships/image" Target="../media/image377.png"/><Relationship Id="rId14" Type="http://schemas.openxmlformats.org/officeDocument/2006/relationships/image" Target="../media/image378.png"/><Relationship Id="rId15" Type="http://schemas.openxmlformats.org/officeDocument/2006/relationships/image" Target="../media/image162.png"/><Relationship Id="rId16" Type="http://schemas.openxmlformats.org/officeDocument/2006/relationships/image" Target="../media/image163.png"/><Relationship Id="rId17" Type="http://schemas.openxmlformats.org/officeDocument/2006/relationships/image" Target="../media/image9.png"/><Relationship Id="rId18" Type="http://schemas.openxmlformats.org/officeDocument/2006/relationships/image" Target="../media/image379.png"/><Relationship Id="rId19" Type="http://schemas.openxmlformats.org/officeDocument/2006/relationships/image" Target="../media/image380.png"/><Relationship Id="rId20" Type="http://schemas.openxmlformats.org/officeDocument/2006/relationships/image" Target="../media/image381.png"/><Relationship Id="rId21" Type="http://schemas.openxmlformats.org/officeDocument/2006/relationships/image" Target="../media/image382.png"/><Relationship Id="rId22" Type="http://schemas.openxmlformats.org/officeDocument/2006/relationships/image" Target="../media/image383.png"/><Relationship Id="rId23" Type="http://schemas.openxmlformats.org/officeDocument/2006/relationships/image" Target="../media/image384.png"/><Relationship Id="rId24" Type="http://schemas.openxmlformats.org/officeDocument/2006/relationships/image" Target="../media/image385.png"/><Relationship Id="rId25" Type="http://schemas.openxmlformats.org/officeDocument/2006/relationships/image" Target="../media/image12.png"/><Relationship Id="rId26" Type="http://schemas.openxmlformats.org/officeDocument/2006/relationships/image" Target="../media/image386.png"/><Relationship Id="rId27" Type="http://schemas.openxmlformats.org/officeDocument/2006/relationships/image" Target="../media/image387.png"/><Relationship Id="rId28" Type="http://schemas.openxmlformats.org/officeDocument/2006/relationships/image" Target="../media/image388.png"/><Relationship Id="rId29" Type="http://schemas.openxmlformats.org/officeDocument/2006/relationships/image" Target="../media/image389.png"/><Relationship Id="rId30" Type="http://schemas.openxmlformats.org/officeDocument/2006/relationships/image" Target="../media/image390.png"/><Relationship Id="rId31" Type="http://schemas.openxmlformats.org/officeDocument/2006/relationships/image" Target="../media/image391.png"/><Relationship Id="rId32" Type="http://schemas.openxmlformats.org/officeDocument/2006/relationships/image" Target="../media/image392.png"/><Relationship Id="rId33" Type="http://schemas.openxmlformats.org/officeDocument/2006/relationships/image" Target="../media/image393.png"/><Relationship Id="rId34" Type="http://schemas.openxmlformats.org/officeDocument/2006/relationships/image" Target="../media/image394.png"/></Relationships>

</file>

<file path=ppt/slides/_rels/slide3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395.png"/><Relationship Id="rId3" Type="http://schemas.openxmlformats.org/officeDocument/2006/relationships/image" Target="../media/image396.png"/><Relationship Id="rId4" Type="http://schemas.openxmlformats.org/officeDocument/2006/relationships/image" Target="../media/image397.png"/><Relationship Id="rId5" Type="http://schemas.openxmlformats.org/officeDocument/2006/relationships/image" Target="../media/image398.png"/><Relationship Id="rId6" Type="http://schemas.openxmlformats.org/officeDocument/2006/relationships/image" Target="../media/image399.png"/><Relationship Id="rId7" Type="http://schemas.openxmlformats.org/officeDocument/2006/relationships/image" Target="../media/image400.png"/><Relationship Id="rId8" Type="http://schemas.openxmlformats.org/officeDocument/2006/relationships/image" Target="../media/image401.png"/><Relationship Id="rId9" Type="http://schemas.openxmlformats.org/officeDocument/2006/relationships/image" Target="../media/image402.png"/><Relationship Id="rId10" Type="http://schemas.openxmlformats.org/officeDocument/2006/relationships/image" Target="../media/image403.png"/><Relationship Id="rId11" Type="http://schemas.openxmlformats.org/officeDocument/2006/relationships/image" Target="../media/image404.png"/><Relationship Id="rId12" Type="http://schemas.openxmlformats.org/officeDocument/2006/relationships/image" Target="../media/image405.png"/><Relationship Id="rId13" Type="http://schemas.openxmlformats.org/officeDocument/2006/relationships/image" Target="../media/image406.png"/><Relationship Id="rId14" Type="http://schemas.openxmlformats.org/officeDocument/2006/relationships/image" Target="../media/image407.png"/><Relationship Id="rId15" Type="http://schemas.openxmlformats.org/officeDocument/2006/relationships/image" Target="../media/image408.png"/><Relationship Id="rId16" Type="http://schemas.openxmlformats.org/officeDocument/2006/relationships/image" Target="../media/image409.png"/><Relationship Id="rId17" Type="http://schemas.openxmlformats.org/officeDocument/2006/relationships/image" Target="../media/image410.png"/><Relationship Id="rId18" Type="http://schemas.openxmlformats.org/officeDocument/2006/relationships/image" Target="../media/image411.png"/><Relationship Id="rId19" Type="http://schemas.openxmlformats.org/officeDocument/2006/relationships/image" Target="../media/image412.png"/><Relationship Id="rId20" Type="http://schemas.openxmlformats.org/officeDocument/2006/relationships/image" Target="../media/image413.png"/><Relationship Id="rId21" Type="http://schemas.openxmlformats.org/officeDocument/2006/relationships/image" Target="../media/image414.png"/><Relationship Id="rId22" Type="http://schemas.openxmlformats.org/officeDocument/2006/relationships/image" Target="../media/image415.png"/><Relationship Id="rId23" Type="http://schemas.openxmlformats.org/officeDocument/2006/relationships/image" Target="../media/image416.png"/><Relationship Id="rId24" Type="http://schemas.openxmlformats.org/officeDocument/2006/relationships/image" Target="../media/image417.png"/><Relationship Id="rId25" Type="http://schemas.openxmlformats.org/officeDocument/2006/relationships/image" Target="../media/image418.png"/><Relationship Id="rId26" Type="http://schemas.openxmlformats.org/officeDocument/2006/relationships/image" Target="../media/image419.png"/><Relationship Id="rId27" Type="http://schemas.openxmlformats.org/officeDocument/2006/relationships/image" Target="../media/image420.png"/><Relationship Id="rId28" Type="http://schemas.openxmlformats.org/officeDocument/2006/relationships/image" Target="../media/image421.png"/><Relationship Id="rId29" Type="http://schemas.openxmlformats.org/officeDocument/2006/relationships/image" Target="../media/image422.png"/><Relationship Id="rId30" Type="http://schemas.openxmlformats.org/officeDocument/2006/relationships/image" Target="../media/image423.png"/><Relationship Id="rId31" Type="http://schemas.openxmlformats.org/officeDocument/2006/relationships/image" Target="../media/image424.png"/><Relationship Id="rId32" Type="http://schemas.openxmlformats.org/officeDocument/2006/relationships/image" Target="../media/image425.png"/><Relationship Id="rId33" Type="http://schemas.openxmlformats.org/officeDocument/2006/relationships/image" Target="../media/image426.png"/><Relationship Id="rId34" Type="http://schemas.openxmlformats.org/officeDocument/2006/relationships/image" Target="../media/image162.png"/><Relationship Id="rId35" Type="http://schemas.openxmlformats.org/officeDocument/2006/relationships/image" Target="../media/image163.png"/><Relationship Id="rId36" Type="http://schemas.openxmlformats.org/officeDocument/2006/relationships/image" Target="../media/image9.png"/><Relationship Id="rId37" Type="http://schemas.openxmlformats.org/officeDocument/2006/relationships/image" Target="../media/image164.png"/><Relationship Id="rId38" Type="http://schemas.openxmlformats.org/officeDocument/2006/relationships/image" Target="../media/image165.png"/><Relationship Id="rId39" Type="http://schemas.openxmlformats.org/officeDocument/2006/relationships/image" Target="../media/image109.png"/><Relationship Id="rId40" Type="http://schemas.openxmlformats.org/officeDocument/2006/relationships/image" Target="../media/image428.png"/><Relationship Id="rId41" Type="http://schemas.openxmlformats.org/officeDocument/2006/relationships/image" Target="../media/image429.png"/><Relationship Id="rId42" Type="http://schemas.openxmlformats.org/officeDocument/2006/relationships/image" Target="../media/image430.png"/><Relationship Id="rId43" Type="http://schemas.openxmlformats.org/officeDocument/2006/relationships/image" Target="../media/image431.png"/><Relationship Id="rId44" Type="http://schemas.openxmlformats.org/officeDocument/2006/relationships/image" Target="../media/image432.png"/><Relationship Id="rId45" Type="http://schemas.openxmlformats.org/officeDocument/2006/relationships/image" Target="../media/image433.png"/><Relationship Id="rId46" Type="http://schemas.openxmlformats.org/officeDocument/2006/relationships/image" Target="../media/image434.png"/><Relationship Id="rId47" Type="http://schemas.openxmlformats.org/officeDocument/2006/relationships/image" Target="../media/image435.png"/><Relationship Id="rId48" Type="http://schemas.openxmlformats.org/officeDocument/2006/relationships/image" Target="../media/image436.png"/><Relationship Id="rId49" Type="http://schemas.openxmlformats.org/officeDocument/2006/relationships/image" Target="../media/image437.png"/><Relationship Id="rId50" Type="http://schemas.openxmlformats.org/officeDocument/2006/relationships/image" Target="../media/image438.png"/><Relationship Id="rId51" Type="http://schemas.openxmlformats.org/officeDocument/2006/relationships/image" Target="../media/image439.png"/><Relationship Id="rId52" Type="http://schemas.openxmlformats.org/officeDocument/2006/relationships/image" Target="../media/image440.png"/><Relationship Id="rId53" Type="http://schemas.openxmlformats.org/officeDocument/2006/relationships/image" Target="../media/image441.png"/><Relationship Id="rId54" Type="http://schemas.openxmlformats.org/officeDocument/2006/relationships/image" Target="../media/image442.png"/><Relationship Id="rId55" Type="http://schemas.openxmlformats.org/officeDocument/2006/relationships/image" Target="../media/image443.png"/><Relationship Id="rId56" Type="http://schemas.openxmlformats.org/officeDocument/2006/relationships/image" Target="../media/image444.png"/><Relationship Id="rId57" Type="http://schemas.openxmlformats.org/officeDocument/2006/relationships/image" Target="../media/image445.png"/></Relationships>

</file>

<file path=ppt/slides/_rels/slide3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446.png"/><Relationship Id="rId5" Type="http://schemas.openxmlformats.org/officeDocument/2006/relationships/image" Target="../media/image447.png"/><Relationship Id="rId6" Type="http://schemas.openxmlformats.org/officeDocument/2006/relationships/image" Target="../media/image448.png"/><Relationship Id="rId7" Type="http://schemas.openxmlformats.org/officeDocument/2006/relationships/image" Target="../media/image449.png"/><Relationship Id="rId8" Type="http://schemas.openxmlformats.org/officeDocument/2006/relationships/image" Target="../media/image450.png"/><Relationship Id="rId9" Type="http://schemas.openxmlformats.org/officeDocument/2006/relationships/image" Target="../media/image451.png"/><Relationship Id="rId10" Type="http://schemas.openxmlformats.org/officeDocument/2006/relationships/image" Target="../media/image452.png"/><Relationship Id="rId11" Type="http://schemas.openxmlformats.org/officeDocument/2006/relationships/image" Target="../media/image453.png"/><Relationship Id="rId12" Type="http://schemas.openxmlformats.org/officeDocument/2006/relationships/image" Target="../media/image454.png"/><Relationship Id="rId13" Type="http://schemas.openxmlformats.org/officeDocument/2006/relationships/image" Target="../media/image455.png"/><Relationship Id="rId14" Type="http://schemas.openxmlformats.org/officeDocument/2006/relationships/image" Target="../media/image456.png"/><Relationship Id="rId15" Type="http://schemas.openxmlformats.org/officeDocument/2006/relationships/image" Target="../media/image457.png"/><Relationship Id="rId16" Type="http://schemas.openxmlformats.org/officeDocument/2006/relationships/image" Target="../media/image458.png"/><Relationship Id="rId17" Type="http://schemas.openxmlformats.org/officeDocument/2006/relationships/image" Target="../media/image459.png"/><Relationship Id="rId18" Type="http://schemas.openxmlformats.org/officeDocument/2006/relationships/image" Target="../media/image460.png"/><Relationship Id="rId19" Type="http://schemas.openxmlformats.org/officeDocument/2006/relationships/image" Target="../media/image461.png"/><Relationship Id="rId20" Type="http://schemas.openxmlformats.org/officeDocument/2006/relationships/image" Target="../media/image462.png"/><Relationship Id="rId21" Type="http://schemas.openxmlformats.org/officeDocument/2006/relationships/image" Target="../media/image463.png"/><Relationship Id="rId22" Type="http://schemas.openxmlformats.org/officeDocument/2006/relationships/image" Target="../media/image464.png"/><Relationship Id="rId23" Type="http://schemas.openxmlformats.org/officeDocument/2006/relationships/image" Target="../media/image465.png"/><Relationship Id="rId24" Type="http://schemas.openxmlformats.org/officeDocument/2006/relationships/image" Target="../media/image466.png"/><Relationship Id="rId25" Type="http://schemas.openxmlformats.org/officeDocument/2006/relationships/image" Target="../media/image467.png"/><Relationship Id="rId26" Type="http://schemas.openxmlformats.org/officeDocument/2006/relationships/image" Target="../media/image468.png"/><Relationship Id="rId27" Type="http://schemas.openxmlformats.org/officeDocument/2006/relationships/image" Target="../media/image469.png"/><Relationship Id="rId28" Type="http://schemas.openxmlformats.org/officeDocument/2006/relationships/image" Target="../media/image470.png"/><Relationship Id="rId29" Type="http://schemas.openxmlformats.org/officeDocument/2006/relationships/image" Target="../media/image471.png"/><Relationship Id="rId30" Type="http://schemas.openxmlformats.org/officeDocument/2006/relationships/image" Target="../media/image472.png"/><Relationship Id="rId31" Type="http://schemas.openxmlformats.org/officeDocument/2006/relationships/image" Target="../media/image473.png"/><Relationship Id="rId32" Type="http://schemas.openxmlformats.org/officeDocument/2006/relationships/image" Target="../media/image474.png"/><Relationship Id="rId33" Type="http://schemas.openxmlformats.org/officeDocument/2006/relationships/image" Target="../media/image475.png"/><Relationship Id="rId34" Type="http://schemas.openxmlformats.org/officeDocument/2006/relationships/image" Target="../media/image476.png"/><Relationship Id="rId35" Type="http://schemas.openxmlformats.org/officeDocument/2006/relationships/image" Target="../media/image477.png"/><Relationship Id="rId36" Type="http://schemas.openxmlformats.org/officeDocument/2006/relationships/image" Target="../media/image478.png"/><Relationship Id="rId37" Type="http://schemas.openxmlformats.org/officeDocument/2006/relationships/image" Target="../media/image479.png"/><Relationship Id="rId38" Type="http://schemas.openxmlformats.org/officeDocument/2006/relationships/image" Target="../media/image480.png"/><Relationship Id="rId39" Type="http://schemas.openxmlformats.org/officeDocument/2006/relationships/image" Target="../media/image481.png"/><Relationship Id="rId40" Type="http://schemas.openxmlformats.org/officeDocument/2006/relationships/image" Target="../media/image482.png"/><Relationship Id="rId41" Type="http://schemas.openxmlformats.org/officeDocument/2006/relationships/image" Target="../media/image483.png"/><Relationship Id="rId42" Type="http://schemas.openxmlformats.org/officeDocument/2006/relationships/image" Target="../media/image484.png"/><Relationship Id="rId43" Type="http://schemas.openxmlformats.org/officeDocument/2006/relationships/image" Target="../media/image485.png"/><Relationship Id="rId44" Type="http://schemas.openxmlformats.org/officeDocument/2006/relationships/image" Target="../media/image486.png"/><Relationship Id="rId45" Type="http://schemas.openxmlformats.org/officeDocument/2006/relationships/image" Target="../media/image487.png"/><Relationship Id="rId46" Type="http://schemas.openxmlformats.org/officeDocument/2006/relationships/image" Target="../media/image488.png"/><Relationship Id="rId47" Type="http://schemas.openxmlformats.org/officeDocument/2006/relationships/image" Target="../media/image489.png"/><Relationship Id="rId48" Type="http://schemas.openxmlformats.org/officeDocument/2006/relationships/image" Target="../media/image490.png"/><Relationship Id="rId49" Type="http://schemas.openxmlformats.org/officeDocument/2006/relationships/image" Target="../media/image491.png"/><Relationship Id="rId50" Type="http://schemas.openxmlformats.org/officeDocument/2006/relationships/image" Target="../media/image492.png"/><Relationship Id="rId51" Type="http://schemas.openxmlformats.org/officeDocument/2006/relationships/image" Target="../media/image493.png"/><Relationship Id="rId52" Type="http://schemas.openxmlformats.org/officeDocument/2006/relationships/image" Target="../media/image494.png"/><Relationship Id="rId53" Type="http://schemas.openxmlformats.org/officeDocument/2006/relationships/image" Target="../media/image495.png"/><Relationship Id="rId54" Type="http://schemas.openxmlformats.org/officeDocument/2006/relationships/image" Target="../media/image496.png"/><Relationship Id="rId55" Type="http://schemas.openxmlformats.org/officeDocument/2006/relationships/image" Target="../media/image497.png"/><Relationship Id="rId56" Type="http://schemas.openxmlformats.org/officeDocument/2006/relationships/image" Target="../media/image498.png"/><Relationship Id="rId57" Type="http://schemas.openxmlformats.org/officeDocument/2006/relationships/image" Target="../media/image499.png"/><Relationship Id="rId58" Type="http://schemas.openxmlformats.org/officeDocument/2006/relationships/image" Target="../media/image500.png"/><Relationship Id="rId59" Type="http://schemas.openxmlformats.org/officeDocument/2006/relationships/image" Target="../media/image501.png"/><Relationship Id="rId60" Type="http://schemas.openxmlformats.org/officeDocument/2006/relationships/image" Target="../media/image502.png"/><Relationship Id="rId61" Type="http://schemas.openxmlformats.org/officeDocument/2006/relationships/image" Target="../media/image503.png"/><Relationship Id="rId62" Type="http://schemas.openxmlformats.org/officeDocument/2006/relationships/image" Target="../media/image504.png"/><Relationship Id="rId63" Type="http://schemas.openxmlformats.org/officeDocument/2006/relationships/image" Target="../media/image505.png"/><Relationship Id="rId64" Type="http://schemas.openxmlformats.org/officeDocument/2006/relationships/image" Target="../media/image506.png"/><Relationship Id="rId65" Type="http://schemas.openxmlformats.org/officeDocument/2006/relationships/image" Target="../media/image507.png"/><Relationship Id="rId66" Type="http://schemas.openxmlformats.org/officeDocument/2006/relationships/image" Target="../media/image508.png"/><Relationship Id="rId67" Type="http://schemas.openxmlformats.org/officeDocument/2006/relationships/image" Target="../media/image509.png"/><Relationship Id="rId68" Type="http://schemas.openxmlformats.org/officeDocument/2006/relationships/image" Target="../media/image510.png"/><Relationship Id="rId69" Type="http://schemas.openxmlformats.org/officeDocument/2006/relationships/image" Target="../media/image511.png"/><Relationship Id="rId70" Type="http://schemas.openxmlformats.org/officeDocument/2006/relationships/image" Target="../media/image512.png"/><Relationship Id="rId71" Type="http://schemas.openxmlformats.org/officeDocument/2006/relationships/image" Target="../media/image513.png"/><Relationship Id="rId72" Type="http://schemas.openxmlformats.org/officeDocument/2006/relationships/image" Target="../media/image514.png"/><Relationship Id="rId73" Type="http://schemas.openxmlformats.org/officeDocument/2006/relationships/image" Target="../media/image515.png"/><Relationship Id="rId74" Type="http://schemas.openxmlformats.org/officeDocument/2006/relationships/image" Target="../media/image516.png"/><Relationship Id="rId75" Type="http://schemas.openxmlformats.org/officeDocument/2006/relationships/image" Target="../media/image517.png"/><Relationship Id="rId76" Type="http://schemas.openxmlformats.org/officeDocument/2006/relationships/image" Target="../media/image518.png"/><Relationship Id="rId77" Type="http://schemas.openxmlformats.org/officeDocument/2006/relationships/image" Target="../media/image519.png"/><Relationship Id="rId78" Type="http://schemas.openxmlformats.org/officeDocument/2006/relationships/image" Target="../media/image520.png"/><Relationship Id="rId79" Type="http://schemas.openxmlformats.org/officeDocument/2006/relationships/image" Target="../media/image521.png"/><Relationship Id="rId80" Type="http://schemas.openxmlformats.org/officeDocument/2006/relationships/image" Target="../media/image522.png"/><Relationship Id="rId81" Type="http://schemas.openxmlformats.org/officeDocument/2006/relationships/image" Target="../media/image523.png"/><Relationship Id="rId82" Type="http://schemas.openxmlformats.org/officeDocument/2006/relationships/image" Target="../media/image583.png"/><Relationship Id="rId83" Type="http://schemas.openxmlformats.org/officeDocument/2006/relationships/image" Target="../media/image525.png"/><Relationship Id="rId84" Type="http://schemas.openxmlformats.org/officeDocument/2006/relationships/image" Target="../media/image526.png"/><Relationship Id="rId85" Type="http://schemas.openxmlformats.org/officeDocument/2006/relationships/image" Target="../media/image527.png"/><Relationship Id="rId86" Type="http://schemas.openxmlformats.org/officeDocument/2006/relationships/image" Target="../media/image584.png"/><Relationship Id="rId87" Type="http://schemas.openxmlformats.org/officeDocument/2006/relationships/image" Target="../media/image529.png"/><Relationship Id="rId88" Type="http://schemas.openxmlformats.org/officeDocument/2006/relationships/image" Target="../media/image530.png"/><Relationship Id="rId89" Type="http://schemas.openxmlformats.org/officeDocument/2006/relationships/image" Target="../media/image531.png"/><Relationship Id="rId90" Type="http://schemas.openxmlformats.org/officeDocument/2006/relationships/image" Target="../media/image532.png"/><Relationship Id="rId91" Type="http://schemas.openxmlformats.org/officeDocument/2006/relationships/image" Target="../media/image533.png"/><Relationship Id="rId92" Type="http://schemas.openxmlformats.org/officeDocument/2006/relationships/image" Target="../media/image534.png"/><Relationship Id="rId93" Type="http://schemas.openxmlformats.org/officeDocument/2006/relationships/image" Target="../media/image535.png"/><Relationship Id="rId94" Type="http://schemas.openxmlformats.org/officeDocument/2006/relationships/image" Target="../media/image536.png"/><Relationship Id="rId95" Type="http://schemas.openxmlformats.org/officeDocument/2006/relationships/image" Target="../media/image585.png"/><Relationship Id="rId96" Type="http://schemas.openxmlformats.org/officeDocument/2006/relationships/image" Target="../media/image586.png"/><Relationship Id="rId97" Type="http://schemas.openxmlformats.org/officeDocument/2006/relationships/image" Target="../media/image538.png"/><Relationship Id="rId98" Type="http://schemas.openxmlformats.org/officeDocument/2006/relationships/image" Target="../media/image587.png"/><Relationship Id="rId99" Type="http://schemas.openxmlformats.org/officeDocument/2006/relationships/image" Target="../media/image588.png"/><Relationship Id="rId100" Type="http://schemas.openxmlformats.org/officeDocument/2006/relationships/image" Target="../media/image541.png"/><Relationship Id="rId101" Type="http://schemas.openxmlformats.org/officeDocument/2006/relationships/image" Target="../media/image542.png"/><Relationship Id="rId102" Type="http://schemas.openxmlformats.org/officeDocument/2006/relationships/image" Target="../media/image543.png"/><Relationship Id="rId103" Type="http://schemas.openxmlformats.org/officeDocument/2006/relationships/image" Target="../media/image544.png"/><Relationship Id="rId104" Type="http://schemas.openxmlformats.org/officeDocument/2006/relationships/image" Target="../media/image589.png"/><Relationship Id="rId105" Type="http://schemas.openxmlformats.org/officeDocument/2006/relationships/image" Target="../media/image547.png"/><Relationship Id="rId106" Type="http://schemas.openxmlformats.org/officeDocument/2006/relationships/image" Target="../media/image548.png"/><Relationship Id="rId107" Type="http://schemas.openxmlformats.org/officeDocument/2006/relationships/image" Target="../media/image549.png"/><Relationship Id="rId108" Type="http://schemas.openxmlformats.org/officeDocument/2006/relationships/image" Target="../media/image539.png"/><Relationship Id="rId109" Type="http://schemas.openxmlformats.org/officeDocument/2006/relationships/image" Target="../media/image590.png"/><Relationship Id="rId110" Type="http://schemas.openxmlformats.org/officeDocument/2006/relationships/image" Target="../media/image591.png"/><Relationship Id="rId111" Type="http://schemas.openxmlformats.org/officeDocument/2006/relationships/image" Target="../media/image592.png"/><Relationship Id="rId112" Type="http://schemas.openxmlformats.org/officeDocument/2006/relationships/image" Target="../media/image545.png"/></Relationships>

</file>

<file path=ppt/slides/_rels/slide3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51.png"/><Relationship Id="rId3" Type="http://schemas.openxmlformats.org/officeDocument/2006/relationships/image" Target="../media/image52.png"/><Relationship Id="rId4" Type="http://schemas.openxmlformats.org/officeDocument/2006/relationships/image" Target="../media/image53.png"/><Relationship Id="rId5" Type="http://schemas.openxmlformats.org/officeDocument/2006/relationships/image" Target="../media/image54.png"/><Relationship Id="rId6" Type="http://schemas.openxmlformats.org/officeDocument/2006/relationships/image" Target="../media/image55.png"/><Relationship Id="rId7" Type="http://schemas.openxmlformats.org/officeDocument/2006/relationships/image" Target="../media/image56.png"/><Relationship Id="rId8" Type="http://schemas.openxmlformats.org/officeDocument/2006/relationships/image" Target="../media/image57.png"/><Relationship Id="rId9" Type="http://schemas.openxmlformats.org/officeDocument/2006/relationships/image" Target="../media/image58.png"/><Relationship Id="rId10" Type="http://schemas.openxmlformats.org/officeDocument/2006/relationships/image" Target="../media/image59.png"/><Relationship Id="rId11" Type="http://schemas.openxmlformats.org/officeDocument/2006/relationships/image" Target="../media/image60.png"/><Relationship Id="rId12" Type="http://schemas.openxmlformats.org/officeDocument/2006/relationships/image" Target="../media/image61.png"/><Relationship Id="rId13" Type="http://schemas.openxmlformats.org/officeDocument/2006/relationships/image" Target="../media/image62.png"/><Relationship Id="rId14" Type="http://schemas.openxmlformats.org/officeDocument/2006/relationships/image" Target="../media/image63.png"/><Relationship Id="rId15" Type="http://schemas.openxmlformats.org/officeDocument/2006/relationships/image" Target="../media/image64.png"/><Relationship Id="rId16" Type="http://schemas.openxmlformats.org/officeDocument/2006/relationships/image" Target="../media/image65.png"/><Relationship Id="rId17" Type="http://schemas.openxmlformats.org/officeDocument/2006/relationships/image" Target="../media/image66.png"/><Relationship Id="rId18" Type="http://schemas.openxmlformats.org/officeDocument/2006/relationships/image" Target="../media/image67.png"/><Relationship Id="rId19" Type="http://schemas.openxmlformats.org/officeDocument/2006/relationships/image" Target="../media/image68.png"/><Relationship Id="rId20" Type="http://schemas.openxmlformats.org/officeDocument/2006/relationships/image" Target="../media/image69.png"/><Relationship Id="rId21" Type="http://schemas.openxmlformats.org/officeDocument/2006/relationships/image" Target="../media/image70.png"/><Relationship Id="rId22" Type="http://schemas.openxmlformats.org/officeDocument/2006/relationships/image" Target="../media/image71.png"/><Relationship Id="rId23" Type="http://schemas.openxmlformats.org/officeDocument/2006/relationships/image" Target="../media/image72.png"/><Relationship Id="rId24" Type="http://schemas.openxmlformats.org/officeDocument/2006/relationships/image" Target="../media/image73.png"/><Relationship Id="rId25" Type="http://schemas.openxmlformats.org/officeDocument/2006/relationships/image" Target="../media/image74.png"/><Relationship Id="rId26" Type="http://schemas.openxmlformats.org/officeDocument/2006/relationships/image" Target="../media/image75.png"/><Relationship Id="rId27" Type="http://schemas.openxmlformats.org/officeDocument/2006/relationships/image" Target="../media/image76.png"/><Relationship Id="rId28" Type="http://schemas.openxmlformats.org/officeDocument/2006/relationships/image" Target="../media/image77.png"/><Relationship Id="rId29" Type="http://schemas.openxmlformats.org/officeDocument/2006/relationships/image" Target="../media/image78.png"/><Relationship Id="rId30" Type="http://schemas.openxmlformats.org/officeDocument/2006/relationships/image" Target="../media/image79.png"/><Relationship Id="rId31" Type="http://schemas.openxmlformats.org/officeDocument/2006/relationships/image" Target="../media/image80.png"/><Relationship Id="rId32" Type="http://schemas.openxmlformats.org/officeDocument/2006/relationships/image" Target="../media/image81.png"/><Relationship Id="rId33" Type="http://schemas.openxmlformats.org/officeDocument/2006/relationships/image" Target="../media/image82.png"/><Relationship Id="rId34" Type="http://schemas.openxmlformats.org/officeDocument/2006/relationships/image" Target="../media/image83.png"/><Relationship Id="rId35" Type="http://schemas.openxmlformats.org/officeDocument/2006/relationships/image" Target="../media/image84.png"/><Relationship Id="rId36" Type="http://schemas.openxmlformats.org/officeDocument/2006/relationships/image" Target="../media/image85.png"/><Relationship Id="rId37" Type="http://schemas.openxmlformats.org/officeDocument/2006/relationships/image" Target="../media/image86.png"/><Relationship Id="rId38" Type="http://schemas.openxmlformats.org/officeDocument/2006/relationships/image" Target="../media/image87.png"/><Relationship Id="rId39" Type="http://schemas.openxmlformats.org/officeDocument/2006/relationships/image" Target="../media/image88.png"/><Relationship Id="rId40" Type="http://schemas.openxmlformats.org/officeDocument/2006/relationships/image" Target="../media/image89.png"/><Relationship Id="rId41" Type="http://schemas.openxmlformats.org/officeDocument/2006/relationships/image" Target="../media/image90.png"/><Relationship Id="rId42" Type="http://schemas.openxmlformats.org/officeDocument/2006/relationships/image" Target="../media/image91.png"/><Relationship Id="rId43" Type="http://schemas.openxmlformats.org/officeDocument/2006/relationships/image" Target="../media/image92.png"/><Relationship Id="rId44" Type="http://schemas.openxmlformats.org/officeDocument/2006/relationships/image" Target="../media/image93.png"/><Relationship Id="rId45" Type="http://schemas.openxmlformats.org/officeDocument/2006/relationships/image" Target="../media/image94.png"/><Relationship Id="rId46" Type="http://schemas.openxmlformats.org/officeDocument/2006/relationships/image" Target="../media/image95.png"/><Relationship Id="rId47" Type="http://schemas.openxmlformats.org/officeDocument/2006/relationships/image" Target="../media/image96.png"/><Relationship Id="rId48" Type="http://schemas.openxmlformats.org/officeDocument/2006/relationships/image" Target="../media/image97.png"/><Relationship Id="rId49" Type="http://schemas.openxmlformats.org/officeDocument/2006/relationships/image" Target="../media/image98.png"/><Relationship Id="rId50" Type="http://schemas.openxmlformats.org/officeDocument/2006/relationships/image" Target="../media/image99.png"/><Relationship Id="rId51" Type="http://schemas.openxmlformats.org/officeDocument/2006/relationships/image" Target="../media/image100.png"/><Relationship Id="rId52" Type="http://schemas.openxmlformats.org/officeDocument/2006/relationships/image" Target="../media/image101.png"/><Relationship Id="rId53" Type="http://schemas.openxmlformats.org/officeDocument/2006/relationships/image" Target="../media/image102.pn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41.png"/><Relationship Id="rId3" Type="http://schemas.openxmlformats.org/officeDocument/2006/relationships/image" Target="../media/image12.png"/><Relationship Id="rId4" Type="http://schemas.openxmlformats.org/officeDocument/2006/relationships/image" Target="../media/image42.png"/><Relationship Id="rId5" Type="http://schemas.openxmlformats.org/officeDocument/2006/relationships/image" Target="../media/image43.png"/><Relationship Id="rId6" Type="http://schemas.openxmlformats.org/officeDocument/2006/relationships/image" Target="../media/image44.png"/><Relationship Id="rId7" Type="http://schemas.openxmlformats.org/officeDocument/2006/relationships/image" Target="../media/image45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8.png"/><Relationship Id="rId11" Type="http://schemas.openxmlformats.org/officeDocument/2006/relationships/image" Target="../media/image49.png"/><Relationship Id="rId12" Type="http://schemas.openxmlformats.org/officeDocument/2006/relationships/image" Target="../media/image50.png"/></Relationships>

</file>

<file path=ppt/slides/_rels/slide4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image" Target="../media/image593.png"/><Relationship Id="rId3" Type="http://schemas.openxmlformats.org/officeDocument/2006/relationships/image" Target="../media/image594.png"/><Relationship Id="rId4" Type="http://schemas.openxmlformats.org/officeDocument/2006/relationships/image" Target="../media/image595.png"/><Relationship Id="rId5" Type="http://schemas.openxmlformats.org/officeDocument/2006/relationships/image" Target="../media/image596.png"/><Relationship Id="rId6" Type="http://schemas.openxmlformats.org/officeDocument/2006/relationships/image" Target="../media/image597.png"/><Relationship Id="rId7" Type="http://schemas.openxmlformats.org/officeDocument/2006/relationships/image" Target="../media/image598.png"/><Relationship Id="rId8" Type="http://schemas.openxmlformats.org/officeDocument/2006/relationships/image" Target="../media/image599.png"/><Relationship Id="rId9" Type="http://schemas.openxmlformats.org/officeDocument/2006/relationships/image" Target="../media/image600.png"/><Relationship Id="rId10" Type="http://schemas.openxmlformats.org/officeDocument/2006/relationships/image" Target="../media/image601.png"/><Relationship Id="rId11" Type="http://schemas.openxmlformats.org/officeDocument/2006/relationships/image" Target="../media/image602.png"/><Relationship Id="rId12" Type="http://schemas.openxmlformats.org/officeDocument/2006/relationships/image" Target="../media/image603.png"/><Relationship Id="rId13" Type="http://schemas.openxmlformats.org/officeDocument/2006/relationships/image" Target="../media/image604.png"/><Relationship Id="rId14" Type="http://schemas.openxmlformats.org/officeDocument/2006/relationships/image" Target="../media/image605.png"/><Relationship Id="rId15" Type="http://schemas.openxmlformats.org/officeDocument/2006/relationships/image" Target="../media/image606.png"/></Relationships>

</file>

<file path=ppt/slides/_rels/slide4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image" Target="../media/image593.png"/><Relationship Id="rId3" Type="http://schemas.openxmlformats.org/officeDocument/2006/relationships/image" Target="../media/image594.png"/><Relationship Id="rId4" Type="http://schemas.openxmlformats.org/officeDocument/2006/relationships/image" Target="../media/image595.png"/><Relationship Id="rId5" Type="http://schemas.openxmlformats.org/officeDocument/2006/relationships/image" Target="../media/image596.png"/><Relationship Id="rId6" Type="http://schemas.openxmlformats.org/officeDocument/2006/relationships/image" Target="../media/image597.png"/><Relationship Id="rId7" Type="http://schemas.openxmlformats.org/officeDocument/2006/relationships/image" Target="../media/image598.png"/><Relationship Id="rId8" Type="http://schemas.openxmlformats.org/officeDocument/2006/relationships/image" Target="../media/image599.png"/><Relationship Id="rId9" Type="http://schemas.openxmlformats.org/officeDocument/2006/relationships/image" Target="../media/image600.png"/><Relationship Id="rId10" Type="http://schemas.openxmlformats.org/officeDocument/2006/relationships/image" Target="../media/image601.png"/><Relationship Id="rId11" Type="http://schemas.openxmlformats.org/officeDocument/2006/relationships/image" Target="../media/image602.png"/><Relationship Id="rId12" Type="http://schemas.openxmlformats.org/officeDocument/2006/relationships/image" Target="../media/image603.png"/><Relationship Id="rId13" Type="http://schemas.openxmlformats.org/officeDocument/2006/relationships/image" Target="../media/image604.png"/><Relationship Id="rId14" Type="http://schemas.openxmlformats.org/officeDocument/2006/relationships/image" Target="../media/image605.png"/><Relationship Id="rId15" Type="http://schemas.openxmlformats.org/officeDocument/2006/relationships/image" Target="../media/image606.png"/><Relationship Id="rId16" Type="http://schemas.openxmlformats.org/officeDocument/2006/relationships/image" Target="../media/image607.png"/><Relationship Id="rId17" Type="http://schemas.openxmlformats.org/officeDocument/2006/relationships/image" Target="../media/image608.png"/><Relationship Id="rId18" Type="http://schemas.openxmlformats.org/officeDocument/2006/relationships/image" Target="../media/image609.png"/><Relationship Id="rId19" Type="http://schemas.openxmlformats.org/officeDocument/2006/relationships/image" Target="../media/image610.png"/><Relationship Id="rId20" Type="http://schemas.openxmlformats.org/officeDocument/2006/relationships/image" Target="../media/image611.png"/><Relationship Id="rId21" Type="http://schemas.openxmlformats.org/officeDocument/2006/relationships/image" Target="../media/image612.png"/><Relationship Id="rId22" Type="http://schemas.openxmlformats.org/officeDocument/2006/relationships/image" Target="../media/image613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51.png"/><Relationship Id="rId3" Type="http://schemas.openxmlformats.org/officeDocument/2006/relationships/image" Target="../media/image52.png"/><Relationship Id="rId4" Type="http://schemas.openxmlformats.org/officeDocument/2006/relationships/image" Target="../media/image53.png"/><Relationship Id="rId5" Type="http://schemas.openxmlformats.org/officeDocument/2006/relationships/image" Target="../media/image54.png"/><Relationship Id="rId6" Type="http://schemas.openxmlformats.org/officeDocument/2006/relationships/image" Target="../media/image55.png"/><Relationship Id="rId7" Type="http://schemas.openxmlformats.org/officeDocument/2006/relationships/image" Target="../media/image56.png"/><Relationship Id="rId8" Type="http://schemas.openxmlformats.org/officeDocument/2006/relationships/image" Target="../media/image57.png"/><Relationship Id="rId9" Type="http://schemas.openxmlformats.org/officeDocument/2006/relationships/image" Target="../media/image58.png"/><Relationship Id="rId10" Type="http://schemas.openxmlformats.org/officeDocument/2006/relationships/image" Target="../media/image59.png"/><Relationship Id="rId11" Type="http://schemas.openxmlformats.org/officeDocument/2006/relationships/image" Target="../media/image60.png"/><Relationship Id="rId12" Type="http://schemas.openxmlformats.org/officeDocument/2006/relationships/image" Target="../media/image61.png"/><Relationship Id="rId13" Type="http://schemas.openxmlformats.org/officeDocument/2006/relationships/image" Target="../media/image62.png"/><Relationship Id="rId14" Type="http://schemas.openxmlformats.org/officeDocument/2006/relationships/image" Target="../media/image63.png"/><Relationship Id="rId15" Type="http://schemas.openxmlformats.org/officeDocument/2006/relationships/image" Target="../media/image64.png"/><Relationship Id="rId16" Type="http://schemas.openxmlformats.org/officeDocument/2006/relationships/image" Target="../media/image65.png"/><Relationship Id="rId17" Type="http://schemas.openxmlformats.org/officeDocument/2006/relationships/image" Target="../media/image66.png"/><Relationship Id="rId18" Type="http://schemas.openxmlformats.org/officeDocument/2006/relationships/image" Target="../media/image67.png"/><Relationship Id="rId19" Type="http://schemas.openxmlformats.org/officeDocument/2006/relationships/image" Target="../media/image68.png"/><Relationship Id="rId20" Type="http://schemas.openxmlformats.org/officeDocument/2006/relationships/image" Target="../media/image69.png"/><Relationship Id="rId21" Type="http://schemas.openxmlformats.org/officeDocument/2006/relationships/image" Target="../media/image70.png"/><Relationship Id="rId22" Type="http://schemas.openxmlformats.org/officeDocument/2006/relationships/image" Target="../media/image71.png"/><Relationship Id="rId23" Type="http://schemas.openxmlformats.org/officeDocument/2006/relationships/image" Target="../media/image72.png"/><Relationship Id="rId24" Type="http://schemas.openxmlformats.org/officeDocument/2006/relationships/image" Target="../media/image73.png"/><Relationship Id="rId25" Type="http://schemas.openxmlformats.org/officeDocument/2006/relationships/image" Target="../media/image74.png"/><Relationship Id="rId26" Type="http://schemas.openxmlformats.org/officeDocument/2006/relationships/image" Target="../media/image75.png"/><Relationship Id="rId27" Type="http://schemas.openxmlformats.org/officeDocument/2006/relationships/image" Target="../media/image76.png"/><Relationship Id="rId28" Type="http://schemas.openxmlformats.org/officeDocument/2006/relationships/image" Target="../media/image77.png"/><Relationship Id="rId29" Type="http://schemas.openxmlformats.org/officeDocument/2006/relationships/image" Target="../media/image78.png"/><Relationship Id="rId30" Type="http://schemas.openxmlformats.org/officeDocument/2006/relationships/image" Target="../media/image79.png"/><Relationship Id="rId31" Type="http://schemas.openxmlformats.org/officeDocument/2006/relationships/image" Target="../media/image80.png"/><Relationship Id="rId32" Type="http://schemas.openxmlformats.org/officeDocument/2006/relationships/image" Target="../media/image81.png"/><Relationship Id="rId33" Type="http://schemas.openxmlformats.org/officeDocument/2006/relationships/image" Target="../media/image82.png"/><Relationship Id="rId34" Type="http://schemas.openxmlformats.org/officeDocument/2006/relationships/image" Target="../media/image83.png"/><Relationship Id="rId35" Type="http://schemas.openxmlformats.org/officeDocument/2006/relationships/image" Target="../media/image84.png"/><Relationship Id="rId36" Type="http://schemas.openxmlformats.org/officeDocument/2006/relationships/image" Target="../media/image85.png"/><Relationship Id="rId37" Type="http://schemas.openxmlformats.org/officeDocument/2006/relationships/image" Target="../media/image86.png"/><Relationship Id="rId38" Type="http://schemas.openxmlformats.org/officeDocument/2006/relationships/image" Target="../media/image87.png"/><Relationship Id="rId39" Type="http://schemas.openxmlformats.org/officeDocument/2006/relationships/image" Target="../media/image88.png"/><Relationship Id="rId40" Type="http://schemas.openxmlformats.org/officeDocument/2006/relationships/image" Target="../media/image89.png"/><Relationship Id="rId41" Type="http://schemas.openxmlformats.org/officeDocument/2006/relationships/image" Target="../media/image90.png"/><Relationship Id="rId42" Type="http://schemas.openxmlformats.org/officeDocument/2006/relationships/image" Target="../media/image91.png"/><Relationship Id="rId43" Type="http://schemas.openxmlformats.org/officeDocument/2006/relationships/image" Target="../media/image92.png"/><Relationship Id="rId44" Type="http://schemas.openxmlformats.org/officeDocument/2006/relationships/image" Target="../media/image93.png"/><Relationship Id="rId45" Type="http://schemas.openxmlformats.org/officeDocument/2006/relationships/image" Target="../media/image94.png"/><Relationship Id="rId46" Type="http://schemas.openxmlformats.org/officeDocument/2006/relationships/image" Target="../media/image95.png"/><Relationship Id="rId47" Type="http://schemas.openxmlformats.org/officeDocument/2006/relationships/image" Target="../media/image96.png"/><Relationship Id="rId48" Type="http://schemas.openxmlformats.org/officeDocument/2006/relationships/image" Target="../media/image97.png"/><Relationship Id="rId49" Type="http://schemas.openxmlformats.org/officeDocument/2006/relationships/image" Target="../media/image98.png"/><Relationship Id="rId50" Type="http://schemas.openxmlformats.org/officeDocument/2006/relationships/image" Target="../media/image99.png"/><Relationship Id="rId51" Type="http://schemas.openxmlformats.org/officeDocument/2006/relationships/image" Target="../media/image100.png"/><Relationship Id="rId52" Type="http://schemas.openxmlformats.org/officeDocument/2006/relationships/image" Target="../media/image101.png"/><Relationship Id="rId53" Type="http://schemas.openxmlformats.org/officeDocument/2006/relationships/image" Target="../media/image102.png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03.png"/><Relationship Id="rId3" Type="http://schemas.openxmlformats.org/officeDocument/2006/relationships/image" Target="../media/image104.png"/><Relationship Id="rId4" Type="http://schemas.openxmlformats.org/officeDocument/2006/relationships/image" Target="../media/image105.png"/><Relationship Id="rId5" Type="http://schemas.openxmlformats.org/officeDocument/2006/relationships/image" Target="../media/image106.png"/><Relationship Id="rId6" Type="http://schemas.openxmlformats.org/officeDocument/2006/relationships/image" Target="../media/image107.png"/><Relationship Id="rId7" Type="http://schemas.openxmlformats.org/officeDocument/2006/relationships/image" Target="../media/image108.png"/><Relationship Id="rId8" Type="http://schemas.openxmlformats.org/officeDocument/2006/relationships/image" Target="../media/image9.png"/><Relationship Id="rId9" Type="http://schemas.openxmlformats.org/officeDocument/2006/relationships/image" Target="../media/image109.png"/><Relationship Id="rId10" Type="http://schemas.openxmlformats.org/officeDocument/2006/relationships/image" Target="../media/image110.png"/><Relationship Id="rId11" Type="http://schemas.openxmlformats.org/officeDocument/2006/relationships/image" Target="../media/image111.png"/><Relationship Id="rId12" Type="http://schemas.openxmlformats.org/officeDocument/2006/relationships/image" Target="../media/image112.png"/><Relationship Id="rId13" Type="http://schemas.openxmlformats.org/officeDocument/2006/relationships/image" Target="../media/image113.png"/><Relationship Id="rId14" Type="http://schemas.openxmlformats.org/officeDocument/2006/relationships/image" Target="../media/image114.png"/><Relationship Id="rId15" Type="http://schemas.openxmlformats.org/officeDocument/2006/relationships/image" Target="../media/image115.png"/><Relationship Id="rId16" Type="http://schemas.openxmlformats.org/officeDocument/2006/relationships/image" Target="../media/image116.png"/><Relationship Id="rId17" Type="http://schemas.openxmlformats.org/officeDocument/2006/relationships/image" Target="../media/image117.png"/><Relationship Id="rId18" Type="http://schemas.openxmlformats.org/officeDocument/2006/relationships/image" Target="../media/image118.png"/><Relationship Id="rId19" Type="http://schemas.openxmlformats.org/officeDocument/2006/relationships/image" Target="../media/image119.png"/><Relationship Id="rId20" Type="http://schemas.openxmlformats.org/officeDocument/2006/relationships/image" Target="../media/image120.png"/><Relationship Id="rId21" Type="http://schemas.openxmlformats.org/officeDocument/2006/relationships/image" Target="../media/image121.png"/><Relationship Id="rId22" Type="http://schemas.openxmlformats.org/officeDocument/2006/relationships/image" Target="../media/image122.png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23.png"/><Relationship Id="rId5" Type="http://schemas.openxmlformats.org/officeDocument/2006/relationships/image" Target="../media/image124.png"/><Relationship Id="rId6" Type="http://schemas.openxmlformats.org/officeDocument/2006/relationships/image" Target="../media/image125.png"/><Relationship Id="rId7" Type="http://schemas.openxmlformats.org/officeDocument/2006/relationships/image" Target="../media/image126.png"/><Relationship Id="rId8" Type="http://schemas.openxmlformats.org/officeDocument/2006/relationships/image" Target="../media/image127.png"/><Relationship Id="rId9" Type="http://schemas.openxmlformats.org/officeDocument/2006/relationships/image" Target="../media/image128.png"/><Relationship Id="rId10" Type="http://schemas.openxmlformats.org/officeDocument/2006/relationships/image" Target="../media/image129.png"/><Relationship Id="rId11" Type="http://schemas.openxmlformats.org/officeDocument/2006/relationships/image" Target="../media/image130.png"/><Relationship Id="rId12" Type="http://schemas.openxmlformats.org/officeDocument/2006/relationships/image" Target="../media/image131.png"/><Relationship Id="rId13" Type="http://schemas.openxmlformats.org/officeDocument/2006/relationships/image" Target="../media/image132.png"/><Relationship Id="rId14" Type="http://schemas.openxmlformats.org/officeDocument/2006/relationships/image" Target="../media/image133.png"/><Relationship Id="rId15" Type="http://schemas.openxmlformats.org/officeDocument/2006/relationships/image" Target="../media/image134.png"/><Relationship Id="rId16" Type="http://schemas.openxmlformats.org/officeDocument/2006/relationships/image" Target="../media/image135.png"/><Relationship Id="rId17" Type="http://schemas.openxmlformats.org/officeDocument/2006/relationships/image" Target="../media/image136.png"/><Relationship Id="rId18" Type="http://schemas.openxmlformats.org/officeDocument/2006/relationships/image" Target="../media/image137.png"/><Relationship Id="rId19" Type="http://schemas.openxmlformats.org/officeDocument/2006/relationships/image" Target="../media/image138.png"/><Relationship Id="rId20" Type="http://schemas.openxmlformats.org/officeDocument/2006/relationships/image" Target="../media/image139.png"/><Relationship Id="rId21" Type="http://schemas.openxmlformats.org/officeDocument/2006/relationships/image" Target="../media/image140.png"/><Relationship Id="rId22" Type="http://schemas.openxmlformats.org/officeDocument/2006/relationships/image" Target="../media/image141.png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9.png"/><Relationship Id="rId3" Type="http://schemas.openxmlformats.org/officeDocument/2006/relationships/image" Target="../media/image109.png"/><Relationship Id="rId4" Type="http://schemas.openxmlformats.org/officeDocument/2006/relationships/image" Target="../media/image139.png"/><Relationship Id="rId5" Type="http://schemas.openxmlformats.org/officeDocument/2006/relationships/image" Target="../media/image128.png"/><Relationship Id="rId6" Type="http://schemas.openxmlformats.org/officeDocument/2006/relationships/image" Target="../media/image133.png"/><Relationship Id="rId7" Type="http://schemas.openxmlformats.org/officeDocument/2006/relationships/image" Target="../media/image140.png"/><Relationship Id="rId8" Type="http://schemas.openxmlformats.org/officeDocument/2006/relationships/image" Target="../media/image126.png"/><Relationship Id="rId9" Type="http://schemas.openxmlformats.org/officeDocument/2006/relationships/image" Target="../media/image127.png"/><Relationship Id="rId10" Type="http://schemas.openxmlformats.org/officeDocument/2006/relationships/image" Target="../media/image129.png"/><Relationship Id="rId11" Type="http://schemas.openxmlformats.org/officeDocument/2006/relationships/image" Target="../media/image130.png"/><Relationship Id="rId12" Type="http://schemas.openxmlformats.org/officeDocument/2006/relationships/image" Target="../media/image142.png"/><Relationship Id="rId13" Type="http://schemas.openxmlformats.org/officeDocument/2006/relationships/image" Target="../media/image143.png"/><Relationship Id="rId14" Type="http://schemas.openxmlformats.org/officeDocument/2006/relationships/image" Target="../media/image144.png"/><Relationship Id="rId15" Type="http://schemas.openxmlformats.org/officeDocument/2006/relationships/image" Target="../media/image145.png"/><Relationship Id="rId16" Type="http://schemas.openxmlformats.org/officeDocument/2006/relationships/image" Target="../media/image146.png"/><Relationship Id="rId17" Type="http://schemas.openxmlformats.org/officeDocument/2006/relationships/image" Target="../media/image147.png"/><Relationship Id="rId18" Type="http://schemas.openxmlformats.org/officeDocument/2006/relationships/image" Target="../media/image148.png"/><Relationship Id="rId19" Type="http://schemas.openxmlformats.org/officeDocument/2006/relationships/image" Target="../media/image137.png"/><Relationship Id="rId20" Type="http://schemas.openxmlformats.org/officeDocument/2006/relationships/image" Target="../media/image138.png"/><Relationship Id="rId21" Type="http://schemas.openxmlformats.org/officeDocument/2006/relationships/image" Target="../media/image132.png"/><Relationship Id="rId22" Type="http://schemas.openxmlformats.org/officeDocument/2006/relationships/image" Target="../media/image149.png"/><Relationship Id="rId23" Type="http://schemas.openxmlformats.org/officeDocument/2006/relationships/image" Target="../media/image150.png"/><Relationship Id="rId24" Type="http://schemas.openxmlformats.org/officeDocument/2006/relationships/image" Target="../media/image151.png"/><Relationship Id="rId25" Type="http://schemas.openxmlformats.org/officeDocument/2006/relationships/image" Target="../media/image131.png"/><Relationship Id="rId26" Type="http://schemas.openxmlformats.org/officeDocument/2006/relationships/image" Target="../media/image152.png"/><Relationship Id="rId27" Type="http://schemas.openxmlformats.org/officeDocument/2006/relationships/image" Target="../media/image153.png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154.png"/><Relationship Id="rId3" Type="http://schemas.openxmlformats.org/officeDocument/2006/relationships/image" Target="../media/image155.png"/><Relationship Id="rId4" Type="http://schemas.openxmlformats.org/officeDocument/2006/relationships/image" Target="../media/image156.png"/><Relationship Id="rId5" Type="http://schemas.openxmlformats.org/officeDocument/2006/relationships/image" Target="../media/image157.png"/><Relationship Id="rId6" Type="http://schemas.openxmlformats.org/officeDocument/2006/relationships/image" Target="../media/image158.png"/><Relationship Id="rId7" Type="http://schemas.openxmlformats.org/officeDocument/2006/relationships/image" Target="../media/image159.png"/><Relationship Id="rId8" Type="http://schemas.openxmlformats.org/officeDocument/2006/relationships/image" Target="../media/image160.png"/><Relationship Id="rId9" Type="http://schemas.openxmlformats.org/officeDocument/2006/relationships/image" Target="../media/image161.png"/><Relationship Id="rId10" Type="http://schemas.openxmlformats.org/officeDocument/2006/relationships/image" Target="../media/image162.png"/><Relationship Id="rId11" Type="http://schemas.openxmlformats.org/officeDocument/2006/relationships/image" Target="../media/image163.png"/><Relationship Id="rId12" Type="http://schemas.openxmlformats.org/officeDocument/2006/relationships/image" Target="../media/image9.png"/><Relationship Id="rId13" Type="http://schemas.openxmlformats.org/officeDocument/2006/relationships/image" Target="../media/image164.png"/><Relationship Id="rId14" Type="http://schemas.openxmlformats.org/officeDocument/2006/relationships/image" Target="../media/image165.png"/><Relationship Id="rId15" Type="http://schemas.openxmlformats.org/officeDocument/2006/relationships/image" Target="../media/image21.png"/><Relationship Id="rId16" Type="http://schemas.openxmlformats.org/officeDocument/2006/relationships/image" Target="../media/image22.png"/><Relationship Id="rId17" Type="http://schemas.openxmlformats.org/officeDocument/2006/relationships/image" Target="../media/image23.png"/><Relationship Id="rId18" Type="http://schemas.openxmlformats.org/officeDocument/2006/relationships/image" Target="../media/image24.png"/><Relationship Id="rId19" Type="http://schemas.openxmlformats.org/officeDocument/2006/relationships/image" Target="../media/image166.png"/><Relationship Id="rId20" Type="http://schemas.openxmlformats.org/officeDocument/2006/relationships/image" Target="../media/image167.png"/><Relationship Id="rId21" Type="http://schemas.openxmlformats.org/officeDocument/2006/relationships/image" Target="../media/image168.png"/><Relationship Id="rId22" Type="http://schemas.openxmlformats.org/officeDocument/2006/relationships/image" Target="../media/image169.png"/><Relationship Id="rId23" Type="http://schemas.openxmlformats.org/officeDocument/2006/relationships/image" Target="../media/image170.png"/><Relationship Id="rId24" Type="http://schemas.openxmlformats.org/officeDocument/2006/relationships/image" Target="../media/image171.png"/><Relationship Id="rId25" Type="http://schemas.openxmlformats.org/officeDocument/2006/relationships/image" Target="../media/image172.png"/><Relationship Id="rId26" Type="http://schemas.openxmlformats.org/officeDocument/2006/relationships/image" Target="../media/image173.png"/><Relationship Id="rId27" Type="http://schemas.openxmlformats.org/officeDocument/2006/relationships/image" Target="../media/image174.png"/><Relationship Id="rId28" Type="http://schemas.openxmlformats.org/officeDocument/2006/relationships/image" Target="../media/image175.png"/><Relationship Id="rId29" Type="http://schemas.openxmlformats.org/officeDocument/2006/relationships/image" Target="../media/image176.png"/><Relationship Id="rId30" Type="http://schemas.openxmlformats.org/officeDocument/2006/relationships/image" Target="../media/image177.png"/><Relationship Id="rId31" Type="http://schemas.openxmlformats.org/officeDocument/2006/relationships/image" Target="../media/image178.png"/><Relationship Id="rId32" Type="http://schemas.openxmlformats.org/officeDocument/2006/relationships/image" Target="../media/image179.png"/><Relationship Id="rId33" Type="http://schemas.openxmlformats.org/officeDocument/2006/relationships/image" Target="../media/image180.png"/><Relationship Id="rId34" Type="http://schemas.openxmlformats.org/officeDocument/2006/relationships/image" Target="../media/image181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図形"/>
          <p:cNvGrpSpPr/>
          <p:nvPr/>
        </p:nvGrpSpPr>
        <p:grpSpPr>
          <a:xfrm rot="5432924">
            <a:off x="17117926" y="1734184"/>
            <a:ext cx="2483017" cy="3518172"/>
            <a:chOff x="0" y="0"/>
            <a:chExt cx="2483016" cy="3518170"/>
          </a:xfrm>
        </p:grpSpPr>
        <p:sp>
          <p:nvSpPr>
            <p:cNvPr id="239" name="図形"/>
            <p:cNvSpPr/>
            <p:nvPr/>
          </p:nvSpPr>
          <p:spPr>
            <a:xfrm>
              <a:off x="38100" y="38100"/>
              <a:ext cx="2406817" cy="3437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3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0" y="0"/>
              <a:ext cx="2483017" cy="3518171"/>
            </a:xfrm>
            <a:prstGeom prst="rect">
              <a:avLst/>
            </a:prstGeom>
            <a:effectLst/>
          </p:spPr>
        </p:pic>
      </p:grpSp>
      <p:grpSp>
        <p:nvGrpSpPr>
          <p:cNvPr id="243" name="図形"/>
          <p:cNvGrpSpPr/>
          <p:nvPr/>
        </p:nvGrpSpPr>
        <p:grpSpPr>
          <a:xfrm>
            <a:off x="912745" y="782073"/>
            <a:ext cx="15943199" cy="4726287"/>
            <a:chOff x="0" y="0"/>
            <a:chExt cx="15943198" cy="4726285"/>
          </a:xfrm>
        </p:grpSpPr>
        <p:sp>
          <p:nvSpPr>
            <p:cNvPr id="242" name="図形"/>
            <p:cNvSpPr/>
            <p:nvPr/>
          </p:nvSpPr>
          <p:spPr>
            <a:xfrm>
              <a:off x="22292" y="31750"/>
              <a:ext cx="15889158" cy="4662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460" fill="norm" stroke="1" extrusionOk="0">
                  <a:moveTo>
                    <a:pt x="20044" y="2993"/>
                  </a:moveTo>
                  <a:cubicBezTo>
                    <a:pt x="19351" y="2364"/>
                    <a:pt x="18653" y="2776"/>
                    <a:pt x="17956" y="3222"/>
                  </a:cubicBezTo>
                  <a:cubicBezTo>
                    <a:pt x="16786" y="3971"/>
                    <a:pt x="15574" y="4717"/>
                    <a:pt x="14363" y="5024"/>
                  </a:cubicBezTo>
                  <a:cubicBezTo>
                    <a:pt x="13902" y="5142"/>
                    <a:pt x="13446" y="5168"/>
                    <a:pt x="12990" y="5126"/>
                  </a:cubicBezTo>
                  <a:cubicBezTo>
                    <a:pt x="12336" y="5067"/>
                    <a:pt x="11682" y="4863"/>
                    <a:pt x="11029" y="4523"/>
                  </a:cubicBezTo>
                  <a:cubicBezTo>
                    <a:pt x="11290" y="4319"/>
                    <a:pt x="11492" y="3611"/>
                    <a:pt x="11542" y="2719"/>
                  </a:cubicBezTo>
                  <a:cubicBezTo>
                    <a:pt x="11583" y="1990"/>
                    <a:pt x="11515" y="1258"/>
                    <a:pt x="11416" y="596"/>
                  </a:cubicBezTo>
                  <a:cubicBezTo>
                    <a:pt x="11295" y="367"/>
                    <a:pt x="11173" y="132"/>
                    <a:pt x="11037" y="43"/>
                  </a:cubicBezTo>
                  <a:cubicBezTo>
                    <a:pt x="10840" y="-85"/>
                    <a:pt x="10645" y="96"/>
                    <a:pt x="10459" y="282"/>
                  </a:cubicBezTo>
                  <a:cubicBezTo>
                    <a:pt x="10265" y="475"/>
                    <a:pt x="10071" y="684"/>
                    <a:pt x="9875" y="908"/>
                  </a:cubicBezTo>
                  <a:cubicBezTo>
                    <a:pt x="9976" y="1269"/>
                    <a:pt x="10030" y="1751"/>
                    <a:pt x="10026" y="2247"/>
                  </a:cubicBezTo>
                  <a:cubicBezTo>
                    <a:pt x="10019" y="3236"/>
                    <a:pt x="9799" y="4059"/>
                    <a:pt x="9509" y="4182"/>
                  </a:cubicBezTo>
                  <a:cubicBezTo>
                    <a:pt x="9328" y="4248"/>
                    <a:pt x="9147" y="4330"/>
                    <a:pt x="8967" y="4418"/>
                  </a:cubicBezTo>
                  <a:cubicBezTo>
                    <a:pt x="8607" y="4593"/>
                    <a:pt x="8251" y="4830"/>
                    <a:pt x="7895" y="5074"/>
                  </a:cubicBezTo>
                  <a:cubicBezTo>
                    <a:pt x="7607" y="5271"/>
                    <a:pt x="7320" y="5468"/>
                    <a:pt x="7036" y="5715"/>
                  </a:cubicBezTo>
                  <a:cubicBezTo>
                    <a:pt x="6546" y="6140"/>
                    <a:pt x="6068" y="6718"/>
                    <a:pt x="5608" y="7499"/>
                  </a:cubicBezTo>
                  <a:cubicBezTo>
                    <a:pt x="5414" y="7828"/>
                    <a:pt x="5232" y="8243"/>
                    <a:pt x="5078" y="8761"/>
                  </a:cubicBezTo>
                  <a:cubicBezTo>
                    <a:pt x="4961" y="9155"/>
                    <a:pt x="4863" y="9619"/>
                    <a:pt x="4726" y="9935"/>
                  </a:cubicBezTo>
                  <a:cubicBezTo>
                    <a:pt x="4431" y="10618"/>
                    <a:pt x="4056" y="10476"/>
                    <a:pt x="3700" y="10436"/>
                  </a:cubicBezTo>
                  <a:cubicBezTo>
                    <a:pt x="3398" y="10402"/>
                    <a:pt x="3093" y="10459"/>
                    <a:pt x="2792" y="10458"/>
                  </a:cubicBezTo>
                  <a:cubicBezTo>
                    <a:pt x="2573" y="10457"/>
                    <a:pt x="2355" y="10421"/>
                    <a:pt x="2135" y="10465"/>
                  </a:cubicBezTo>
                  <a:cubicBezTo>
                    <a:pt x="1878" y="10516"/>
                    <a:pt x="1623" y="10675"/>
                    <a:pt x="1376" y="10931"/>
                  </a:cubicBezTo>
                  <a:cubicBezTo>
                    <a:pt x="858" y="11469"/>
                    <a:pt x="386" y="12424"/>
                    <a:pt x="0" y="13713"/>
                  </a:cubicBezTo>
                  <a:cubicBezTo>
                    <a:pt x="500" y="13103"/>
                    <a:pt x="1014" y="12623"/>
                    <a:pt x="1535" y="12277"/>
                  </a:cubicBezTo>
                  <a:cubicBezTo>
                    <a:pt x="1771" y="12121"/>
                    <a:pt x="2009" y="11992"/>
                    <a:pt x="2251" y="11932"/>
                  </a:cubicBezTo>
                  <a:cubicBezTo>
                    <a:pt x="2963" y="11753"/>
                    <a:pt x="3674" y="12178"/>
                    <a:pt x="4344" y="12999"/>
                  </a:cubicBezTo>
                  <a:cubicBezTo>
                    <a:pt x="4704" y="13440"/>
                    <a:pt x="5051" y="13994"/>
                    <a:pt x="5402" y="14511"/>
                  </a:cubicBezTo>
                  <a:cubicBezTo>
                    <a:pt x="6856" y="16653"/>
                    <a:pt x="8382" y="18162"/>
                    <a:pt x="9934" y="19262"/>
                  </a:cubicBezTo>
                  <a:cubicBezTo>
                    <a:pt x="11596" y="20440"/>
                    <a:pt x="13277" y="21324"/>
                    <a:pt x="14975" y="21441"/>
                  </a:cubicBezTo>
                  <a:cubicBezTo>
                    <a:pt x="16052" y="21515"/>
                    <a:pt x="17154" y="21350"/>
                    <a:pt x="18224" y="21330"/>
                  </a:cubicBezTo>
                  <a:cubicBezTo>
                    <a:pt x="18880" y="21318"/>
                    <a:pt x="19538" y="21358"/>
                    <a:pt x="20168" y="20666"/>
                  </a:cubicBezTo>
                  <a:cubicBezTo>
                    <a:pt x="20538" y="20259"/>
                    <a:pt x="20879" y="19567"/>
                    <a:pt x="21130" y="18560"/>
                  </a:cubicBezTo>
                  <a:cubicBezTo>
                    <a:pt x="21417" y="17409"/>
                    <a:pt x="21559" y="15931"/>
                    <a:pt x="21553" y="14424"/>
                  </a:cubicBezTo>
                  <a:cubicBezTo>
                    <a:pt x="21549" y="13484"/>
                    <a:pt x="21487" y="12553"/>
                    <a:pt x="21502" y="11614"/>
                  </a:cubicBezTo>
                  <a:cubicBezTo>
                    <a:pt x="21516" y="10720"/>
                    <a:pt x="21597" y="9853"/>
                    <a:pt x="21598" y="8963"/>
                  </a:cubicBezTo>
                  <a:cubicBezTo>
                    <a:pt x="21600" y="7504"/>
                    <a:pt x="21395" y="6155"/>
                    <a:pt x="21096" y="5103"/>
                  </a:cubicBezTo>
                  <a:cubicBezTo>
                    <a:pt x="20808" y="4090"/>
                    <a:pt x="20444" y="3357"/>
                    <a:pt x="20044" y="2993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41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5943200" cy="4726287"/>
            </a:xfrm>
            <a:prstGeom prst="rect">
              <a:avLst/>
            </a:prstGeom>
            <a:effectLst/>
          </p:spPr>
        </p:pic>
      </p:grpSp>
      <p:sp>
        <p:nvSpPr>
          <p:cNvPr id="244" name="スライド番号"/>
          <p:cNvSpPr txBox="1"/>
          <p:nvPr>
            <p:ph type="sldNum" sz="quarter" idx="2"/>
          </p:nvPr>
        </p:nvSpPr>
        <p:spPr>
          <a:xfrm>
            <a:off x="23117119" y="14372339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247" name="図形"/>
          <p:cNvGrpSpPr/>
          <p:nvPr/>
        </p:nvGrpSpPr>
        <p:grpSpPr>
          <a:xfrm>
            <a:off x="16228176" y="5563136"/>
            <a:ext cx="2483018" cy="3518171"/>
            <a:chOff x="0" y="0"/>
            <a:chExt cx="2483016" cy="3518170"/>
          </a:xfrm>
        </p:grpSpPr>
        <p:sp>
          <p:nvSpPr>
            <p:cNvPr id="246" name="図形"/>
            <p:cNvSpPr/>
            <p:nvPr/>
          </p:nvSpPr>
          <p:spPr>
            <a:xfrm>
              <a:off x="38100" y="38099"/>
              <a:ext cx="2406817" cy="3437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5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0" y="0"/>
              <a:ext cx="2483017" cy="3518171"/>
            </a:xfrm>
            <a:prstGeom prst="rect">
              <a:avLst/>
            </a:prstGeom>
            <a:effectLst/>
          </p:spPr>
        </p:pic>
      </p:grpSp>
      <p:grpSp>
        <p:nvGrpSpPr>
          <p:cNvPr id="250" name="図形"/>
          <p:cNvGrpSpPr/>
          <p:nvPr/>
        </p:nvGrpSpPr>
        <p:grpSpPr>
          <a:xfrm rot="17281956">
            <a:off x="16799422" y="7211662"/>
            <a:ext cx="1540760" cy="3825323"/>
            <a:chOff x="0" y="0"/>
            <a:chExt cx="1540758" cy="3825322"/>
          </a:xfrm>
        </p:grpSpPr>
        <p:sp>
          <p:nvSpPr>
            <p:cNvPr id="249" name="図形"/>
            <p:cNvSpPr/>
            <p:nvPr/>
          </p:nvSpPr>
          <p:spPr>
            <a:xfrm>
              <a:off x="31749" y="63773"/>
              <a:ext cx="1477260" cy="3709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fill="norm" stroke="1" extrusionOk="0">
                  <a:moveTo>
                    <a:pt x="24" y="0"/>
                  </a:moveTo>
                  <a:cubicBezTo>
                    <a:pt x="1882" y="598"/>
                    <a:pt x="3641" y="1246"/>
                    <a:pt x="5290" y="1940"/>
                  </a:cubicBezTo>
                  <a:cubicBezTo>
                    <a:pt x="9132" y="3558"/>
                    <a:pt x="12384" y="5443"/>
                    <a:pt x="13681" y="7647"/>
                  </a:cubicBezTo>
                  <a:cubicBezTo>
                    <a:pt x="14125" y="8401"/>
                    <a:pt x="14325" y="9181"/>
                    <a:pt x="14823" y="9940"/>
                  </a:cubicBezTo>
                  <a:cubicBezTo>
                    <a:pt x="15316" y="10691"/>
                    <a:pt x="16105" y="11401"/>
                    <a:pt x="16881" y="12110"/>
                  </a:cubicBezTo>
                  <a:cubicBezTo>
                    <a:pt x="19161" y="14194"/>
                    <a:pt x="21403" y="16374"/>
                    <a:pt x="20687" y="18646"/>
                  </a:cubicBezTo>
                  <a:cubicBezTo>
                    <a:pt x="20348" y="19718"/>
                    <a:pt x="19344" y="20736"/>
                    <a:pt x="17772" y="21600"/>
                  </a:cubicBezTo>
                  <a:cubicBezTo>
                    <a:pt x="11617" y="18448"/>
                    <a:pt x="6913" y="14856"/>
                    <a:pt x="3894" y="11003"/>
                  </a:cubicBezTo>
                  <a:cubicBezTo>
                    <a:pt x="1112" y="7452"/>
                    <a:pt x="-197" y="3732"/>
                    <a:pt x="24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48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-1"/>
              <a:ext cx="1540759" cy="3825324"/>
            </a:xfrm>
            <a:prstGeom prst="rect">
              <a:avLst/>
            </a:prstGeom>
            <a:effectLst/>
          </p:spPr>
        </p:pic>
      </p:grpSp>
      <p:sp>
        <p:nvSpPr>
          <p:cNvPr id="251" name="円形"/>
          <p:cNvSpPr/>
          <p:nvPr/>
        </p:nvSpPr>
        <p:spPr>
          <a:xfrm>
            <a:off x="17341850" y="8948096"/>
            <a:ext cx="127000" cy="127001"/>
          </a:xfrm>
          <a:prstGeom prst="ellipse">
            <a:avLst/>
          </a:prstGeom>
          <a:solidFill>
            <a:srgbClr val="5E5E5E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252" name="円形"/>
          <p:cNvSpPr/>
          <p:nvPr/>
        </p:nvSpPr>
        <p:spPr>
          <a:xfrm>
            <a:off x="17594428" y="8948096"/>
            <a:ext cx="127001" cy="127001"/>
          </a:xfrm>
          <a:prstGeom prst="ellipse">
            <a:avLst/>
          </a:prstGeom>
          <a:solidFill>
            <a:srgbClr val="5E5E5E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pic>
        <p:nvPicPr>
          <p:cNvPr id="288" name="接続の線" descr="接続の線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7215178" y="9176582"/>
            <a:ext cx="633707" cy="192497"/>
          </a:xfrm>
          <a:prstGeom prst="rect">
            <a:avLst/>
          </a:prstGeom>
        </p:spPr>
      </p:pic>
      <p:sp>
        <p:nvSpPr>
          <p:cNvPr id="254" name="はしっこ だいこん"/>
          <p:cNvSpPr txBox="1"/>
          <p:nvPr/>
        </p:nvSpPr>
        <p:spPr>
          <a:xfrm>
            <a:off x="15392136" y="9627822"/>
            <a:ext cx="4613276" cy="6445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900"/>
            </a:lvl1pPr>
          </a:lstStyle>
          <a:p>
            <a:pPr/>
            <a:r>
              <a:t>はしっこ　だいこん</a:t>
            </a:r>
          </a:p>
        </p:txBody>
      </p:sp>
      <p:grpSp>
        <p:nvGrpSpPr>
          <p:cNvPr id="261" name="グループ"/>
          <p:cNvGrpSpPr/>
          <p:nvPr/>
        </p:nvGrpSpPr>
        <p:grpSpPr>
          <a:xfrm>
            <a:off x="902391" y="6777386"/>
            <a:ext cx="5276657" cy="5286311"/>
            <a:chOff x="-32737" y="-49377"/>
            <a:chExt cx="5276655" cy="5286310"/>
          </a:xfrm>
        </p:grpSpPr>
        <p:grpSp>
          <p:nvGrpSpPr>
            <p:cNvPr id="257" name="図形"/>
            <p:cNvGrpSpPr/>
            <p:nvPr/>
          </p:nvGrpSpPr>
          <p:grpSpPr>
            <a:xfrm rot="18815810">
              <a:off x="668043" y="795631"/>
              <a:ext cx="3875094" cy="3596293"/>
              <a:chOff x="0" y="0"/>
              <a:chExt cx="3875092" cy="3596292"/>
            </a:xfrm>
          </p:grpSpPr>
          <p:sp>
            <p:nvSpPr>
              <p:cNvPr id="256" name="図形"/>
              <p:cNvSpPr/>
              <p:nvPr/>
            </p:nvSpPr>
            <p:spPr>
              <a:xfrm>
                <a:off x="14146" y="31734"/>
                <a:ext cx="3822983" cy="35208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252" y="77"/>
                      <a:pt x="4453" y="743"/>
                      <a:pt x="6417" y="1941"/>
                    </a:cubicBezTo>
                    <a:cubicBezTo>
                      <a:pt x="7352" y="2511"/>
                      <a:pt x="8223" y="3198"/>
                      <a:pt x="9007" y="3992"/>
                    </a:cubicBezTo>
                    <a:cubicBezTo>
                      <a:pt x="9676" y="4670"/>
                      <a:pt x="10270" y="5415"/>
                      <a:pt x="10898" y="6134"/>
                    </a:cubicBezTo>
                    <a:cubicBezTo>
                      <a:pt x="11760" y="7120"/>
                      <a:pt x="12681" y="8064"/>
                      <a:pt x="13517" y="9080"/>
                    </a:cubicBezTo>
                    <a:cubicBezTo>
                      <a:pt x="14504" y="10279"/>
                      <a:pt x="15454" y="11628"/>
                      <a:pt x="16903" y="11974"/>
                    </a:cubicBezTo>
                    <a:cubicBezTo>
                      <a:pt x="17576" y="12135"/>
                      <a:pt x="18270" y="12039"/>
                      <a:pt x="18957" y="12047"/>
                    </a:cubicBezTo>
                    <a:cubicBezTo>
                      <a:pt x="19863" y="12059"/>
                      <a:pt x="20759" y="12252"/>
                      <a:pt x="21600" y="12619"/>
                    </a:cubicBezTo>
                    <a:cubicBezTo>
                      <a:pt x="21122" y="14554"/>
                      <a:pt x="20401" y="16400"/>
                      <a:pt x="19488" y="18141"/>
                    </a:cubicBezTo>
                    <a:cubicBezTo>
                      <a:pt x="18847" y="19361"/>
                      <a:pt x="18109" y="20519"/>
                      <a:pt x="17282" y="21600"/>
                    </a:cubicBezTo>
                    <a:cubicBezTo>
                      <a:pt x="16244" y="20738"/>
                      <a:pt x="15389" y="19644"/>
                      <a:pt x="14773" y="18392"/>
                    </a:cubicBezTo>
                    <a:cubicBezTo>
                      <a:pt x="14022" y="16863"/>
                      <a:pt x="13658" y="15158"/>
                      <a:pt x="13086" y="13542"/>
                    </a:cubicBezTo>
                    <a:cubicBezTo>
                      <a:pt x="12020" y="10532"/>
                      <a:pt x="10257" y="7874"/>
                      <a:pt x="8035" y="5719"/>
                    </a:cubicBezTo>
                    <a:cubicBezTo>
                      <a:pt x="7285" y="4992"/>
                      <a:pt x="6489" y="4329"/>
                      <a:pt x="5676" y="3699"/>
                    </a:cubicBezTo>
                    <a:cubicBezTo>
                      <a:pt x="3877" y="2306"/>
                      <a:pt x="1979" y="1069"/>
                      <a:pt x="0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-1"/>
                <a:ext cx="3875094" cy="3596294"/>
              </a:xfrm>
              <a:prstGeom prst="rect">
                <a:avLst/>
              </a:prstGeom>
              <a:effectLst/>
            </p:spPr>
          </p:pic>
        </p:grpSp>
        <p:sp>
          <p:nvSpPr>
            <p:cNvPr id="258" name="円形"/>
            <p:cNvSpPr/>
            <p:nvPr/>
          </p:nvSpPr>
          <p:spPr>
            <a:xfrm>
              <a:off x="3340665" y="2141843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9" name="円形"/>
            <p:cNvSpPr/>
            <p:nvPr/>
          </p:nvSpPr>
          <p:spPr>
            <a:xfrm>
              <a:off x="3593243" y="2141843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9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3213994" y="2370329"/>
              <a:ext cx="633706" cy="192497"/>
            </a:xfrm>
            <a:prstGeom prst="rect">
              <a:avLst/>
            </a:prstGeom>
            <a:effectLst/>
          </p:spPr>
        </p:pic>
      </p:grpSp>
      <p:grpSp>
        <p:nvGrpSpPr>
          <p:cNvPr id="268" name="グループ"/>
          <p:cNvGrpSpPr/>
          <p:nvPr/>
        </p:nvGrpSpPr>
        <p:grpSpPr>
          <a:xfrm>
            <a:off x="7031877" y="8494324"/>
            <a:ext cx="6502013" cy="1295500"/>
            <a:chOff x="-41480" y="-37975"/>
            <a:chExt cx="6502011" cy="1295498"/>
          </a:xfrm>
        </p:grpSpPr>
        <p:grpSp>
          <p:nvGrpSpPr>
            <p:cNvPr id="264" name="図形"/>
            <p:cNvGrpSpPr/>
            <p:nvPr/>
          </p:nvGrpSpPr>
          <p:grpSpPr>
            <a:xfrm rot="5400000">
              <a:off x="2561776" y="-2641233"/>
              <a:ext cx="1295499" cy="6502013"/>
              <a:chOff x="0" y="0"/>
              <a:chExt cx="1295498" cy="6502011"/>
            </a:xfrm>
          </p:grpSpPr>
          <p:sp>
            <p:nvSpPr>
              <p:cNvPr id="263" name="図形"/>
              <p:cNvSpPr/>
              <p:nvPr/>
            </p:nvSpPr>
            <p:spPr>
              <a:xfrm>
                <a:off x="38099" y="38100"/>
                <a:ext cx="1219300" cy="64224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7" h="21596" fill="norm" stroke="1" extrusionOk="0">
                    <a:moveTo>
                      <a:pt x="971" y="19659"/>
                    </a:moveTo>
                    <a:cubicBezTo>
                      <a:pt x="1470" y="20169"/>
                      <a:pt x="2107" y="20666"/>
                      <a:pt x="2876" y="21149"/>
                    </a:cubicBezTo>
                    <a:lnTo>
                      <a:pt x="15574" y="21596"/>
                    </a:lnTo>
                    <a:cubicBezTo>
                      <a:pt x="17169" y="21225"/>
                      <a:pt x="18340" y="20782"/>
                      <a:pt x="18993" y="20300"/>
                    </a:cubicBezTo>
                    <a:cubicBezTo>
                      <a:pt x="20152" y="19445"/>
                      <a:pt x="19620" y="18524"/>
                      <a:pt x="19188" y="17631"/>
                    </a:cubicBezTo>
                    <a:cubicBezTo>
                      <a:pt x="18902" y="17041"/>
                      <a:pt x="18637" y="16471"/>
                      <a:pt x="18719" y="15865"/>
                    </a:cubicBezTo>
                    <a:cubicBezTo>
                      <a:pt x="18834" y="15008"/>
                      <a:pt x="19628" y="14203"/>
                      <a:pt x="19922" y="13357"/>
                    </a:cubicBezTo>
                    <a:cubicBezTo>
                      <a:pt x="20227" y="12480"/>
                      <a:pt x="20091" y="11563"/>
                      <a:pt x="20285" y="10685"/>
                    </a:cubicBezTo>
                    <a:cubicBezTo>
                      <a:pt x="20474" y="9828"/>
                      <a:pt x="21197" y="9089"/>
                      <a:pt x="21244" y="8230"/>
                    </a:cubicBezTo>
                    <a:cubicBezTo>
                      <a:pt x="21295" y="7301"/>
                      <a:pt x="20713" y="6399"/>
                      <a:pt x="20594" y="5476"/>
                    </a:cubicBezTo>
                    <a:cubicBezTo>
                      <a:pt x="20469" y="4500"/>
                      <a:pt x="20860" y="3537"/>
                      <a:pt x="20736" y="2561"/>
                    </a:cubicBezTo>
                    <a:cubicBezTo>
                      <a:pt x="20638" y="1793"/>
                      <a:pt x="20258" y="1040"/>
                      <a:pt x="19581" y="304"/>
                    </a:cubicBezTo>
                    <a:cubicBezTo>
                      <a:pt x="16867" y="99"/>
                      <a:pt x="13975" y="-4"/>
                      <a:pt x="11060" y="1"/>
                    </a:cubicBezTo>
                    <a:cubicBezTo>
                      <a:pt x="8747" y="4"/>
                      <a:pt x="6450" y="76"/>
                      <a:pt x="4248" y="213"/>
                    </a:cubicBezTo>
                    <a:cubicBezTo>
                      <a:pt x="2322" y="956"/>
                      <a:pt x="1221" y="1793"/>
                      <a:pt x="1142" y="2648"/>
                    </a:cubicBezTo>
                    <a:cubicBezTo>
                      <a:pt x="1037" y="3768"/>
                      <a:pt x="2583" y="4904"/>
                      <a:pt x="2315" y="6018"/>
                    </a:cubicBezTo>
                    <a:cubicBezTo>
                      <a:pt x="2078" y="7001"/>
                      <a:pt x="365" y="7960"/>
                      <a:pt x="497" y="8944"/>
                    </a:cubicBezTo>
                    <a:cubicBezTo>
                      <a:pt x="604" y="9749"/>
                      <a:pt x="1920" y="10514"/>
                      <a:pt x="2087" y="11320"/>
                    </a:cubicBezTo>
                    <a:cubicBezTo>
                      <a:pt x="2365" y="12652"/>
                      <a:pt x="-305" y="13862"/>
                      <a:pt x="29" y="15211"/>
                    </a:cubicBezTo>
                    <a:cubicBezTo>
                      <a:pt x="204" y="15919"/>
                      <a:pt x="1329" y="16482"/>
                      <a:pt x="1068" y="17187"/>
                    </a:cubicBezTo>
                    <a:cubicBezTo>
                      <a:pt x="920" y="17585"/>
                      <a:pt x="476" y="18007"/>
                      <a:pt x="382" y="18412"/>
                    </a:cubicBezTo>
                    <a:cubicBezTo>
                      <a:pt x="285" y="18826"/>
                      <a:pt x="568" y="19247"/>
                      <a:pt x="971" y="19659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6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0"/>
                <a:ext cx="1295500" cy="6502012"/>
              </a:xfrm>
              <a:prstGeom prst="rect">
                <a:avLst/>
              </a:prstGeom>
              <a:effectLst/>
            </p:spPr>
          </p:pic>
        </p:grpSp>
        <p:sp>
          <p:nvSpPr>
            <p:cNvPr id="265" name="円形"/>
            <p:cNvSpPr/>
            <p:nvPr/>
          </p:nvSpPr>
          <p:spPr>
            <a:xfrm>
              <a:off x="3336612" y="210969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66" name="円形"/>
            <p:cNvSpPr/>
            <p:nvPr/>
          </p:nvSpPr>
          <p:spPr>
            <a:xfrm>
              <a:off x="3589190" y="210969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9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3305911" y="439785"/>
              <a:ext cx="633707" cy="192497"/>
            </a:xfrm>
            <a:prstGeom prst="rect">
              <a:avLst/>
            </a:prstGeom>
            <a:effectLst/>
          </p:spPr>
        </p:pic>
      </p:grpSp>
      <p:sp>
        <p:nvSpPr>
          <p:cNvPr id="269" name="さきっぽ だいこん"/>
          <p:cNvSpPr txBox="1"/>
          <p:nvPr/>
        </p:nvSpPr>
        <p:spPr>
          <a:xfrm>
            <a:off x="1221518" y="9874044"/>
            <a:ext cx="4613276" cy="6445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900"/>
            </a:lvl1pPr>
          </a:lstStyle>
          <a:p>
            <a:pPr/>
            <a:r>
              <a:t>さきっぽ　だいこん</a:t>
            </a:r>
          </a:p>
        </p:txBody>
      </p:sp>
      <p:sp>
        <p:nvSpPr>
          <p:cNvPr id="270" name="ぺらぺら だいこん"/>
          <p:cNvSpPr txBox="1"/>
          <p:nvPr/>
        </p:nvSpPr>
        <p:spPr>
          <a:xfrm>
            <a:off x="8394183" y="9867356"/>
            <a:ext cx="4613276" cy="6445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900"/>
            </a:lvl1pPr>
          </a:lstStyle>
          <a:p>
            <a:pPr/>
            <a:r>
              <a:t>ぺらぺら　だいこん</a:t>
            </a:r>
          </a:p>
        </p:txBody>
      </p:sp>
      <p:sp>
        <p:nvSpPr>
          <p:cNvPr id="271" name="かくれんぼ だいこん"/>
          <p:cNvSpPr txBox="1"/>
          <p:nvPr/>
        </p:nvSpPr>
        <p:spPr>
          <a:xfrm>
            <a:off x="2961596" y="11018493"/>
            <a:ext cx="8765668" cy="1006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かくれんぼ　だいこん</a:t>
            </a:r>
          </a:p>
        </p:txBody>
      </p:sp>
      <p:sp>
        <p:nvSpPr>
          <p:cNvPr id="272" name="おりょうり…"/>
          <p:cNvSpPr txBox="1"/>
          <p:nvPr/>
        </p:nvSpPr>
        <p:spPr>
          <a:xfrm>
            <a:off x="20663323" y="2819338"/>
            <a:ext cx="2568576" cy="1349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まえ</a:t>
            </a:r>
          </a:p>
        </p:txBody>
      </p:sp>
      <p:sp>
        <p:nvSpPr>
          <p:cNvPr id="273" name="おりょうり…"/>
          <p:cNvSpPr txBox="1"/>
          <p:nvPr/>
        </p:nvSpPr>
        <p:spPr>
          <a:xfrm>
            <a:off x="20663323" y="8336909"/>
            <a:ext cx="2568576" cy="1349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あと</a:t>
            </a:r>
          </a:p>
        </p:txBody>
      </p:sp>
      <p:sp>
        <p:nvSpPr>
          <p:cNvPr id="274" name="円形"/>
          <p:cNvSpPr/>
          <p:nvPr/>
        </p:nvSpPr>
        <p:spPr>
          <a:xfrm>
            <a:off x="4275794" y="3169291"/>
            <a:ext cx="127001" cy="127001"/>
          </a:xfrm>
          <a:prstGeom prst="ellipse">
            <a:avLst/>
          </a:prstGeom>
          <a:solidFill>
            <a:srgbClr val="5E5E5E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275" name="円形"/>
          <p:cNvSpPr/>
          <p:nvPr/>
        </p:nvSpPr>
        <p:spPr>
          <a:xfrm>
            <a:off x="4528373" y="3169291"/>
            <a:ext cx="127001" cy="127001"/>
          </a:xfrm>
          <a:prstGeom prst="ellipse">
            <a:avLst/>
          </a:prstGeom>
          <a:solidFill>
            <a:srgbClr val="5E5E5E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pic>
        <p:nvPicPr>
          <p:cNvPr id="294" name="接続の線" descr="接続の線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4149123" y="3397777"/>
            <a:ext cx="633706" cy="192497"/>
          </a:xfrm>
          <a:prstGeom prst="rect">
            <a:avLst/>
          </a:prstGeom>
        </p:spPr>
      </p:pic>
      <p:grpSp>
        <p:nvGrpSpPr>
          <p:cNvPr id="280" name="グループ"/>
          <p:cNvGrpSpPr/>
          <p:nvPr/>
        </p:nvGrpSpPr>
        <p:grpSpPr>
          <a:xfrm>
            <a:off x="16170288" y="2974784"/>
            <a:ext cx="423087" cy="633729"/>
            <a:chOff x="-38099" y="-38100"/>
            <a:chExt cx="423085" cy="633728"/>
          </a:xfrm>
        </p:grpSpPr>
        <p:sp>
          <p:nvSpPr>
            <p:cNvPr id="277" name="円形"/>
            <p:cNvSpPr/>
            <p:nvPr/>
          </p:nvSpPr>
          <p:spPr>
            <a:xfrm rot="5432924">
              <a:off x="257380" y="90558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" name="円形"/>
            <p:cNvSpPr/>
            <p:nvPr/>
          </p:nvSpPr>
          <p:spPr>
            <a:xfrm rot="5432924">
              <a:off x="254960" y="343125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9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-38100" y="-38100"/>
              <a:ext cx="190368" cy="633729"/>
            </a:xfrm>
            <a:prstGeom prst="rect">
              <a:avLst/>
            </a:prstGeom>
            <a:effectLst/>
          </p:spPr>
        </p:pic>
      </p:grpSp>
      <p:grpSp>
        <p:nvGrpSpPr>
          <p:cNvPr id="284" name="グループ"/>
          <p:cNvGrpSpPr/>
          <p:nvPr/>
        </p:nvGrpSpPr>
        <p:grpSpPr>
          <a:xfrm rot="18843466">
            <a:off x="8449176" y="1249149"/>
            <a:ext cx="633707" cy="420983"/>
            <a:chOff x="-38100" y="0"/>
            <a:chExt cx="633705" cy="420982"/>
          </a:xfrm>
        </p:grpSpPr>
        <p:sp>
          <p:nvSpPr>
            <p:cNvPr id="281" name="円形"/>
            <p:cNvSpPr/>
            <p:nvPr/>
          </p:nvSpPr>
          <p:spPr>
            <a:xfrm>
              <a:off x="88571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2" name="円形"/>
            <p:cNvSpPr/>
            <p:nvPr/>
          </p:nvSpPr>
          <p:spPr>
            <a:xfrm>
              <a:off x="341149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9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-38100" y="228486"/>
              <a:ext cx="633706" cy="192497"/>
            </a:xfrm>
            <a:prstGeom prst="rect">
              <a:avLst/>
            </a:prstGeom>
            <a:effectLst/>
          </p:spPr>
        </p:pic>
      </p:grpSp>
      <p:sp>
        <p:nvSpPr>
          <p:cNvPr id="285" name="気がついたら はぐれていた たべもの たち"/>
          <p:cNvSpPr txBox="1"/>
          <p:nvPr/>
        </p:nvSpPr>
        <p:spPr>
          <a:xfrm>
            <a:off x="2124920" y="12196176"/>
            <a:ext cx="10439020" cy="650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気がついたら　はぐれていた　たべもの たち</a:t>
            </a:r>
          </a:p>
        </p:txBody>
      </p:sp>
      <p:pic>
        <p:nvPicPr>
          <p:cNvPr id="286" name="図形 図形" descr="図形 図形"/>
          <p:cNvPicPr>
            <a:picLocks noChangeAspect="0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1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962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5207002" y="16707001"/>
            <a:ext cx="6404553" cy="3305094"/>
          </a:xfrm>
          <a:prstGeom prst="rect">
            <a:avLst/>
          </a:prstGeom>
        </p:spPr>
      </p:pic>
      <p:pic>
        <p:nvPicPr>
          <p:cNvPr id="4964" name="図形 図形" descr="図形 図形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flipH="1">
            <a:off x="11457693" y="17507317"/>
            <a:ext cx="4515758" cy="1704462"/>
          </a:xfrm>
          <a:prstGeom prst="rect">
            <a:avLst/>
          </a:prstGeom>
        </p:spPr>
      </p:pic>
      <p:sp>
        <p:nvSpPr>
          <p:cNvPr id="4966" name="…"/>
          <p:cNvSpPr txBox="1"/>
          <p:nvPr/>
        </p:nvSpPr>
        <p:spPr>
          <a:xfrm>
            <a:off x="13021605" y="18350861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4967" name="図形 図形" descr="図形 図形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sp>
        <p:nvSpPr>
          <p:cNvPr id="4969" name="だっそう おから なげっと、全部で 何匹いる？"/>
          <p:cNvSpPr txBox="1"/>
          <p:nvPr/>
        </p:nvSpPr>
        <p:spPr>
          <a:xfrm>
            <a:off x="3071710" y="581644"/>
            <a:ext cx="18240579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だっそう おから なげっと、全部で　何匹いる？</a:t>
            </a:r>
          </a:p>
        </p:txBody>
      </p:sp>
      <p:pic>
        <p:nvPicPr>
          <p:cNvPr id="4970" name="図形 図形" descr="図形 図形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9822576" y="14153524"/>
            <a:ext cx="9756776" cy="3260982"/>
          </a:xfrm>
          <a:prstGeom prst="rect">
            <a:avLst/>
          </a:prstGeom>
        </p:spPr>
      </p:pic>
      <p:sp>
        <p:nvSpPr>
          <p:cNvPr id="4972" name="……"/>
          <p:cNvSpPr txBox="1"/>
          <p:nvPr/>
        </p:nvSpPr>
        <p:spPr>
          <a:xfrm>
            <a:off x="10203653" y="15121105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4975" name="図形"/>
          <p:cNvGrpSpPr/>
          <p:nvPr/>
        </p:nvGrpSpPr>
        <p:grpSpPr>
          <a:xfrm rot="2858734">
            <a:off x="24247313" y="12046390"/>
            <a:ext cx="1905694" cy="7718192"/>
            <a:chOff x="0" y="0"/>
            <a:chExt cx="1905692" cy="7718191"/>
          </a:xfrm>
        </p:grpSpPr>
        <p:sp>
          <p:nvSpPr>
            <p:cNvPr id="4974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973" name="図形 図形" descr="図形 図形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4976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4989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4979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4978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88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4980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81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984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4983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98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08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4986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990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4991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4992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4995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4994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993" name="図形 図形" descr="図形 図形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4996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grpSp>
        <p:nvGrpSpPr>
          <p:cNvPr id="5162" name="グループ"/>
          <p:cNvGrpSpPr/>
          <p:nvPr/>
        </p:nvGrpSpPr>
        <p:grpSpPr>
          <a:xfrm>
            <a:off x="1571555" y="1189233"/>
            <a:ext cx="20915566" cy="10715329"/>
            <a:chOff x="-44107" y="-44101"/>
            <a:chExt cx="20915564" cy="10715327"/>
          </a:xfrm>
        </p:grpSpPr>
        <p:grpSp>
          <p:nvGrpSpPr>
            <p:cNvPr id="4999" name="図形"/>
            <p:cNvGrpSpPr/>
            <p:nvPr/>
          </p:nvGrpSpPr>
          <p:grpSpPr>
            <a:xfrm rot="21003214">
              <a:off x="27390" y="77039"/>
              <a:ext cx="1485976" cy="957178"/>
              <a:chOff x="0" y="0"/>
              <a:chExt cx="1485974" cy="957177"/>
            </a:xfrm>
          </p:grpSpPr>
          <p:sp>
            <p:nvSpPr>
              <p:cNvPr id="499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9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02" name="図形"/>
            <p:cNvGrpSpPr/>
            <p:nvPr/>
          </p:nvGrpSpPr>
          <p:grpSpPr>
            <a:xfrm rot="21003214">
              <a:off x="2170345" y="77039"/>
              <a:ext cx="1485975" cy="957178"/>
              <a:chOff x="0" y="0"/>
              <a:chExt cx="1485974" cy="957177"/>
            </a:xfrm>
          </p:grpSpPr>
          <p:sp>
            <p:nvSpPr>
              <p:cNvPr id="500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0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05" name="図形"/>
            <p:cNvGrpSpPr/>
            <p:nvPr/>
          </p:nvGrpSpPr>
          <p:grpSpPr>
            <a:xfrm rot="21003214">
              <a:off x="4313300" y="77039"/>
              <a:ext cx="1485975" cy="957178"/>
              <a:chOff x="0" y="0"/>
              <a:chExt cx="1485974" cy="957177"/>
            </a:xfrm>
          </p:grpSpPr>
          <p:sp>
            <p:nvSpPr>
              <p:cNvPr id="500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0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08" name="図形"/>
            <p:cNvGrpSpPr/>
            <p:nvPr/>
          </p:nvGrpSpPr>
          <p:grpSpPr>
            <a:xfrm rot="21003214">
              <a:off x="6456255" y="77039"/>
              <a:ext cx="1485976" cy="957178"/>
              <a:chOff x="0" y="0"/>
              <a:chExt cx="1485974" cy="957177"/>
            </a:xfrm>
          </p:grpSpPr>
          <p:sp>
            <p:nvSpPr>
              <p:cNvPr id="500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0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11" name="図形"/>
            <p:cNvGrpSpPr/>
            <p:nvPr/>
          </p:nvGrpSpPr>
          <p:grpSpPr>
            <a:xfrm rot="21003214">
              <a:off x="8599209" y="77039"/>
              <a:ext cx="1485976" cy="957178"/>
              <a:chOff x="0" y="0"/>
              <a:chExt cx="1485974" cy="957177"/>
            </a:xfrm>
          </p:grpSpPr>
          <p:sp>
            <p:nvSpPr>
              <p:cNvPr id="501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0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14" name="図形"/>
            <p:cNvGrpSpPr/>
            <p:nvPr/>
          </p:nvGrpSpPr>
          <p:grpSpPr>
            <a:xfrm rot="21003214">
              <a:off x="10742164" y="77039"/>
              <a:ext cx="1485976" cy="957178"/>
              <a:chOff x="0" y="0"/>
              <a:chExt cx="1485974" cy="957177"/>
            </a:xfrm>
          </p:grpSpPr>
          <p:sp>
            <p:nvSpPr>
              <p:cNvPr id="501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1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17" name="図形"/>
            <p:cNvGrpSpPr/>
            <p:nvPr/>
          </p:nvGrpSpPr>
          <p:grpSpPr>
            <a:xfrm rot="21003214">
              <a:off x="12885120" y="77039"/>
              <a:ext cx="1485976" cy="957178"/>
              <a:chOff x="0" y="0"/>
              <a:chExt cx="1485974" cy="957177"/>
            </a:xfrm>
          </p:grpSpPr>
          <p:sp>
            <p:nvSpPr>
              <p:cNvPr id="5016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1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20" name="図形"/>
            <p:cNvGrpSpPr/>
            <p:nvPr/>
          </p:nvGrpSpPr>
          <p:grpSpPr>
            <a:xfrm rot="21003214">
              <a:off x="15028076" y="77039"/>
              <a:ext cx="1485975" cy="957178"/>
              <a:chOff x="0" y="0"/>
              <a:chExt cx="1485974" cy="957177"/>
            </a:xfrm>
          </p:grpSpPr>
          <p:sp>
            <p:nvSpPr>
              <p:cNvPr id="501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1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23" name="図形"/>
            <p:cNvGrpSpPr/>
            <p:nvPr/>
          </p:nvGrpSpPr>
          <p:grpSpPr>
            <a:xfrm rot="21003214">
              <a:off x="17171030" y="77039"/>
              <a:ext cx="1485976" cy="957178"/>
              <a:chOff x="0" y="0"/>
              <a:chExt cx="1485974" cy="957177"/>
            </a:xfrm>
          </p:grpSpPr>
          <p:sp>
            <p:nvSpPr>
              <p:cNvPr id="502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2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26" name="図形"/>
            <p:cNvGrpSpPr/>
            <p:nvPr/>
          </p:nvGrpSpPr>
          <p:grpSpPr>
            <a:xfrm rot="21003214">
              <a:off x="19313985" y="77039"/>
              <a:ext cx="1485975" cy="957178"/>
              <a:chOff x="0" y="0"/>
              <a:chExt cx="1485974" cy="957177"/>
            </a:xfrm>
          </p:grpSpPr>
          <p:sp>
            <p:nvSpPr>
              <p:cNvPr id="502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2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29" name="図形"/>
            <p:cNvGrpSpPr/>
            <p:nvPr/>
          </p:nvGrpSpPr>
          <p:grpSpPr>
            <a:xfrm rot="21003214">
              <a:off x="2170345" y="1137725"/>
              <a:ext cx="1485975" cy="957178"/>
              <a:chOff x="0" y="0"/>
              <a:chExt cx="1485974" cy="957177"/>
            </a:xfrm>
          </p:grpSpPr>
          <p:sp>
            <p:nvSpPr>
              <p:cNvPr id="502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2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32" name="図形"/>
            <p:cNvGrpSpPr/>
            <p:nvPr/>
          </p:nvGrpSpPr>
          <p:grpSpPr>
            <a:xfrm rot="21003214">
              <a:off x="4313300" y="1137725"/>
              <a:ext cx="1485975" cy="957178"/>
              <a:chOff x="0" y="0"/>
              <a:chExt cx="1485974" cy="957177"/>
            </a:xfrm>
          </p:grpSpPr>
          <p:sp>
            <p:nvSpPr>
              <p:cNvPr id="503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3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35" name="図形"/>
            <p:cNvGrpSpPr/>
            <p:nvPr/>
          </p:nvGrpSpPr>
          <p:grpSpPr>
            <a:xfrm rot="21003214">
              <a:off x="6456255" y="1137725"/>
              <a:ext cx="1485976" cy="957178"/>
              <a:chOff x="0" y="0"/>
              <a:chExt cx="1485974" cy="957177"/>
            </a:xfrm>
          </p:grpSpPr>
          <p:sp>
            <p:nvSpPr>
              <p:cNvPr id="503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3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38" name="図形"/>
            <p:cNvGrpSpPr/>
            <p:nvPr/>
          </p:nvGrpSpPr>
          <p:grpSpPr>
            <a:xfrm rot="21003214">
              <a:off x="8599209" y="1137725"/>
              <a:ext cx="1485976" cy="957178"/>
              <a:chOff x="0" y="0"/>
              <a:chExt cx="1485974" cy="957177"/>
            </a:xfrm>
          </p:grpSpPr>
          <p:sp>
            <p:nvSpPr>
              <p:cNvPr id="503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3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41" name="図形"/>
            <p:cNvGrpSpPr/>
            <p:nvPr/>
          </p:nvGrpSpPr>
          <p:grpSpPr>
            <a:xfrm rot="21003214">
              <a:off x="10742164" y="1137725"/>
              <a:ext cx="1485976" cy="957178"/>
              <a:chOff x="0" y="0"/>
              <a:chExt cx="1485974" cy="957177"/>
            </a:xfrm>
          </p:grpSpPr>
          <p:sp>
            <p:nvSpPr>
              <p:cNvPr id="504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3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44" name="図形"/>
            <p:cNvGrpSpPr/>
            <p:nvPr/>
          </p:nvGrpSpPr>
          <p:grpSpPr>
            <a:xfrm rot="21003214">
              <a:off x="12885120" y="1137725"/>
              <a:ext cx="1485976" cy="957178"/>
              <a:chOff x="0" y="0"/>
              <a:chExt cx="1485974" cy="957177"/>
            </a:xfrm>
          </p:grpSpPr>
          <p:sp>
            <p:nvSpPr>
              <p:cNvPr id="5043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4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47" name="図形"/>
            <p:cNvGrpSpPr/>
            <p:nvPr/>
          </p:nvGrpSpPr>
          <p:grpSpPr>
            <a:xfrm rot="21003214">
              <a:off x="15028076" y="1137725"/>
              <a:ext cx="1485975" cy="957178"/>
              <a:chOff x="0" y="0"/>
              <a:chExt cx="1485974" cy="957177"/>
            </a:xfrm>
          </p:grpSpPr>
          <p:sp>
            <p:nvSpPr>
              <p:cNvPr id="5046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4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50" name="図形"/>
            <p:cNvGrpSpPr/>
            <p:nvPr/>
          </p:nvGrpSpPr>
          <p:grpSpPr>
            <a:xfrm rot="21003214">
              <a:off x="17171030" y="1137725"/>
              <a:ext cx="1485976" cy="957178"/>
              <a:chOff x="0" y="0"/>
              <a:chExt cx="1485974" cy="957177"/>
            </a:xfrm>
          </p:grpSpPr>
          <p:sp>
            <p:nvSpPr>
              <p:cNvPr id="5049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4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53" name="図形"/>
            <p:cNvGrpSpPr/>
            <p:nvPr/>
          </p:nvGrpSpPr>
          <p:grpSpPr>
            <a:xfrm rot="21003214">
              <a:off x="19313985" y="1137725"/>
              <a:ext cx="1485975" cy="957178"/>
              <a:chOff x="0" y="0"/>
              <a:chExt cx="1485974" cy="957177"/>
            </a:xfrm>
          </p:grpSpPr>
          <p:sp>
            <p:nvSpPr>
              <p:cNvPr id="5052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5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56" name="図形"/>
            <p:cNvGrpSpPr/>
            <p:nvPr/>
          </p:nvGrpSpPr>
          <p:grpSpPr>
            <a:xfrm rot="21003214">
              <a:off x="4313300" y="2194546"/>
              <a:ext cx="1485975" cy="957178"/>
              <a:chOff x="0" y="0"/>
              <a:chExt cx="1485974" cy="957177"/>
            </a:xfrm>
          </p:grpSpPr>
          <p:sp>
            <p:nvSpPr>
              <p:cNvPr id="505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5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59" name="図形"/>
            <p:cNvGrpSpPr/>
            <p:nvPr/>
          </p:nvGrpSpPr>
          <p:grpSpPr>
            <a:xfrm rot="21003214">
              <a:off x="6456255" y="2194546"/>
              <a:ext cx="1485976" cy="957178"/>
              <a:chOff x="0" y="0"/>
              <a:chExt cx="1485974" cy="957177"/>
            </a:xfrm>
          </p:grpSpPr>
          <p:sp>
            <p:nvSpPr>
              <p:cNvPr id="505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5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62" name="図形"/>
            <p:cNvGrpSpPr/>
            <p:nvPr/>
          </p:nvGrpSpPr>
          <p:grpSpPr>
            <a:xfrm rot="21003214">
              <a:off x="8599209" y="2194546"/>
              <a:ext cx="1485976" cy="957178"/>
              <a:chOff x="0" y="0"/>
              <a:chExt cx="1485974" cy="957177"/>
            </a:xfrm>
          </p:grpSpPr>
          <p:sp>
            <p:nvSpPr>
              <p:cNvPr id="506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6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65" name="図形"/>
            <p:cNvGrpSpPr/>
            <p:nvPr/>
          </p:nvGrpSpPr>
          <p:grpSpPr>
            <a:xfrm rot="21003214">
              <a:off x="10742164" y="2194546"/>
              <a:ext cx="1485976" cy="957178"/>
              <a:chOff x="0" y="0"/>
              <a:chExt cx="1485974" cy="957177"/>
            </a:xfrm>
          </p:grpSpPr>
          <p:sp>
            <p:nvSpPr>
              <p:cNvPr id="506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6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68" name="図形"/>
            <p:cNvGrpSpPr/>
            <p:nvPr/>
          </p:nvGrpSpPr>
          <p:grpSpPr>
            <a:xfrm rot="21003214">
              <a:off x="12885120" y="2194546"/>
              <a:ext cx="1485976" cy="957178"/>
              <a:chOff x="0" y="0"/>
              <a:chExt cx="1485974" cy="957177"/>
            </a:xfrm>
          </p:grpSpPr>
          <p:sp>
            <p:nvSpPr>
              <p:cNvPr id="506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6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71" name="図形"/>
            <p:cNvGrpSpPr/>
            <p:nvPr/>
          </p:nvGrpSpPr>
          <p:grpSpPr>
            <a:xfrm rot="21003214">
              <a:off x="15028076" y="2194546"/>
              <a:ext cx="1485975" cy="957178"/>
              <a:chOff x="0" y="0"/>
              <a:chExt cx="1485974" cy="957177"/>
            </a:xfrm>
          </p:grpSpPr>
          <p:sp>
            <p:nvSpPr>
              <p:cNvPr id="507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6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74" name="図形"/>
            <p:cNvGrpSpPr/>
            <p:nvPr/>
          </p:nvGrpSpPr>
          <p:grpSpPr>
            <a:xfrm rot="21003214">
              <a:off x="17171030" y="2194546"/>
              <a:ext cx="1485976" cy="957178"/>
              <a:chOff x="0" y="0"/>
              <a:chExt cx="1485974" cy="957177"/>
            </a:xfrm>
          </p:grpSpPr>
          <p:sp>
            <p:nvSpPr>
              <p:cNvPr id="507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77" name="図形"/>
            <p:cNvGrpSpPr/>
            <p:nvPr/>
          </p:nvGrpSpPr>
          <p:grpSpPr>
            <a:xfrm rot="21003214">
              <a:off x="19313985" y="2194546"/>
              <a:ext cx="1485975" cy="957178"/>
              <a:chOff x="0" y="0"/>
              <a:chExt cx="1485974" cy="957177"/>
            </a:xfrm>
          </p:grpSpPr>
          <p:sp>
            <p:nvSpPr>
              <p:cNvPr id="507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7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80" name="図形"/>
            <p:cNvGrpSpPr/>
            <p:nvPr/>
          </p:nvGrpSpPr>
          <p:grpSpPr>
            <a:xfrm rot="21003214">
              <a:off x="6456255" y="3251367"/>
              <a:ext cx="1485976" cy="957179"/>
              <a:chOff x="0" y="0"/>
              <a:chExt cx="1485974" cy="957177"/>
            </a:xfrm>
          </p:grpSpPr>
          <p:sp>
            <p:nvSpPr>
              <p:cNvPr id="507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7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83" name="図形"/>
            <p:cNvGrpSpPr/>
            <p:nvPr/>
          </p:nvGrpSpPr>
          <p:grpSpPr>
            <a:xfrm rot="21003214">
              <a:off x="8599209" y="3251367"/>
              <a:ext cx="1485976" cy="957179"/>
              <a:chOff x="0" y="0"/>
              <a:chExt cx="1485974" cy="957177"/>
            </a:xfrm>
          </p:grpSpPr>
          <p:sp>
            <p:nvSpPr>
              <p:cNvPr id="508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8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86" name="図形"/>
            <p:cNvGrpSpPr/>
            <p:nvPr/>
          </p:nvGrpSpPr>
          <p:grpSpPr>
            <a:xfrm rot="21003214">
              <a:off x="10742164" y="3251367"/>
              <a:ext cx="1485976" cy="957179"/>
              <a:chOff x="0" y="0"/>
              <a:chExt cx="1485974" cy="957177"/>
            </a:xfrm>
          </p:grpSpPr>
          <p:sp>
            <p:nvSpPr>
              <p:cNvPr id="508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8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89" name="図形"/>
            <p:cNvGrpSpPr/>
            <p:nvPr/>
          </p:nvGrpSpPr>
          <p:grpSpPr>
            <a:xfrm rot="21003214">
              <a:off x="12885120" y="3251367"/>
              <a:ext cx="1485976" cy="957179"/>
              <a:chOff x="0" y="0"/>
              <a:chExt cx="1485974" cy="957177"/>
            </a:xfrm>
          </p:grpSpPr>
          <p:sp>
            <p:nvSpPr>
              <p:cNvPr id="508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8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92" name="図形"/>
            <p:cNvGrpSpPr/>
            <p:nvPr/>
          </p:nvGrpSpPr>
          <p:grpSpPr>
            <a:xfrm rot="21003214">
              <a:off x="15028076" y="3251367"/>
              <a:ext cx="1485975" cy="957179"/>
              <a:chOff x="0" y="0"/>
              <a:chExt cx="1485974" cy="957177"/>
            </a:xfrm>
          </p:grpSpPr>
          <p:sp>
            <p:nvSpPr>
              <p:cNvPr id="5091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9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95" name="図形"/>
            <p:cNvGrpSpPr/>
            <p:nvPr/>
          </p:nvGrpSpPr>
          <p:grpSpPr>
            <a:xfrm rot="21003214">
              <a:off x="17171030" y="3251367"/>
              <a:ext cx="1485976" cy="957179"/>
              <a:chOff x="0" y="0"/>
              <a:chExt cx="1485974" cy="957177"/>
            </a:xfrm>
          </p:grpSpPr>
          <p:sp>
            <p:nvSpPr>
              <p:cNvPr id="5094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9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098" name="図形"/>
            <p:cNvGrpSpPr/>
            <p:nvPr/>
          </p:nvGrpSpPr>
          <p:grpSpPr>
            <a:xfrm rot="21003214">
              <a:off x="19313985" y="3251367"/>
              <a:ext cx="1485975" cy="957179"/>
              <a:chOff x="0" y="0"/>
              <a:chExt cx="1485974" cy="957177"/>
            </a:xfrm>
          </p:grpSpPr>
          <p:sp>
            <p:nvSpPr>
              <p:cNvPr id="5097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9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01" name="図形"/>
            <p:cNvGrpSpPr/>
            <p:nvPr/>
          </p:nvGrpSpPr>
          <p:grpSpPr>
            <a:xfrm rot="21003214">
              <a:off x="8599209" y="4308802"/>
              <a:ext cx="1485976" cy="957178"/>
              <a:chOff x="0" y="0"/>
              <a:chExt cx="1485974" cy="957177"/>
            </a:xfrm>
          </p:grpSpPr>
          <p:sp>
            <p:nvSpPr>
              <p:cNvPr id="5100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09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04" name="図形"/>
            <p:cNvGrpSpPr/>
            <p:nvPr/>
          </p:nvGrpSpPr>
          <p:grpSpPr>
            <a:xfrm rot="21003214">
              <a:off x="10742164" y="4308802"/>
              <a:ext cx="1485976" cy="957178"/>
              <a:chOff x="0" y="0"/>
              <a:chExt cx="1485974" cy="957177"/>
            </a:xfrm>
          </p:grpSpPr>
          <p:sp>
            <p:nvSpPr>
              <p:cNvPr id="5103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0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07" name="図形"/>
            <p:cNvGrpSpPr/>
            <p:nvPr/>
          </p:nvGrpSpPr>
          <p:grpSpPr>
            <a:xfrm rot="21003214">
              <a:off x="12885120" y="4308802"/>
              <a:ext cx="1485976" cy="957178"/>
              <a:chOff x="0" y="0"/>
              <a:chExt cx="1485974" cy="957177"/>
            </a:xfrm>
          </p:grpSpPr>
          <p:sp>
            <p:nvSpPr>
              <p:cNvPr id="5106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0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10" name="図形"/>
            <p:cNvGrpSpPr/>
            <p:nvPr/>
          </p:nvGrpSpPr>
          <p:grpSpPr>
            <a:xfrm rot="21003214">
              <a:off x="15028076" y="4308802"/>
              <a:ext cx="1485975" cy="957178"/>
              <a:chOff x="0" y="0"/>
              <a:chExt cx="1485974" cy="957177"/>
            </a:xfrm>
          </p:grpSpPr>
          <p:sp>
            <p:nvSpPr>
              <p:cNvPr id="510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0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13" name="図形"/>
            <p:cNvGrpSpPr/>
            <p:nvPr/>
          </p:nvGrpSpPr>
          <p:grpSpPr>
            <a:xfrm rot="21003214">
              <a:off x="17171030" y="4308802"/>
              <a:ext cx="1485976" cy="957178"/>
              <a:chOff x="0" y="0"/>
              <a:chExt cx="1485974" cy="957177"/>
            </a:xfrm>
          </p:grpSpPr>
          <p:sp>
            <p:nvSpPr>
              <p:cNvPr id="511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1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16" name="図形"/>
            <p:cNvGrpSpPr/>
            <p:nvPr/>
          </p:nvGrpSpPr>
          <p:grpSpPr>
            <a:xfrm rot="21003214">
              <a:off x="19313985" y="4308802"/>
              <a:ext cx="1485975" cy="957178"/>
              <a:chOff x="0" y="0"/>
              <a:chExt cx="1485974" cy="957177"/>
            </a:xfrm>
          </p:grpSpPr>
          <p:sp>
            <p:nvSpPr>
              <p:cNvPr id="511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1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19" name="図形"/>
            <p:cNvGrpSpPr/>
            <p:nvPr/>
          </p:nvGrpSpPr>
          <p:grpSpPr>
            <a:xfrm rot="21003214">
              <a:off x="10742164" y="5365623"/>
              <a:ext cx="1485976" cy="957178"/>
              <a:chOff x="0" y="0"/>
              <a:chExt cx="1485974" cy="957177"/>
            </a:xfrm>
          </p:grpSpPr>
          <p:sp>
            <p:nvSpPr>
              <p:cNvPr id="511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1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22" name="図形"/>
            <p:cNvGrpSpPr/>
            <p:nvPr/>
          </p:nvGrpSpPr>
          <p:grpSpPr>
            <a:xfrm rot="21003214">
              <a:off x="12885120" y="5365623"/>
              <a:ext cx="1485976" cy="957178"/>
              <a:chOff x="0" y="0"/>
              <a:chExt cx="1485974" cy="957177"/>
            </a:xfrm>
          </p:grpSpPr>
          <p:sp>
            <p:nvSpPr>
              <p:cNvPr id="512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2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25" name="図形"/>
            <p:cNvGrpSpPr/>
            <p:nvPr/>
          </p:nvGrpSpPr>
          <p:grpSpPr>
            <a:xfrm rot="21003214">
              <a:off x="15028076" y="5365623"/>
              <a:ext cx="1485975" cy="957178"/>
              <a:chOff x="0" y="0"/>
              <a:chExt cx="1485974" cy="957177"/>
            </a:xfrm>
          </p:grpSpPr>
          <p:sp>
            <p:nvSpPr>
              <p:cNvPr id="512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2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28" name="図形"/>
            <p:cNvGrpSpPr/>
            <p:nvPr/>
          </p:nvGrpSpPr>
          <p:grpSpPr>
            <a:xfrm rot="21003214">
              <a:off x="17171030" y="5365623"/>
              <a:ext cx="1485976" cy="957178"/>
              <a:chOff x="0" y="0"/>
              <a:chExt cx="1485974" cy="957177"/>
            </a:xfrm>
          </p:grpSpPr>
          <p:sp>
            <p:nvSpPr>
              <p:cNvPr id="512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2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31" name="図形"/>
            <p:cNvGrpSpPr/>
            <p:nvPr/>
          </p:nvGrpSpPr>
          <p:grpSpPr>
            <a:xfrm rot="21003214">
              <a:off x="19313985" y="5365623"/>
              <a:ext cx="1485975" cy="957178"/>
              <a:chOff x="0" y="0"/>
              <a:chExt cx="1485974" cy="957177"/>
            </a:xfrm>
          </p:grpSpPr>
          <p:sp>
            <p:nvSpPr>
              <p:cNvPr id="513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2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34" name="図形"/>
            <p:cNvGrpSpPr/>
            <p:nvPr/>
          </p:nvGrpSpPr>
          <p:grpSpPr>
            <a:xfrm rot="21003214">
              <a:off x="12885120" y="6408532"/>
              <a:ext cx="1485976" cy="957178"/>
              <a:chOff x="0" y="0"/>
              <a:chExt cx="1485974" cy="957177"/>
            </a:xfrm>
          </p:grpSpPr>
          <p:sp>
            <p:nvSpPr>
              <p:cNvPr id="513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3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37" name="図形"/>
            <p:cNvGrpSpPr/>
            <p:nvPr/>
          </p:nvGrpSpPr>
          <p:grpSpPr>
            <a:xfrm rot="21003214">
              <a:off x="15028076" y="6408532"/>
              <a:ext cx="1485975" cy="957178"/>
              <a:chOff x="0" y="0"/>
              <a:chExt cx="1485974" cy="957177"/>
            </a:xfrm>
          </p:grpSpPr>
          <p:sp>
            <p:nvSpPr>
              <p:cNvPr id="513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3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40" name="図形"/>
            <p:cNvGrpSpPr/>
            <p:nvPr/>
          </p:nvGrpSpPr>
          <p:grpSpPr>
            <a:xfrm rot="21003214">
              <a:off x="17171030" y="6408532"/>
              <a:ext cx="1485976" cy="957178"/>
              <a:chOff x="0" y="0"/>
              <a:chExt cx="1485974" cy="957177"/>
            </a:xfrm>
          </p:grpSpPr>
          <p:sp>
            <p:nvSpPr>
              <p:cNvPr id="513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3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43" name="図形"/>
            <p:cNvGrpSpPr/>
            <p:nvPr/>
          </p:nvGrpSpPr>
          <p:grpSpPr>
            <a:xfrm rot="21003214">
              <a:off x="19313985" y="6408532"/>
              <a:ext cx="1485975" cy="957178"/>
              <a:chOff x="0" y="0"/>
              <a:chExt cx="1485974" cy="957177"/>
            </a:xfrm>
          </p:grpSpPr>
          <p:sp>
            <p:nvSpPr>
              <p:cNvPr id="514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4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46" name="図形"/>
            <p:cNvGrpSpPr/>
            <p:nvPr/>
          </p:nvGrpSpPr>
          <p:grpSpPr>
            <a:xfrm rot="21003214">
              <a:off x="15028076" y="7539901"/>
              <a:ext cx="1485975" cy="957178"/>
              <a:chOff x="0" y="0"/>
              <a:chExt cx="1485974" cy="957177"/>
            </a:xfrm>
          </p:grpSpPr>
          <p:sp>
            <p:nvSpPr>
              <p:cNvPr id="514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4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49" name="図形"/>
            <p:cNvGrpSpPr/>
            <p:nvPr/>
          </p:nvGrpSpPr>
          <p:grpSpPr>
            <a:xfrm rot="21003214">
              <a:off x="17171030" y="7539901"/>
              <a:ext cx="1485976" cy="957178"/>
              <a:chOff x="0" y="0"/>
              <a:chExt cx="1485974" cy="957177"/>
            </a:xfrm>
          </p:grpSpPr>
          <p:sp>
            <p:nvSpPr>
              <p:cNvPr id="514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4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52" name="図形"/>
            <p:cNvGrpSpPr/>
            <p:nvPr/>
          </p:nvGrpSpPr>
          <p:grpSpPr>
            <a:xfrm rot="21003214">
              <a:off x="19313985" y="7539901"/>
              <a:ext cx="1485975" cy="957178"/>
              <a:chOff x="0" y="0"/>
              <a:chExt cx="1485974" cy="957177"/>
            </a:xfrm>
          </p:grpSpPr>
          <p:sp>
            <p:nvSpPr>
              <p:cNvPr id="515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5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55" name="図形"/>
            <p:cNvGrpSpPr/>
            <p:nvPr/>
          </p:nvGrpSpPr>
          <p:grpSpPr>
            <a:xfrm rot="21003214">
              <a:off x="17171030" y="8536086"/>
              <a:ext cx="1485976" cy="957178"/>
              <a:chOff x="0" y="0"/>
              <a:chExt cx="1485974" cy="957177"/>
            </a:xfrm>
          </p:grpSpPr>
          <p:sp>
            <p:nvSpPr>
              <p:cNvPr id="515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5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58" name="図形"/>
            <p:cNvGrpSpPr/>
            <p:nvPr/>
          </p:nvGrpSpPr>
          <p:grpSpPr>
            <a:xfrm rot="21003214">
              <a:off x="19313985" y="8536086"/>
              <a:ext cx="1485975" cy="957178"/>
              <a:chOff x="0" y="0"/>
              <a:chExt cx="1485974" cy="957177"/>
            </a:xfrm>
          </p:grpSpPr>
          <p:sp>
            <p:nvSpPr>
              <p:cNvPr id="515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5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61" name="図形"/>
            <p:cNvGrpSpPr/>
            <p:nvPr/>
          </p:nvGrpSpPr>
          <p:grpSpPr>
            <a:xfrm rot="21003214">
              <a:off x="19313985" y="9592907"/>
              <a:ext cx="1485975" cy="957178"/>
              <a:chOff x="0" y="0"/>
              <a:chExt cx="1485974" cy="957177"/>
            </a:xfrm>
          </p:grpSpPr>
          <p:sp>
            <p:nvSpPr>
              <p:cNvPr id="516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18894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5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181" name="グループ"/>
          <p:cNvGrpSpPr/>
          <p:nvPr/>
        </p:nvGrpSpPr>
        <p:grpSpPr>
          <a:xfrm>
            <a:off x="1541386" y="11757443"/>
            <a:ext cx="1659141" cy="1221220"/>
            <a:chOff x="-44107" y="-44101"/>
            <a:chExt cx="1659140" cy="1221218"/>
          </a:xfrm>
        </p:grpSpPr>
        <p:grpSp>
          <p:nvGrpSpPr>
            <p:cNvPr id="516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16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6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8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16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16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17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16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16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1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17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17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17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17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00" name="グループ"/>
          <p:cNvGrpSpPr/>
          <p:nvPr/>
        </p:nvGrpSpPr>
        <p:grpSpPr>
          <a:xfrm>
            <a:off x="1541386" y="10689743"/>
            <a:ext cx="1659141" cy="1221220"/>
            <a:chOff x="-44107" y="-44101"/>
            <a:chExt cx="1659140" cy="1221218"/>
          </a:xfrm>
        </p:grpSpPr>
        <p:grpSp>
          <p:nvGrpSpPr>
            <p:cNvPr id="518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18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18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19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18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18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18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18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18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1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19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19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19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19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19" name="グループ"/>
          <p:cNvGrpSpPr/>
          <p:nvPr/>
        </p:nvGrpSpPr>
        <p:grpSpPr>
          <a:xfrm>
            <a:off x="1541386" y="9632921"/>
            <a:ext cx="1659141" cy="1221220"/>
            <a:chOff x="-44107" y="-44101"/>
            <a:chExt cx="1659140" cy="1221218"/>
          </a:xfrm>
        </p:grpSpPr>
        <p:grpSp>
          <p:nvGrpSpPr>
            <p:cNvPr id="520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0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0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1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0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0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20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20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20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1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21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21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21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21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38" name="グループ"/>
          <p:cNvGrpSpPr/>
          <p:nvPr/>
        </p:nvGrpSpPr>
        <p:grpSpPr>
          <a:xfrm>
            <a:off x="1541386" y="8583115"/>
            <a:ext cx="1659141" cy="1221220"/>
            <a:chOff x="-44107" y="-44101"/>
            <a:chExt cx="1659140" cy="1221218"/>
          </a:xfrm>
        </p:grpSpPr>
        <p:grpSp>
          <p:nvGrpSpPr>
            <p:cNvPr id="522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2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2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3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2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2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22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22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22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1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22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23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23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23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57" name="グループ"/>
          <p:cNvGrpSpPr/>
          <p:nvPr/>
        </p:nvGrpSpPr>
        <p:grpSpPr>
          <a:xfrm>
            <a:off x="1541386" y="7519280"/>
            <a:ext cx="1659141" cy="1221220"/>
            <a:chOff x="-44107" y="-44101"/>
            <a:chExt cx="1659140" cy="1221218"/>
          </a:xfrm>
        </p:grpSpPr>
        <p:grpSp>
          <p:nvGrpSpPr>
            <p:cNvPr id="524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4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3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5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4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4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24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24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24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1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24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25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25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25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76" name="グループ"/>
          <p:cNvGrpSpPr/>
          <p:nvPr/>
        </p:nvGrpSpPr>
        <p:grpSpPr>
          <a:xfrm>
            <a:off x="1541386" y="6476487"/>
            <a:ext cx="1659141" cy="1221220"/>
            <a:chOff x="-44107" y="-44101"/>
            <a:chExt cx="1659140" cy="1221218"/>
          </a:xfrm>
        </p:grpSpPr>
        <p:grpSp>
          <p:nvGrpSpPr>
            <p:cNvPr id="526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5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5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7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6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6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26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26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263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2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267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26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271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27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95" name="グループ"/>
          <p:cNvGrpSpPr/>
          <p:nvPr/>
        </p:nvGrpSpPr>
        <p:grpSpPr>
          <a:xfrm>
            <a:off x="1541386" y="5405638"/>
            <a:ext cx="1659141" cy="1221220"/>
            <a:chOff x="-44107" y="-44101"/>
            <a:chExt cx="1659140" cy="1221218"/>
          </a:xfrm>
        </p:grpSpPr>
        <p:grpSp>
          <p:nvGrpSpPr>
            <p:cNvPr id="527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7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7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9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8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28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28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28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2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286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28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290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29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314" name="グループ"/>
          <p:cNvGrpSpPr/>
          <p:nvPr/>
        </p:nvGrpSpPr>
        <p:grpSpPr>
          <a:xfrm>
            <a:off x="1536307" y="4355832"/>
            <a:ext cx="1659142" cy="1221220"/>
            <a:chOff x="-44107" y="-44101"/>
            <a:chExt cx="1659140" cy="1221218"/>
          </a:xfrm>
        </p:grpSpPr>
        <p:grpSp>
          <p:nvGrpSpPr>
            <p:cNvPr id="529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29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9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31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29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0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0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0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0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2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305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30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309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31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333" name="グループ"/>
          <p:cNvGrpSpPr/>
          <p:nvPr/>
        </p:nvGrpSpPr>
        <p:grpSpPr>
          <a:xfrm>
            <a:off x="1536307" y="3278461"/>
            <a:ext cx="1659142" cy="1221220"/>
            <a:chOff x="-44107" y="-44101"/>
            <a:chExt cx="1659140" cy="1221218"/>
          </a:xfrm>
        </p:grpSpPr>
        <p:grpSp>
          <p:nvGrpSpPr>
            <p:cNvPr id="531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31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31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33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31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1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2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2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2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2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324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32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328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33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352" name="グループ"/>
          <p:cNvGrpSpPr/>
          <p:nvPr/>
        </p:nvGrpSpPr>
        <p:grpSpPr>
          <a:xfrm>
            <a:off x="1536307" y="2235175"/>
            <a:ext cx="1659142" cy="1221220"/>
            <a:chOff x="-44107" y="-44101"/>
            <a:chExt cx="1659140" cy="1221218"/>
          </a:xfrm>
        </p:grpSpPr>
        <p:grpSp>
          <p:nvGrpSpPr>
            <p:cNvPr id="533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33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33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35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33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3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4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4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39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2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343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34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347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34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371" name="グループ"/>
          <p:cNvGrpSpPr/>
          <p:nvPr/>
        </p:nvGrpSpPr>
        <p:grpSpPr>
          <a:xfrm>
            <a:off x="3705733" y="11757443"/>
            <a:ext cx="1659142" cy="1221220"/>
            <a:chOff x="-44107" y="-44101"/>
            <a:chExt cx="1659140" cy="1221218"/>
          </a:xfrm>
        </p:grpSpPr>
        <p:grpSp>
          <p:nvGrpSpPr>
            <p:cNvPr id="535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35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35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37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35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5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6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5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5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3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36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36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36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36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390" name="グループ"/>
          <p:cNvGrpSpPr/>
          <p:nvPr/>
        </p:nvGrpSpPr>
        <p:grpSpPr>
          <a:xfrm>
            <a:off x="3705733" y="10689743"/>
            <a:ext cx="1659142" cy="1221220"/>
            <a:chOff x="-44107" y="-44101"/>
            <a:chExt cx="1659140" cy="1221218"/>
          </a:xfrm>
        </p:grpSpPr>
        <p:grpSp>
          <p:nvGrpSpPr>
            <p:cNvPr id="537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37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37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38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37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7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7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7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7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3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38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38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38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38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409" name="グループ"/>
          <p:cNvGrpSpPr/>
          <p:nvPr/>
        </p:nvGrpSpPr>
        <p:grpSpPr>
          <a:xfrm>
            <a:off x="3705733" y="9632921"/>
            <a:ext cx="1659142" cy="1221220"/>
            <a:chOff x="-44107" y="-44101"/>
            <a:chExt cx="1659140" cy="1221218"/>
          </a:xfrm>
        </p:grpSpPr>
        <p:grpSp>
          <p:nvGrpSpPr>
            <p:cNvPr id="539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39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3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40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39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39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39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39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39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3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0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0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0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40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428" name="グループ"/>
          <p:cNvGrpSpPr/>
          <p:nvPr/>
        </p:nvGrpSpPr>
        <p:grpSpPr>
          <a:xfrm>
            <a:off x="3705733" y="8583115"/>
            <a:ext cx="1659142" cy="1221220"/>
            <a:chOff x="-44107" y="-44101"/>
            <a:chExt cx="1659140" cy="1221218"/>
          </a:xfrm>
        </p:grpSpPr>
        <p:grpSp>
          <p:nvGrpSpPr>
            <p:cNvPr id="541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41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1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42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41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41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41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41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41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3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1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2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2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42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447" name="グループ"/>
          <p:cNvGrpSpPr/>
          <p:nvPr/>
        </p:nvGrpSpPr>
        <p:grpSpPr>
          <a:xfrm>
            <a:off x="3705733" y="7519280"/>
            <a:ext cx="1659142" cy="1221220"/>
            <a:chOff x="-44107" y="-44101"/>
            <a:chExt cx="1659140" cy="1221218"/>
          </a:xfrm>
        </p:grpSpPr>
        <p:grpSp>
          <p:nvGrpSpPr>
            <p:cNvPr id="543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43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2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44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43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43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43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43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43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3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3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4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4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44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466" name="グループ"/>
          <p:cNvGrpSpPr/>
          <p:nvPr/>
        </p:nvGrpSpPr>
        <p:grpSpPr>
          <a:xfrm>
            <a:off x="3705733" y="6476487"/>
            <a:ext cx="1659142" cy="1221220"/>
            <a:chOff x="-44107" y="-44101"/>
            <a:chExt cx="1659140" cy="1221218"/>
          </a:xfrm>
        </p:grpSpPr>
        <p:grpSp>
          <p:nvGrpSpPr>
            <p:cNvPr id="545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44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4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46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45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45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45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45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453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4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57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5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61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46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485" name="グループ"/>
          <p:cNvGrpSpPr/>
          <p:nvPr/>
        </p:nvGrpSpPr>
        <p:grpSpPr>
          <a:xfrm>
            <a:off x="3705733" y="5405638"/>
            <a:ext cx="1659142" cy="1221220"/>
            <a:chOff x="-44107" y="-44101"/>
            <a:chExt cx="1659140" cy="1221218"/>
          </a:xfrm>
        </p:grpSpPr>
        <p:grpSp>
          <p:nvGrpSpPr>
            <p:cNvPr id="546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46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6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48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47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47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47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47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47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4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76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7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80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48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04" name="グループ"/>
          <p:cNvGrpSpPr/>
          <p:nvPr/>
        </p:nvGrpSpPr>
        <p:grpSpPr>
          <a:xfrm>
            <a:off x="3700655" y="4355832"/>
            <a:ext cx="1659142" cy="1221220"/>
            <a:chOff x="-44107" y="-44101"/>
            <a:chExt cx="1659140" cy="1221218"/>
          </a:xfrm>
        </p:grpSpPr>
        <p:grpSp>
          <p:nvGrpSpPr>
            <p:cNvPr id="548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48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8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0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48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49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49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49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49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4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495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49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499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0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23" name="グループ"/>
          <p:cNvGrpSpPr/>
          <p:nvPr/>
        </p:nvGrpSpPr>
        <p:grpSpPr>
          <a:xfrm>
            <a:off x="3700655" y="3278461"/>
            <a:ext cx="1659142" cy="1221220"/>
            <a:chOff x="-44107" y="-44101"/>
            <a:chExt cx="1659140" cy="1221218"/>
          </a:xfrm>
        </p:grpSpPr>
        <p:grpSp>
          <p:nvGrpSpPr>
            <p:cNvPr id="550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50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0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2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50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50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51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51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51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4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514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51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518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2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42" name="グループ"/>
          <p:cNvGrpSpPr/>
          <p:nvPr/>
        </p:nvGrpSpPr>
        <p:grpSpPr>
          <a:xfrm>
            <a:off x="5844680" y="11757443"/>
            <a:ext cx="1659142" cy="1221220"/>
            <a:chOff x="-44107" y="-44101"/>
            <a:chExt cx="1659140" cy="1221218"/>
          </a:xfrm>
        </p:grpSpPr>
        <p:grpSp>
          <p:nvGrpSpPr>
            <p:cNvPr id="552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52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2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4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52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52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53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53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529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4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533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53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537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3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61" name="グループ"/>
          <p:cNvGrpSpPr/>
          <p:nvPr/>
        </p:nvGrpSpPr>
        <p:grpSpPr>
          <a:xfrm>
            <a:off x="5844680" y="10689743"/>
            <a:ext cx="1659142" cy="1221220"/>
            <a:chOff x="-44107" y="-44101"/>
            <a:chExt cx="1659140" cy="1221218"/>
          </a:xfrm>
        </p:grpSpPr>
        <p:grpSp>
          <p:nvGrpSpPr>
            <p:cNvPr id="554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54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4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6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54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54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55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54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54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5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55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55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55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5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80" name="グループ"/>
          <p:cNvGrpSpPr/>
          <p:nvPr/>
        </p:nvGrpSpPr>
        <p:grpSpPr>
          <a:xfrm>
            <a:off x="5844680" y="9632921"/>
            <a:ext cx="1659142" cy="1221220"/>
            <a:chOff x="-44107" y="-44101"/>
            <a:chExt cx="1659140" cy="1221218"/>
          </a:xfrm>
        </p:grpSpPr>
        <p:grpSp>
          <p:nvGrpSpPr>
            <p:cNvPr id="556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56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6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7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56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56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56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56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56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5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57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57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57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7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599" name="グループ"/>
          <p:cNvGrpSpPr/>
          <p:nvPr/>
        </p:nvGrpSpPr>
        <p:grpSpPr>
          <a:xfrm>
            <a:off x="5844680" y="8583115"/>
            <a:ext cx="1659142" cy="1221220"/>
            <a:chOff x="-44107" y="-44101"/>
            <a:chExt cx="1659140" cy="1221218"/>
          </a:xfrm>
        </p:grpSpPr>
        <p:grpSp>
          <p:nvGrpSpPr>
            <p:cNvPr id="558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58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8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9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58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58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58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58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58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5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59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59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59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59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618" name="グループ"/>
          <p:cNvGrpSpPr/>
          <p:nvPr/>
        </p:nvGrpSpPr>
        <p:grpSpPr>
          <a:xfrm>
            <a:off x="5844680" y="7519280"/>
            <a:ext cx="1659142" cy="1221220"/>
            <a:chOff x="-44107" y="-44101"/>
            <a:chExt cx="1659140" cy="1221218"/>
          </a:xfrm>
        </p:grpSpPr>
        <p:grpSp>
          <p:nvGrpSpPr>
            <p:cNvPr id="560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0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1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0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0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60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60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60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5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60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61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61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61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637" name="グループ"/>
          <p:cNvGrpSpPr/>
          <p:nvPr/>
        </p:nvGrpSpPr>
        <p:grpSpPr>
          <a:xfrm>
            <a:off x="5844680" y="6476487"/>
            <a:ext cx="1659142" cy="1221220"/>
            <a:chOff x="-44107" y="-44101"/>
            <a:chExt cx="1659140" cy="1221218"/>
          </a:xfrm>
        </p:grpSpPr>
        <p:grpSp>
          <p:nvGrpSpPr>
            <p:cNvPr id="562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2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1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3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2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2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62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62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62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5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62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63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63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63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656" name="グループ"/>
          <p:cNvGrpSpPr/>
          <p:nvPr/>
        </p:nvGrpSpPr>
        <p:grpSpPr>
          <a:xfrm>
            <a:off x="5844680" y="5405638"/>
            <a:ext cx="1659142" cy="1221220"/>
            <a:chOff x="-44107" y="-44101"/>
            <a:chExt cx="1659140" cy="1221218"/>
          </a:xfrm>
        </p:grpSpPr>
        <p:grpSp>
          <p:nvGrpSpPr>
            <p:cNvPr id="564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3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3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5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4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4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64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64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643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6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647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64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651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65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675" name="グループ"/>
          <p:cNvGrpSpPr/>
          <p:nvPr/>
        </p:nvGrpSpPr>
        <p:grpSpPr>
          <a:xfrm>
            <a:off x="5839602" y="4355832"/>
            <a:ext cx="1659142" cy="1221220"/>
            <a:chOff x="-44107" y="-44101"/>
            <a:chExt cx="1659140" cy="1221218"/>
          </a:xfrm>
        </p:grpSpPr>
        <p:grpSp>
          <p:nvGrpSpPr>
            <p:cNvPr id="565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5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5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7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6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6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66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66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66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6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666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66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670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67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694" name="グループ"/>
          <p:cNvGrpSpPr/>
          <p:nvPr/>
        </p:nvGrpSpPr>
        <p:grpSpPr>
          <a:xfrm>
            <a:off x="7970928" y="11757443"/>
            <a:ext cx="1659142" cy="1221220"/>
            <a:chOff x="-44107" y="-44101"/>
            <a:chExt cx="1659140" cy="1221218"/>
          </a:xfrm>
        </p:grpSpPr>
        <p:grpSp>
          <p:nvGrpSpPr>
            <p:cNvPr id="567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7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7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9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7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8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68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68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68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6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685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68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689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69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713" name="グループ"/>
          <p:cNvGrpSpPr/>
          <p:nvPr/>
        </p:nvGrpSpPr>
        <p:grpSpPr>
          <a:xfrm>
            <a:off x="7970928" y="10689743"/>
            <a:ext cx="1659142" cy="1221220"/>
            <a:chOff x="-44107" y="-44101"/>
            <a:chExt cx="1659140" cy="1221218"/>
          </a:xfrm>
        </p:grpSpPr>
        <p:grpSp>
          <p:nvGrpSpPr>
            <p:cNvPr id="569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69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9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1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69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69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0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0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0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6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04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70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708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71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732" name="グループ"/>
          <p:cNvGrpSpPr/>
          <p:nvPr/>
        </p:nvGrpSpPr>
        <p:grpSpPr>
          <a:xfrm>
            <a:off x="7970928" y="9632921"/>
            <a:ext cx="1659142" cy="1221220"/>
            <a:chOff x="-44107" y="-44101"/>
            <a:chExt cx="1659140" cy="1221218"/>
          </a:xfrm>
        </p:grpSpPr>
        <p:grpSp>
          <p:nvGrpSpPr>
            <p:cNvPr id="571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71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71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3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71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1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2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2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19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6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23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72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727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72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751" name="グループ"/>
          <p:cNvGrpSpPr/>
          <p:nvPr/>
        </p:nvGrpSpPr>
        <p:grpSpPr>
          <a:xfrm>
            <a:off x="7970928" y="8583115"/>
            <a:ext cx="1659142" cy="1221220"/>
            <a:chOff x="-44107" y="-44101"/>
            <a:chExt cx="1659140" cy="1221218"/>
          </a:xfrm>
        </p:grpSpPr>
        <p:grpSp>
          <p:nvGrpSpPr>
            <p:cNvPr id="573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73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73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5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73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3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4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3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3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7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4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74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74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74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770" name="グループ"/>
          <p:cNvGrpSpPr/>
          <p:nvPr/>
        </p:nvGrpSpPr>
        <p:grpSpPr>
          <a:xfrm>
            <a:off x="7970928" y="7519280"/>
            <a:ext cx="1659142" cy="1221220"/>
            <a:chOff x="-44107" y="-44101"/>
            <a:chExt cx="1659140" cy="1221218"/>
          </a:xfrm>
        </p:grpSpPr>
        <p:grpSp>
          <p:nvGrpSpPr>
            <p:cNvPr id="575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75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75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6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75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5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5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5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5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7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6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76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76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76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789" name="グループ"/>
          <p:cNvGrpSpPr/>
          <p:nvPr/>
        </p:nvGrpSpPr>
        <p:grpSpPr>
          <a:xfrm>
            <a:off x="7970928" y="6476487"/>
            <a:ext cx="1659142" cy="1221220"/>
            <a:chOff x="-44107" y="-44101"/>
            <a:chExt cx="1659140" cy="1221218"/>
          </a:xfrm>
        </p:grpSpPr>
        <p:grpSp>
          <p:nvGrpSpPr>
            <p:cNvPr id="577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77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77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8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77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7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7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7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7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7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8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78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78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78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808" name="グループ"/>
          <p:cNvGrpSpPr/>
          <p:nvPr/>
        </p:nvGrpSpPr>
        <p:grpSpPr>
          <a:xfrm>
            <a:off x="7970928" y="5405638"/>
            <a:ext cx="1659142" cy="1221220"/>
            <a:chOff x="-44107" y="-44101"/>
            <a:chExt cx="1659140" cy="1221218"/>
          </a:xfrm>
        </p:grpSpPr>
        <p:grpSp>
          <p:nvGrpSpPr>
            <p:cNvPr id="579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79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79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0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79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9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79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79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79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7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79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0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0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80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827" name="グループ"/>
          <p:cNvGrpSpPr/>
          <p:nvPr/>
        </p:nvGrpSpPr>
        <p:grpSpPr>
          <a:xfrm>
            <a:off x="10122576" y="11757443"/>
            <a:ext cx="1659141" cy="1221220"/>
            <a:chOff x="-44107" y="-44101"/>
            <a:chExt cx="1659140" cy="1221218"/>
          </a:xfrm>
        </p:grpSpPr>
        <p:grpSp>
          <p:nvGrpSpPr>
            <p:cNvPr id="581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81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0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2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81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1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81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81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81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7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81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2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2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82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846" name="グループ"/>
          <p:cNvGrpSpPr/>
          <p:nvPr/>
        </p:nvGrpSpPr>
        <p:grpSpPr>
          <a:xfrm>
            <a:off x="10122576" y="10689743"/>
            <a:ext cx="1659141" cy="1221220"/>
            <a:chOff x="-44107" y="-44101"/>
            <a:chExt cx="1659140" cy="1221218"/>
          </a:xfrm>
        </p:grpSpPr>
        <p:grpSp>
          <p:nvGrpSpPr>
            <p:cNvPr id="583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82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2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4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83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3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83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83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833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8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837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3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41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84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865" name="グループ"/>
          <p:cNvGrpSpPr/>
          <p:nvPr/>
        </p:nvGrpSpPr>
        <p:grpSpPr>
          <a:xfrm>
            <a:off x="10122576" y="9632921"/>
            <a:ext cx="1659141" cy="1221220"/>
            <a:chOff x="-44107" y="-44101"/>
            <a:chExt cx="1659140" cy="1221218"/>
          </a:xfrm>
        </p:grpSpPr>
        <p:grpSp>
          <p:nvGrpSpPr>
            <p:cNvPr id="584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84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4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6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85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5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85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85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85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8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856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5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60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86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884" name="グループ"/>
          <p:cNvGrpSpPr/>
          <p:nvPr/>
        </p:nvGrpSpPr>
        <p:grpSpPr>
          <a:xfrm>
            <a:off x="10122576" y="8583115"/>
            <a:ext cx="1659141" cy="1221220"/>
            <a:chOff x="-44107" y="-44101"/>
            <a:chExt cx="1659140" cy="1221218"/>
          </a:xfrm>
        </p:grpSpPr>
        <p:grpSp>
          <p:nvGrpSpPr>
            <p:cNvPr id="586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86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6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8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86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7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87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87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87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8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875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7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79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88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03" name="グループ"/>
          <p:cNvGrpSpPr/>
          <p:nvPr/>
        </p:nvGrpSpPr>
        <p:grpSpPr>
          <a:xfrm>
            <a:off x="10122576" y="7519280"/>
            <a:ext cx="1659141" cy="1221220"/>
            <a:chOff x="-44107" y="-44101"/>
            <a:chExt cx="1659140" cy="1221218"/>
          </a:xfrm>
        </p:grpSpPr>
        <p:grpSp>
          <p:nvGrpSpPr>
            <p:cNvPr id="588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88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8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0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88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8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89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89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89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8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894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89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898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0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22" name="グループ"/>
          <p:cNvGrpSpPr/>
          <p:nvPr/>
        </p:nvGrpSpPr>
        <p:grpSpPr>
          <a:xfrm>
            <a:off x="10122576" y="6476487"/>
            <a:ext cx="1659141" cy="1221220"/>
            <a:chOff x="-44107" y="-44101"/>
            <a:chExt cx="1659140" cy="1221218"/>
          </a:xfrm>
        </p:grpSpPr>
        <p:grpSp>
          <p:nvGrpSpPr>
            <p:cNvPr id="590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90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0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2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90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0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91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91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909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8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913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91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917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1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41" name="グループ"/>
          <p:cNvGrpSpPr/>
          <p:nvPr/>
        </p:nvGrpSpPr>
        <p:grpSpPr>
          <a:xfrm>
            <a:off x="12261522" y="11757443"/>
            <a:ext cx="1659142" cy="1221220"/>
            <a:chOff x="-44107" y="-44101"/>
            <a:chExt cx="1659140" cy="1221218"/>
          </a:xfrm>
        </p:grpSpPr>
        <p:grpSp>
          <p:nvGrpSpPr>
            <p:cNvPr id="592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92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2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4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92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2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93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92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92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9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93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93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93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3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60" name="グループ"/>
          <p:cNvGrpSpPr/>
          <p:nvPr/>
        </p:nvGrpSpPr>
        <p:grpSpPr>
          <a:xfrm>
            <a:off x="12261522" y="10689743"/>
            <a:ext cx="1659142" cy="1221220"/>
            <a:chOff x="-44107" y="-44101"/>
            <a:chExt cx="1659140" cy="1221218"/>
          </a:xfrm>
        </p:grpSpPr>
        <p:grpSp>
          <p:nvGrpSpPr>
            <p:cNvPr id="594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94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4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5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94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4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94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94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94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9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95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95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95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5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79" name="グループ"/>
          <p:cNvGrpSpPr/>
          <p:nvPr/>
        </p:nvGrpSpPr>
        <p:grpSpPr>
          <a:xfrm>
            <a:off x="12261522" y="9632921"/>
            <a:ext cx="1659142" cy="1221220"/>
            <a:chOff x="-44107" y="-44101"/>
            <a:chExt cx="1659140" cy="1221218"/>
          </a:xfrm>
        </p:grpSpPr>
        <p:grpSp>
          <p:nvGrpSpPr>
            <p:cNvPr id="596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96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6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7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96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6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96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96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96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9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97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97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97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7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998" name="グループ"/>
          <p:cNvGrpSpPr/>
          <p:nvPr/>
        </p:nvGrpSpPr>
        <p:grpSpPr>
          <a:xfrm>
            <a:off x="12261522" y="8583115"/>
            <a:ext cx="1659142" cy="1221220"/>
            <a:chOff x="-44107" y="-44101"/>
            <a:chExt cx="1659140" cy="1221218"/>
          </a:xfrm>
        </p:grpSpPr>
        <p:grpSp>
          <p:nvGrpSpPr>
            <p:cNvPr id="598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598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8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9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598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8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598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598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598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9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598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599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599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599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017" name="グループ"/>
          <p:cNvGrpSpPr/>
          <p:nvPr/>
        </p:nvGrpSpPr>
        <p:grpSpPr>
          <a:xfrm>
            <a:off x="12261522" y="7519280"/>
            <a:ext cx="1659142" cy="1221220"/>
            <a:chOff x="-44107" y="-44101"/>
            <a:chExt cx="1659140" cy="1221218"/>
          </a:xfrm>
        </p:grpSpPr>
        <p:grpSp>
          <p:nvGrpSpPr>
            <p:cNvPr id="600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0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9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01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0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0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00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00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0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29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00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01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01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01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036" name="グループ"/>
          <p:cNvGrpSpPr/>
          <p:nvPr/>
        </p:nvGrpSpPr>
        <p:grpSpPr>
          <a:xfrm>
            <a:off x="14401984" y="11757443"/>
            <a:ext cx="1659142" cy="1221220"/>
            <a:chOff x="-44107" y="-44101"/>
            <a:chExt cx="1659140" cy="1221218"/>
          </a:xfrm>
        </p:grpSpPr>
        <p:grpSp>
          <p:nvGrpSpPr>
            <p:cNvPr id="602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1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01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03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2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2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02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02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23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0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027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02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031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03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055" name="グループ"/>
          <p:cNvGrpSpPr/>
          <p:nvPr/>
        </p:nvGrpSpPr>
        <p:grpSpPr>
          <a:xfrm>
            <a:off x="14401984" y="10689743"/>
            <a:ext cx="1659142" cy="1221220"/>
            <a:chOff x="-44107" y="-44101"/>
            <a:chExt cx="1659140" cy="1221218"/>
          </a:xfrm>
        </p:grpSpPr>
        <p:grpSp>
          <p:nvGrpSpPr>
            <p:cNvPr id="603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3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03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05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4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4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04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04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4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0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046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04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050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05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074" name="グループ"/>
          <p:cNvGrpSpPr/>
          <p:nvPr/>
        </p:nvGrpSpPr>
        <p:grpSpPr>
          <a:xfrm>
            <a:off x="14401984" y="9632921"/>
            <a:ext cx="1659142" cy="1221220"/>
            <a:chOff x="-44107" y="-44101"/>
            <a:chExt cx="1659140" cy="1221218"/>
          </a:xfrm>
        </p:grpSpPr>
        <p:grpSp>
          <p:nvGrpSpPr>
            <p:cNvPr id="605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5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05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07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5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6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06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06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6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0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065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06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069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07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093" name="グループ"/>
          <p:cNvGrpSpPr/>
          <p:nvPr/>
        </p:nvGrpSpPr>
        <p:grpSpPr>
          <a:xfrm>
            <a:off x="14401984" y="8583115"/>
            <a:ext cx="1659142" cy="1221220"/>
            <a:chOff x="-44107" y="-44101"/>
            <a:chExt cx="1659140" cy="1221218"/>
          </a:xfrm>
        </p:grpSpPr>
        <p:grpSp>
          <p:nvGrpSpPr>
            <p:cNvPr id="607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7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07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09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7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7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08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08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8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0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084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08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088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09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112" name="グループ"/>
          <p:cNvGrpSpPr/>
          <p:nvPr/>
        </p:nvGrpSpPr>
        <p:grpSpPr>
          <a:xfrm>
            <a:off x="16552116" y="11757443"/>
            <a:ext cx="1659142" cy="1221220"/>
            <a:chOff x="-44107" y="-44101"/>
            <a:chExt cx="1659140" cy="1221218"/>
          </a:xfrm>
        </p:grpSpPr>
        <p:grpSp>
          <p:nvGrpSpPr>
            <p:cNvPr id="609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09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09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11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09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09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0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0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099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0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03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10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107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109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131" name="グループ"/>
          <p:cNvGrpSpPr/>
          <p:nvPr/>
        </p:nvGrpSpPr>
        <p:grpSpPr>
          <a:xfrm>
            <a:off x="16552116" y="10689743"/>
            <a:ext cx="1659142" cy="1221220"/>
            <a:chOff x="-44107" y="-44101"/>
            <a:chExt cx="1659140" cy="1221218"/>
          </a:xfrm>
        </p:grpSpPr>
        <p:grpSp>
          <p:nvGrpSpPr>
            <p:cNvPr id="611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11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11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13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11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11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2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1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11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10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22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12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126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128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150" name="グループ"/>
          <p:cNvGrpSpPr/>
          <p:nvPr/>
        </p:nvGrpSpPr>
        <p:grpSpPr>
          <a:xfrm>
            <a:off x="16552116" y="9632921"/>
            <a:ext cx="1659142" cy="1221220"/>
            <a:chOff x="-44107" y="-44101"/>
            <a:chExt cx="1659140" cy="1221218"/>
          </a:xfrm>
        </p:grpSpPr>
        <p:grpSp>
          <p:nvGrpSpPr>
            <p:cNvPr id="613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13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13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14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13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13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3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3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13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1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41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143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145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147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169" name="グループ"/>
          <p:cNvGrpSpPr/>
          <p:nvPr/>
        </p:nvGrpSpPr>
        <p:grpSpPr>
          <a:xfrm>
            <a:off x="20844225" y="11757443"/>
            <a:ext cx="1659142" cy="1221220"/>
            <a:chOff x="-44107" y="-44101"/>
            <a:chExt cx="1659140" cy="1221218"/>
          </a:xfrm>
        </p:grpSpPr>
        <p:grpSp>
          <p:nvGrpSpPr>
            <p:cNvPr id="615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15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15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16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15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15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5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5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15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14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60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162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164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166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188" name="グループ"/>
          <p:cNvGrpSpPr/>
          <p:nvPr/>
        </p:nvGrpSpPr>
        <p:grpSpPr>
          <a:xfrm>
            <a:off x="18719491" y="11757443"/>
            <a:ext cx="1659142" cy="1221220"/>
            <a:chOff x="-44107" y="-44101"/>
            <a:chExt cx="1659140" cy="1221218"/>
          </a:xfrm>
        </p:grpSpPr>
        <p:grpSp>
          <p:nvGrpSpPr>
            <p:cNvPr id="617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17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17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18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17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17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7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7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17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16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79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181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183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185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207" name="グループ"/>
          <p:cNvGrpSpPr/>
          <p:nvPr/>
        </p:nvGrpSpPr>
        <p:grpSpPr>
          <a:xfrm>
            <a:off x="18719491" y="10689743"/>
            <a:ext cx="1659142" cy="1221220"/>
            <a:chOff x="-44107" y="-44101"/>
            <a:chExt cx="1659140" cy="1221218"/>
          </a:xfrm>
        </p:grpSpPr>
        <p:grpSp>
          <p:nvGrpSpPr>
            <p:cNvPr id="619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19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18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20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19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19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19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619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19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6318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198" name="線 図形" descr="線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6200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202" name="線 線" descr="線 線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204" name="線 線" descr="線 線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1" name="スライド番号"/>
          <p:cNvSpPr txBox="1"/>
          <p:nvPr>
            <p:ph type="sldNum" sz="quarter" idx="2"/>
          </p:nvPr>
        </p:nvSpPr>
        <p:spPr>
          <a:xfrm>
            <a:off x="21316843" y="20385604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6322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5464390" y="22570232"/>
            <a:ext cx="6404554" cy="3305095"/>
          </a:xfrm>
          <a:prstGeom prst="rect">
            <a:avLst/>
          </a:prstGeom>
        </p:spPr>
      </p:pic>
      <p:pic>
        <p:nvPicPr>
          <p:cNvPr id="6324" name="図形 図形" descr="図形 図形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flipH="1">
            <a:off x="11715082" y="23370549"/>
            <a:ext cx="4515758" cy="1704462"/>
          </a:xfrm>
          <a:prstGeom prst="rect">
            <a:avLst/>
          </a:prstGeom>
        </p:spPr>
      </p:pic>
      <p:sp>
        <p:nvSpPr>
          <p:cNvPr id="6326" name="…"/>
          <p:cNvSpPr txBox="1"/>
          <p:nvPr/>
        </p:nvSpPr>
        <p:spPr>
          <a:xfrm>
            <a:off x="13278994" y="24214092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6327" name="図形 図形" descr="図形 図形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sp>
        <p:nvSpPr>
          <p:cNvPr id="6329" name="ベロのない だっそう おから なげっと      全部で 何匹いる？"/>
          <p:cNvSpPr txBox="1"/>
          <p:nvPr/>
        </p:nvSpPr>
        <p:spPr>
          <a:xfrm>
            <a:off x="1790323" y="879528"/>
            <a:ext cx="20417791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ベロのない だっそう おから なげっと　　　　　　全部で　何匹いる？</a:t>
            </a:r>
          </a:p>
        </p:txBody>
      </p:sp>
      <p:pic>
        <p:nvPicPr>
          <p:cNvPr id="6330" name="図形 図形" descr="図形 図形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0079965" y="20016755"/>
            <a:ext cx="9756776" cy="3260982"/>
          </a:xfrm>
          <a:prstGeom prst="rect">
            <a:avLst/>
          </a:prstGeom>
        </p:spPr>
      </p:pic>
      <p:sp>
        <p:nvSpPr>
          <p:cNvPr id="6332" name="……"/>
          <p:cNvSpPr txBox="1"/>
          <p:nvPr/>
        </p:nvSpPr>
        <p:spPr>
          <a:xfrm>
            <a:off x="10461042" y="20984336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6335" name="図形"/>
          <p:cNvGrpSpPr/>
          <p:nvPr/>
        </p:nvGrpSpPr>
        <p:grpSpPr>
          <a:xfrm rot="2858734">
            <a:off x="24504702" y="17909621"/>
            <a:ext cx="1905694" cy="7718193"/>
            <a:chOff x="0" y="0"/>
            <a:chExt cx="1905692" cy="7718191"/>
          </a:xfrm>
        </p:grpSpPr>
        <p:sp>
          <p:nvSpPr>
            <p:cNvPr id="6334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333" name="図形 図形" descr="図形 図形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6336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6349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6339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6338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33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6348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6340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341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344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6343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34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24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6346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6350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6351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6352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6355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6354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353" name="図形 図形" descr="図形 図形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6356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grpSp>
        <p:nvGrpSpPr>
          <p:cNvPr id="6370" name="グループ"/>
          <p:cNvGrpSpPr/>
          <p:nvPr/>
        </p:nvGrpSpPr>
        <p:grpSpPr>
          <a:xfrm>
            <a:off x="-2179926" y="2813771"/>
            <a:ext cx="1729041" cy="1366602"/>
            <a:chOff x="-47406" y="-47411"/>
            <a:chExt cx="1729039" cy="1366601"/>
          </a:xfrm>
        </p:grpSpPr>
        <p:grpSp>
          <p:nvGrpSpPr>
            <p:cNvPr id="6359" name="図形"/>
            <p:cNvGrpSpPr/>
            <p:nvPr/>
          </p:nvGrpSpPr>
          <p:grpSpPr>
            <a:xfrm rot="9802907">
              <a:off x="60323" y="148675"/>
              <a:ext cx="1513580" cy="974429"/>
              <a:chOff x="0" y="0"/>
              <a:chExt cx="1513579" cy="974428"/>
            </a:xfrm>
          </p:grpSpPr>
          <p:sp>
            <p:nvSpPr>
              <p:cNvPr id="635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35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369" name="グループ"/>
            <p:cNvGrpSpPr/>
            <p:nvPr/>
          </p:nvGrpSpPr>
          <p:grpSpPr>
            <a:xfrm>
              <a:off x="285071" y="131142"/>
              <a:ext cx="1184167" cy="952781"/>
              <a:chOff x="-83331" y="-83331"/>
              <a:chExt cx="1184165" cy="952780"/>
            </a:xfrm>
          </p:grpSpPr>
          <p:sp>
            <p:nvSpPr>
              <p:cNvPr id="636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36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26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363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365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367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384" name="グループ"/>
          <p:cNvGrpSpPr/>
          <p:nvPr/>
        </p:nvGrpSpPr>
        <p:grpSpPr>
          <a:xfrm>
            <a:off x="-2144974" y="1843682"/>
            <a:ext cx="1659142" cy="1221220"/>
            <a:chOff x="-44107" y="-44101"/>
            <a:chExt cx="1659140" cy="1221218"/>
          </a:xfrm>
        </p:grpSpPr>
        <p:grpSp>
          <p:nvGrpSpPr>
            <p:cNvPr id="637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37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37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38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37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37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28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377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379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381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398" name="グループ"/>
          <p:cNvGrpSpPr/>
          <p:nvPr/>
        </p:nvGrpSpPr>
        <p:grpSpPr>
          <a:xfrm flipH="1" rot="19322375">
            <a:off x="-2314559" y="740140"/>
            <a:ext cx="1659141" cy="1221220"/>
            <a:chOff x="-44107" y="-44101"/>
            <a:chExt cx="1659140" cy="1221218"/>
          </a:xfrm>
        </p:grpSpPr>
        <p:grpSp>
          <p:nvGrpSpPr>
            <p:cNvPr id="638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38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38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397" name="グループ"/>
            <p:cNvGrpSpPr/>
            <p:nvPr/>
          </p:nvGrpSpPr>
          <p:grpSpPr>
            <a:xfrm>
              <a:off x="193339" y="108619"/>
              <a:ext cx="1184167" cy="952781"/>
              <a:chOff x="-83331" y="-83331"/>
              <a:chExt cx="1184165" cy="952780"/>
            </a:xfrm>
          </p:grpSpPr>
          <p:sp>
            <p:nvSpPr>
              <p:cNvPr id="638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38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0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391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393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395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12" name="グループ"/>
          <p:cNvGrpSpPr/>
          <p:nvPr/>
        </p:nvGrpSpPr>
        <p:grpSpPr>
          <a:xfrm>
            <a:off x="-2383126" y="-572898"/>
            <a:ext cx="1729041" cy="1504625"/>
            <a:chOff x="-47406" y="-117780"/>
            <a:chExt cx="1729039" cy="1504624"/>
          </a:xfrm>
        </p:grpSpPr>
        <p:grpSp>
          <p:nvGrpSpPr>
            <p:cNvPr id="6401" name="図形"/>
            <p:cNvGrpSpPr/>
            <p:nvPr/>
          </p:nvGrpSpPr>
          <p:grpSpPr>
            <a:xfrm rot="9802907">
              <a:off x="60323" y="175673"/>
              <a:ext cx="1513580" cy="974429"/>
              <a:chOff x="0" y="0"/>
              <a:chExt cx="1513579" cy="974428"/>
            </a:xfrm>
          </p:grpSpPr>
          <p:sp>
            <p:nvSpPr>
              <p:cNvPr id="640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39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11" name="グループ"/>
            <p:cNvGrpSpPr/>
            <p:nvPr/>
          </p:nvGrpSpPr>
          <p:grpSpPr>
            <a:xfrm flipH="1" rot="19016724">
              <a:off x="285071" y="158140"/>
              <a:ext cx="1184167" cy="952782"/>
              <a:chOff x="-83331" y="-83331"/>
              <a:chExt cx="1184165" cy="952780"/>
            </a:xfrm>
          </p:grpSpPr>
          <p:sp>
            <p:nvSpPr>
              <p:cNvPr id="640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0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2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405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407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409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26" name="グループ"/>
          <p:cNvGrpSpPr/>
          <p:nvPr/>
        </p:nvGrpSpPr>
        <p:grpSpPr>
          <a:xfrm>
            <a:off x="-3818633" y="2698433"/>
            <a:ext cx="1729041" cy="1366602"/>
            <a:chOff x="-47406" y="-47411"/>
            <a:chExt cx="1729039" cy="1366601"/>
          </a:xfrm>
        </p:grpSpPr>
        <p:grpSp>
          <p:nvGrpSpPr>
            <p:cNvPr id="6415" name="図形"/>
            <p:cNvGrpSpPr/>
            <p:nvPr/>
          </p:nvGrpSpPr>
          <p:grpSpPr>
            <a:xfrm rot="9802907">
              <a:off x="60323" y="148675"/>
              <a:ext cx="1513580" cy="974429"/>
              <a:chOff x="0" y="0"/>
              <a:chExt cx="1513579" cy="974428"/>
            </a:xfrm>
          </p:grpSpPr>
          <p:sp>
            <p:nvSpPr>
              <p:cNvPr id="641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1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25" name="グループ"/>
            <p:cNvGrpSpPr/>
            <p:nvPr/>
          </p:nvGrpSpPr>
          <p:grpSpPr>
            <a:xfrm>
              <a:off x="285071" y="131142"/>
              <a:ext cx="1184167" cy="952781"/>
              <a:chOff x="-83331" y="-83331"/>
              <a:chExt cx="1184165" cy="952780"/>
            </a:xfrm>
          </p:grpSpPr>
          <p:sp>
            <p:nvSpPr>
              <p:cNvPr id="641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1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4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419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421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423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40" name="グループ"/>
          <p:cNvGrpSpPr/>
          <p:nvPr/>
        </p:nvGrpSpPr>
        <p:grpSpPr>
          <a:xfrm>
            <a:off x="-3783680" y="1728345"/>
            <a:ext cx="1659142" cy="1221220"/>
            <a:chOff x="-44107" y="-44101"/>
            <a:chExt cx="1659140" cy="1221218"/>
          </a:xfrm>
        </p:grpSpPr>
        <p:grpSp>
          <p:nvGrpSpPr>
            <p:cNvPr id="642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42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2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3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643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3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6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433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435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437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54" name="グループ"/>
          <p:cNvGrpSpPr/>
          <p:nvPr/>
        </p:nvGrpSpPr>
        <p:grpSpPr>
          <a:xfrm flipH="1" rot="19322375">
            <a:off x="-3953266" y="624802"/>
            <a:ext cx="1659142" cy="1221220"/>
            <a:chOff x="-44107" y="-44101"/>
            <a:chExt cx="1659140" cy="1221218"/>
          </a:xfrm>
        </p:grpSpPr>
        <p:grpSp>
          <p:nvGrpSpPr>
            <p:cNvPr id="644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644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4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53" name="グループ"/>
            <p:cNvGrpSpPr/>
            <p:nvPr/>
          </p:nvGrpSpPr>
          <p:grpSpPr>
            <a:xfrm>
              <a:off x="193339" y="108619"/>
              <a:ext cx="1184167" cy="952781"/>
              <a:chOff x="-83331" y="-83331"/>
              <a:chExt cx="1184165" cy="952780"/>
            </a:xfrm>
          </p:grpSpPr>
          <p:sp>
            <p:nvSpPr>
              <p:cNvPr id="644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4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8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447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449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451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68" name="グループ"/>
          <p:cNvGrpSpPr/>
          <p:nvPr/>
        </p:nvGrpSpPr>
        <p:grpSpPr>
          <a:xfrm>
            <a:off x="-4021833" y="-688236"/>
            <a:ext cx="1729041" cy="1504625"/>
            <a:chOff x="-47406" y="-117780"/>
            <a:chExt cx="1729039" cy="1504624"/>
          </a:xfrm>
        </p:grpSpPr>
        <p:grpSp>
          <p:nvGrpSpPr>
            <p:cNvPr id="6457" name="図形"/>
            <p:cNvGrpSpPr/>
            <p:nvPr/>
          </p:nvGrpSpPr>
          <p:grpSpPr>
            <a:xfrm rot="9802907">
              <a:off x="60323" y="175673"/>
              <a:ext cx="1513580" cy="974429"/>
              <a:chOff x="0" y="0"/>
              <a:chExt cx="1513579" cy="974428"/>
            </a:xfrm>
          </p:grpSpPr>
          <p:sp>
            <p:nvSpPr>
              <p:cNvPr id="645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5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67" name="グループ"/>
            <p:cNvGrpSpPr/>
            <p:nvPr/>
          </p:nvGrpSpPr>
          <p:grpSpPr>
            <a:xfrm flipH="1" rot="19016724">
              <a:off x="285071" y="158140"/>
              <a:ext cx="1184167" cy="952782"/>
              <a:chOff x="-83331" y="-83331"/>
              <a:chExt cx="1184165" cy="952780"/>
            </a:xfrm>
          </p:grpSpPr>
          <p:sp>
            <p:nvSpPr>
              <p:cNvPr id="645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5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40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6461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6463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6465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487" name="グループ"/>
          <p:cNvGrpSpPr/>
          <p:nvPr/>
        </p:nvGrpSpPr>
        <p:grpSpPr>
          <a:xfrm flipH="1" rot="19322375">
            <a:off x="-3481531" y="9588127"/>
            <a:ext cx="1236455" cy="916363"/>
            <a:chOff x="-44107" y="-44103"/>
            <a:chExt cx="1236453" cy="916362"/>
          </a:xfrm>
        </p:grpSpPr>
        <p:grpSp>
          <p:nvGrpSpPr>
            <p:cNvPr id="6471" name="図形"/>
            <p:cNvGrpSpPr/>
            <p:nvPr/>
          </p:nvGrpSpPr>
          <p:grpSpPr>
            <a:xfrm rot="21003214">
              <a:off x="10706" y="47706"/>
              <a:ext cx="1126826" cy="732744"/>
              <a:chOff x="0" y="0"/>
              <a:chExt cx="1126825" cy="732742"/>
            </a:xfrm>
          </p:grpSpPr>
          <p:sp>
            <p:nvSpPr>
              <p:cNvPr id="6470" name="図形"/>
              <p:cNvSpPr/>
              <p:nvPr/>
            </p:nvSpPr>
            <p:spPr>
              <a:xfrm>
                <a:off x="38099" y="38100"/>
                <a:ext cx="1050627" cy="6565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6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0"/>
                <a:ext cx="1126827" cy="732743"/>
              </a:xfrm>
              <a:prstGeom prst="rect">
                <a:avLst/>
              </a:prstGeom>
              <a:effectLst/>
            </p:spPr>
          </p:pic>
        </p:grpSp>
        <p:grpSp>
          <p:nvGrpSpPr>
            <p:cNvPr id="6486" name="グループ"/>
            <p:cNvGrpSpPr/>
            <p:nvPr/>
          </p:nvGrpSpPr>
          <p:grpSpPr>
            <a:xfrm rot="21600000">
              <a:off x="118896" y="56971"/>
              <a:ext cx="910388" cy="741261"/>
              <a:chOff x="-83331" y="-83331"/>
              <a:chExt cx="910387" cy="741260"/>
            </a:xfrm>
          </p:grpSpPr>
          <p:sp>
            <p:nvSpPr>
              <p:cNvPr id="6472" name="円形"/>
              <p:cNvSpPr/>
              <p:nvPr/>
            </p:nvSpPr>
            <p:spPr>
              <a:xfrm rot="21600000">
                <a:off x="373528" y="148414"/>
                <a:ext cx="55972" cy="5597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73" name="円形"/>
              <p:cNvSpPr/>
              <p:nvPr/>
            </p:nvSpPr>
            <p:spPr>
              <a:xfrm rot="21600000">
                <a:off x="524044" y="148414"/>
                <a:ext cx="55971" cy="5597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476" name="図形"/>
              <p:cNvGrpSpPr/>
              <p:nvPr/>
            </p:nvGrpSpPr>
            <p:grpSpPr>
              <a:xfrm rot="21600000">
                <a:off x="402280" y="268514"/>
                <a:ext cx="177749" cy="212421"/>
                <a:chOff x="0" y="0"/>
                <a:chExt cx="177747" cy="212419"/>
              </a:xfrm>
            </p:grpSpPr>
            <p:sp>
              <p:nvSpPr>
                <p:cNvPr id="6475" name="図形"/>
                <p:cNvSpPr/>
                <p:nvPr/>
              </p:nvSpPr>
              <p:spPr>
                <a:xfrm>
                  <a:off x="19050" y="19049"/>
                  <a:ext cx="139648" cy="1743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47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77748" cy="21242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42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20796" y="187102"/>
                <a:ext cx="333457" cy="66484"/>
              </a:xfrm>
              <a:prstGeom prst="rect">
                <a:avLst/>
              </a:prstGeom>
              <a:effectLst/>
            </p:spPr>
          </p:pic>
          <p:pic>
            <p:nvPicPr>
              <p:cNvPr id="647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 rot="21600000">
                <a:off x="474735" y="292373"/>
                <a:ext cx="39725" cy="159942"/>
              </a:xfrm>
              <a:prstGeom prst="rect">
                <a:avLst/>
              </a:prstGeom>
              <a:effectLst/>
            </p:spPr>
          </p:pic>
          <p:pic>
            <p:nvPicPr>
              <p:cNvPr id="648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78347" y="337198"/>
                <a:ext cx="505160" cy="127001"/>
              </a:xfrm>
              <a:prstGeom prst="rect">
                <a:avLst/>
              </a:prstGeom>
              <a:effectLst/>
            </p:spPr>
          </p:pic>
          <p:pic>
            <p:nvPicPr>
              <p:cNvPr id="648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2336" y="271727"/>
                <a:ext cx="574596" cy="127001"/>
              </a:xfrm>
              <a:prstGeom prst="rect">
                <a:avLst/>
              </a:prstGeom>
              <a:effectLst/>
            </p:spPr>
          </p:pic>
          <p:pic>
            <p:nvPicPr>
              <p:cNvPr id="648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16910" y="110397"/>
                <a:ext cx="50516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501" name="グループ"/>
          <p:cNvGrpSpPr/>
          <p:nvPr/>
        </p:nvGrpSpPr>
        <p:grpSpPr>
          <a:xfrm>
            <a:off x="14020129" y="765133"/>
            <a:ext cx="1361673" cy="1006676"/>
            <a:chOff x="-44107" y="-44102"/>
            <a:chExt cx="1361672" cy="1006674"/>
          </a:xfrm>
        </p:grpSpPr>
        <p:grpSp>
          <p:nvGrpSpPr>
            <p:cNvPr id="6490" name="図形"/>
            <p:cNvGrpSpPr/>
            <p:nvPr/>
          </p:nvGrpSpPr>
          <p:grpSpPr>
            <a:xfrm rot="21003214">
              <a:off x="16029" y="57064"/>
              <a:ext cx="1241400" cy="804341"/>
              <a:chOff x="0" y="0"/>
              <a:chExt cx="1241399" cy="804340"/>
            </a:xfrm>
          </p:grpSpPr>
          <p:sp>
            <p:nvSpPr>
              <p:cNvPr id="6489" name="図形"/>
              <p:cNvSpPr/>
              <p:nvPr/>
            </p:nvSpPr>
            <p:spPr>
              <a:xfrm>
                <a:off x="38099" y="38100"/>
                <a:ext cx="1165201" cy="7281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488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1241401" cy="8043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00" name="グループ"/>
            <p:cNvGrpSpPr/>
            <p:nvPr/>
          </p:nvGrpSpPr>
          <p:grpSpPr>
            <a:xfrm>
              <a:off x="189652" y="34275"/>
              <a:ext cx="991493" cy="803923"/>
              <a:chOff x="-83331" y="-83331"/>
              <a:chExt cx="991492" cy="803922"/>
            </a:xfrm>
          </p:grpSpPr>
          <p:sp>
            <p:nvSpPr>
              <p:cNvPr id="6491" name="円形"/>
              <p:cNvSpPr/>
              <p:nvPr/>
            </p:nvSpPr>
            <p:spPr>
              <a:xfrm>
                <a:off x="414263" y="164599"/>
                <a:ext cx="62075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492" name="円形"/>
              <p:cNvSpPr/>
              <p:nvPr/>
            </p:nvSpPr>
            <p:spPr>
              <a:xfrm>
                <a:off x="581192" y="164599"/>
                <a:ext cx="62076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44" name="接続の線" descr="接続の線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6527" y="210969"/>
                <a:ext cx="362896" cy="66809"/>
              </a:xfrm>
              <a:prstGeom prst="rect">
                <a:avLst/>
              </a:prstGeom>
              <a:effectLst/>
            </p:spPr>
          </p:pic>
          <p:pic>
            <p:nvPicPr>
              <p:cNvPr id="6494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0871" y="380896"/>
                <a:ext cx="546399" cy="127001"/>
              </a:xfrm>
              <a:prstGeom prst="rect">
                <a:avLst/>
              </a:prstGeom>
              <a:effectLst/>
            </p:spPr>
          </p:pic>
          <p:pic>
            <p:nvPicPr>
              <p:cNvPr id="6496" name="線 線" descr="線 線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1119" y="308285"/>
                <a:ext cx="623409" cy="127001"/>
              </a:xfrm>
              <a:prstGeom prst="rect">
                <a:avLst/>
              </a:prstGeom>
              <a:effectLst/>
            </p:spPr>
          </p:pic>
          <p:pic>
            <p:nvPicPr>
              <p:cNvPr id="6498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69301" y="129362"/>
                <a:ext cx="54640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515" name="グループ"/>
          <p:cNvGrpSpPr/>
          <p:nvPr/>
        </p:nvGrpSpPr>
        <p:grpSpPr>
          <a:xfrm>
            <a:off x="12618198" y="482980"/>
            <a:ext cx="1419585" cy="1264317"/>
            <a:chOff x="-47406" y="-117780"/>
            <a:chExt cx="1419583" cy="1264315"/>
          </a:xfrm>
        </p:grpSpPr>
        <p:grpSp>
          <p:nvGrpSpPr>
            <p:cNvPr id="6504" name="図形"/>
            <p:cNvGrpSpPr/>
            <p:nvPr/>
          </p:nvGrpSpPr>
          <p:grpSpPr>
            <a:xfrm rot="9802907">
              <a:off x="41685" y="135193"/>
              <a:ext cx="1241401" cy="804342"/>
              <a:chOff x="0" y="0"/>
              <a:chExt cx="1241399" cy="804340"/>
            </a:xfrm>
          </p:grpSpPr>
          <p:sp>
            <p:nvSpPr>
              <p:cNvPr id="6503" name="図形"/>
              <p:cNvSpPr/>
              <p:nvPr/>
            </p:nvSpPr>
            <p:spPr>
              <a:xfrm>
                <a:off x="38099" y="38100"/>
                <a:ext cx="1165201" cy="7281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02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1241401" cy="8043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14" name="グループ"/>
            <p:cNvGrpSpPr/>
            <p:nvPr/>
          </p:nvGrpSpPr>
          <p:grpSpPr>
            <a:xfrm flipH="1" rot="19016724">
              <a:off x="215311" y="112415"/>
              <a:ext cx="991493" cy="803924"/>
              <a:chOff x="-83331" y="-83331"/>
              <a:chExt cx="991492" cy="803922"/>
            </a:xfrm>
          </p:grpSpPr>
          <p:sp>
            <p:nvSpPr>
              <p:cNvPr id="6505" name="円形"/>
              <p:cNvSpPr/>
              <p:nvPr/>
            </p:nvSpPr>
            <p:spPr>
              <a:xfrm>
                <a:off x="414263" y="164599"/>
                <a:ext cx="62075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06" name="円形"/>
              <p:cNvSpPr/>
              <p:nvPr/>
            </p:nvSpPr>
            <p:spPr>
              <a:xfrm>
                <a:off x="581192" y="164599"/>
                <a:ext cx="62076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46" name="接続の線" descr="接続の線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6527" y="210969"/>
                <a:ext cx="362896" cy="66809"/>
              </a:xfrm>
              <a:prstGeom prst="rect">
                <a:avLst/>
              </a:prstGeom>
              <a:effectLst/>
            </p:spPr>
          </p:pic>
          <p:pic>
            <p:nvPicPr>
              <p:cNvPr id="6508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0871" y="380896"/>
                <a:ext cx="546399" cy="127001"/>
              </a:xfrm>
              <a:prstGeom prst="rect">
                <a:avLst/>
              </a:prstGeom>
              <a:effectLst/>
            </p:spPr>
          </p:pic>
          <p:pic>
            <p:nvPicPr>
              <p:cNvPr id="6510" name="線 線" descr="線 線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1119" y="308284"/>
                <a:ext cx="623409" cy="127001"/>
              </a:xfrm>
              <a:prstGeom prst="rect">
                <a:avLst/>
              </a:prstGeom>
              <a:effectLst/>
            </p:spPr>
          </p:pic>
          <p:pic>
            <p:nvPicPr>
              <p:cNvPr id="6512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69301" y="129362"/>
                <a:ext cx="546400" cy="127001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6516" name="線 線" descr="線 線"/>
          <p:cNvPicPr>
            <a:picLocks noChangeAspect="0"/>
          </p:cNvPicPr>
          <p:nvPr/>
        </p:nvPicPr>
        <p:blipFill>
          <a:blip r:embed="rId26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6531" name="グループ"/>
          <p:cNvGrpSpPr/>
          <p:nvPr/>
        </p:nvGrpSpPr>
        <p:grpSpPr>
          <a:xfrm>
            <a:off x="25675424" y="6843021"/>
            <a:ext cx="1689625" cy="1335928"/>
            <a:chOff x="-47406" y="-47411"/>
            <a:chExt cx="1689623" cy="1335926"/>
          </a:xfrm>
        </p:grpSpPr>
        <p:grpSp>
          <p:nvGrpSpPr>
            <p:cNvPr id="652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51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1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3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52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2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4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5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52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5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545" name="グループ"/>
          <p:cNvGrpSpPr/>
          <p:nvPr/>
        </p:nvGrpSpPr>
        <p:grpSpPr>
          <a:xfrm flipH="1" rot="19322375">
            <a:off x="27311790" y="5393830"/>
            <a:ext cx="1621252" cy="1193894"/>
            <a:chOff x="-44107" y="-44101"/>
            <a:chExt cx="1621251" cy="1193892"/>
          </a:xfrm>
        </p:grpSpPr>
        <p:grpSp>
          <p:nvGrpSpPr>
            <p:cNvPr id="653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53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3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4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53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3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5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5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54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5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564" name="グループ"/>
          <p:cNvGrpSpPr/>
          <p:nvPr/>
        </p:nvGrpSpPr>
        <p:grpSpPr>
          <a:xfrm>
            <a:off x="3058861" y="7798878"/>
            <a:ext cx="1654661" cy="1308719"/>
            <a:chOff x="-47406" y="-47411"/>
            <a:chExt cx="1654660" cy="1308717"/>
          </a:xfrm>
        </p:grpSpPr>
        <p:grpSp>
          <p:nvGrpSpPr>
            <p:cNvPr id="6548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6547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46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63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6549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50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553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6552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551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52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6555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6557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6559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6561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583" name="グループ"/>
          <p:cNvGrpSpPr/>
          <p:nvPr/>
        </p:nvGrpSpPr>
        <p:grpSpPr>
          <a:xfrm>
            <a:off x="2770779" y="4696818"/>
            <a:ext cx="1621253" cy="1193893"/>
            <a:chOff x="-44107" y="-44101"/>
            <a:chExt cx="1621251" cy="1193892"/>
          </a:xfrm>
        </p:grpSpPr>
        <p:grpSp>
          <p:nvGrpSpPr>
            <p:cNvPr id="656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56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6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58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56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6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57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57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57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5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57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5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57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5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02" name="グループ"/>
          <p:cNvGrpSpPr/>
          <p:nvPr/>
        </p:nvGrpSpPr>
        <p:grpSpPr>
          <a:xfrm flipH="1" rot="19322375">
            <a:off x="2948673" y="5702257"/>
            <a:ext cx="1621253" cy="1193893"/>
            <a:chOff x="-44107" y="-44101"/>
            <a:chExt cx="1621251" cy="1193892"/>
          </a:xfrm>
        </p:grpSpPr>
        <p:grpSp>
          <p:nvGrpSpPr>
            <p:cNvPr id="658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58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58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0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58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58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59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59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58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5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59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5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59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5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21" name="グループ"/>
          <p:cNvGrpSpPr/>
          <p:nvPr/>
        </p:nvGrpSpPr>
        <p:grpSpPr>
          <a:xfrm>
            <a:off x="3061485" y="6613658"/>
            <a:ext cx="1689625" cy="1474016"/>
            <a:chOff x="-47406" y="-117780"/>
            <a:chExt cx="1689623" cy="1474015"/>
          </a:xfrm>
        </p:grpSpPr>
        <p:grpSp>
          <p:nvGrpSpPr>
            <p:cNvPr id="660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660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0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2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660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60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61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60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60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5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61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6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61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6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40" name="グループ"/>
          <p:cNvGrpSpPr/>
          <p:nvPr/>
        </p:nvGrpSpPr>
        <p:grpSpPr>
          <a:xfrm>
            <a:off x="8678748" y="3298479"/>
            <a:ext cx="1689624" cy="1335928"/>
            <a:chOff x="-47406" y="-47411"/>
            <a:chExt cx="1689623" cy="1335926"/>
          </a:xfrm>
        </p:grpSpPr>
        <p:grpSp>
          <p:nvGrpSpPr>
            <p:cNvPr id="662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62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2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3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62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62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62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62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62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6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63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63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63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6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59" name="グループ"/>
          <p:cNvGrpSpPr/>
          <p:nvPr/>
        </p:nvGrpSpPr>
        <p:grpSpPr>
          <a:xfrm>
            <a:off x="1223243" y="10961021"/>
            <a:ext cx="1621252" cy="1193893"/>
            <a:chOff x="-44107" y="-44101"/>
            <a:chExt cx="1621251" cy="1193892"/>
          </a:xfrm>
        </p:grpSpPr>
        <p:grpSp>
          <p:nvGrpSpPr>
            <p:cNvPr id="664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64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4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58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64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64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64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64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64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6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65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6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65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6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78" name="グループ"/>
          <p:cNvGrpSpPr/>
          <p:nvPr/>
        </p:nvGrpSpPr>
        <p:grpSpPr>
          <a:xfrm flipH="1" rot="19322375">
            <a:off x="1058779" y="9997404"/>
            <a:ext cx="1621252" cy="1193893"/>
            <a:chOff x="-44107" y="-44101"/>
            <a:chExt cx="1621251" cy="1193892"/>
          </a:xfrm>
        </p:grpSpPr>
        <p:grpSp>
          <p:nvGrpSpPr>
            <p:cNvPr id="666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66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6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7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66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66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66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66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66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6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66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6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67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6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697" name="グループ"/>
          <p:cNvGrpSpPr/>
          <p:nvPr/>
        </p:nvGrpSpPr>
        <p:grpSpPr>
          <a:xfrm>
            <a:off x="996660" y="8793210"/>
            <a:ext cx="1689625" cy="1474017"/>
            <a:chOff x="-47406" y="-117780"/>
            <a:chExt cx="1689623" cy="1474015"/>
          </a:xfrm>
        </p:grpSpPr>
        <p:grpSp>
          <p:nvGrpSpPr>
            <p:cNvPr id="668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668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7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9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668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68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68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68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68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6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68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6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69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6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716" name="グループ"/>
          <p:cNvGrpSpPr/>
          <p:nvPr/>
        </p:nvGrpSpPr>
        <p:grpSpPr>
          <a:xfrm>
            <a:off x="1063651" y="7850057"/>
            <a:ext cx="1621252" cy="1193893"/>
            <a:chOff x="-44107" y="-44101"/>
            <a:chExt cx="1621251" cy="1193892"/>
          </a:xfrm>
        </p:grpSpPr>
        <p:grpSp>
          <p:nvGrpSpPr>
            <p:cNvPr id="670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69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69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715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70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0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70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0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0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6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70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7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71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71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735" name="グループ"/>
          <p:cNvGrpSpPr/>
          <p:nvPr/>
        </p:nvGrpSpPr>
        <p:grpSpPr>
          <a:xfrm flipH="1" rot="19322375">
            <a:off x="1030851" y="6768230"/>
            <a:ext cx="1621252" cy="1193893"/>
            <a:chOff x="-44107" y="-44101"/>
            <a:chExt cx="1621251" cy="1193892"/>
          </a:xfrm>
        </p:grpSpPr>
        <p:grpSp>
          <p:nvGrpSpPr>
            <p:cNvPr id="671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71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71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73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72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2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72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2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2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7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72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7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73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73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754" name="グループ"/>
          <p:cNvGrpSpPr/>
          <p:nvPr/>
        </p:nvGrpSpPr>
        <p:grpSpPr>
          <a:xfrm>
            <a:off x="804497" y="4517649"/>
            <a:ext cx="1689625" cy="1335927"/>
            <a:chOff x="-47406" y="-47411"/>
            <a:chExt cx="1689623" cy="1335926"/>
          </a:xfrm>
        </p:grpSpPr>
        <p:grpSp>
          <p:nvGrpSpPr>
            <p:cNvPr id="673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73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73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75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73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4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74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4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4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7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74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7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74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75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773" name="グループ"/>
          <p:cNvGrpSpPr/>
          <p:nvPr/>
        </p:nvGrpSpPr>
        <p:grpSpPr>
          <a:xfrm flipH="1" rot="19322375">
            <a:off x="1030851" y="3463948"/>
            <a:ext cx="1621253" cy="1193893"/>
            <a:chOff x="-44107" y="-44101"/>
            <a:chExt cx="1621251" cy="1193892"/>
          </a:xfrm>
        </p:grpSpPr>
        <p:grpSp>
          <p:nvGrpSpPr>
            <p:cNvPr id="675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75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75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77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75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5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76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6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6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7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76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76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76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77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792" name="グループ"/>
          <p:cNvGrpSpPr/>
          <p:nvPr/>
        </p:nvGrpSpPr>
        <p:grpSpPr>
          <a:xfrm>
            <a:off x="1010442" y="2409125"/>
            <a:ext cx="1621252" cy="1193893"/>
            <a:chOff x="-44107" y="-44101"/>
            <a:chExt cx="1621251" cy="1193892"/>
          </a:xfrm>
        </p:grpSpPr>
        <p:grpSp>
          <p:nvGrpSpPr>
            <p:cNvPr id="677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77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77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79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77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7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78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8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7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7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78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78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78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78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811" name="グループ"/>
          <p:cNvGrpSpPr/>
          <p:nvPr/>
        </p:nvGrpSpPr>
        <p:grpSpPr>
          <a:xfrm>
            <a:off x="2914482" y="11957554"/>
            <a:ext cx="1689625" cy="1335928"/>
            <a:chOff x="-47406" y="-47411"/>
            <a:chExt cx="1689623" cy="1335926"/>
          </a:xfrm>
        </p:grpSpPr>
        <p:grpSp>
          <p:nvGrpSpPr>
            <p:cNvPr id="679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79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79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81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79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79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0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79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79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7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0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8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80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80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830" name="グループ"/>
          <p:cNvGrpSpPr/>
          <p:nvPr/>
        </p:nvGrpSpPr>
        <p:grpSpPr>
          <a:xfrm>
            <a:off x="2918709" y="11130223"/>
            <a:ext cx="1621252" cy="1193893"/>
            <a:chOff x="-44107" y="-44101"/>
            <a:chExt cx="1621251" cy="1193892"/>
          </a:xfrm>
        </p:grpSpPr>
        <p:grpSp>
          <p:nvGrpSpPr>
            <p:cNvPr id="681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81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81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829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81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81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1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81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81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8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2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82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82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82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849" name="グループ"/>
          <p:cNvGrpSpPr/>
          <p:nvPr/>
        </p:nvGrpSpPr>
        <p:grpSpPr>
          <a:xfrm flipH="1" rot="19322375">
            <a:off x="8826854" y="4513947"/>
            <a:ext cx="1621252" cy="1193893"/>
            <a:chOff x="-44107" y="-44101"/>
            <a:chExt cx="1621251" cy="1193892"/>
          </a:xfrm>
        </p:grpSpPr>
        <p:grpSp>
          <p:nvGrpSpPr>
            <p:cNvPr id="683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83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83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84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83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83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3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83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83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8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4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8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84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84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868" name="グループ"/>
          <p:cNvGrpSpPr/>
          <p:nvPr/>
        </p:nvGrpSpPr>
        <p:grpSpPr>
          <a:xfrm>
            <a:off x="3061485" y="8807346"/>
            <a:ext cx="1689625" cy="1474016"/>
            <a:chOff x="-47406" y="-117780"/>
            <a:chExt cx="1689623" cy="1474015"/>
          </a:xfrm>
        </p:grpSpPr>
        <p:grpSp>
          <p:nvGrpSpPr>
            <p:cNvPr id="685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685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85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86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685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85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5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85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85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8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5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8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86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86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887" name="グループ"/>
          <p:cNvGrpSpPr/>
          <p:nvPr/>
        </p:nvGrpSpPr>
        <p:grpSpPr>
          <a:xfrm>
            <a:off x="2752829" y="3642568"/>
            <a:ext cx="1689625" cy="1335928"/>
            <a:chOff x="-47406" y="-47411"/>
            <a:chExt cx="1689623" cy="1335926"/>
          </a:xfrm>
        </p:grpSpPr>
        <p:grpSp>
          <p:nvGrpSpPr>
            <p:cNvPr id="687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87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86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886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87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87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7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87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87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8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7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8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88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88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06" name="グループ"/>
          <p:cNvGrpSpPr/>
          <p:nvPr/>
        </p:nvGrpSpPr>
        <p:grpSpPr>
          <a:xfrm>
            <a:off x="3061485" y="9882986"/>
            <a:ext cx="1689625" cy="1474017"/>
            <a:chOff x="-47406" y="-117780"/>
            <a:chExt cx="1689623" cy="1474015"/>
          </a:xfrm>
        </p:grpSpPr>
        <p:grpSp>
          <p:nvGrpSpPr>
            <p:cNvPr id="689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688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88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0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689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89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89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89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89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8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89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8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0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25" name="グループ"/>
          <p:cNvGrpSpPr/>
          <p:nvPr/>
        </p:nvGrpSpPr>
        <p:grpSpPr>
          <a:xfrm>
            <a:off x="8498942" y="2460565"/>
            <a:ext cx="1689625" cy="1335928"/>
            <a:chOff x="-47406" y="-47411"/>
            <a:chExt cx="1689623" cy="1335926"/>
          </a:xfrm>
        </p:grpSpPr>
        <p:grpSp>
          <p:nvGrpSpPr>
            <p:cNvPr id="690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90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0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2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91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91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91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91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91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9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91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9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2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2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44" name="グループ"/>
          <p:cNvGrpSpPr/>
          <p:nvPr/>
        </p:nvGrpSpPr>
        <p:grpSpPr>
          <a:xfrm flipH="1" rot="19322375">
            <a:off x="1058779" y="12028583"/>
            <a:ext cx="1621252" cy="1193893"/>
            <a:chOff x="-44107" y="-44101"/>
            <a:chExt cx="1621251" cy="1193892"/>
          </a:xfrm>
        </p:grpSpPr>
        <p:grpSp>
          <p:nvGrpSpPr>
            <p:cNvPr id="692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92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2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4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92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93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93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93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93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9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93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9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3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4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63" name="グループ"/>
          <p:cNvGrpSpPr/>
          <p:nvPr/>
        </p:nvGrpSpPr>
        <p:grpSpPr>
          <a:xfrm>
            <a:off x="8645660" y="5517345"/>
            <a:ext cx="1689625" cy="1335928"/>
            <a:chOff x="-47406" y="-47411"/>
            <a:chExt cx="1689623" cy="1335926"/>
          </a:xfrm>
        </p:grpSpPr>
        <p:grpSp>
          <p:nvGrpSpPr>
            <p:cNvPr id="6947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694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4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62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694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94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95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95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95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9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95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69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5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82" name="グループ"/>
          <p:cNvGrpSpPr/>
          <p:nvPr/>
        </p:nvGrpSpPr>
        <p:grpSpPr>
          <a:xfrm flipH="1" rot="19322375">
            <a:off x="2948673" y="2676781"/>
            <a:ext cx="1621253" cy="1193893"/>
            <a:chOff x="-44107" y="-44101"/>
            <a:chExt cx="1621251" cy="1193892"/>
          </a:xfrm>
        </p:grpSpPr>
        <p:grpSp>
          <p:nvGrpSpPr>
            <p:cNvPr id="696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96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6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8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696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96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697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697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696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899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97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69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7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7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6996" name="グループ"/>
          <p:cNvGrpSpPr/>
          <p:nvPr/>
        </p:nvGrpSpPr>
        <p:grpSpPr>
          <a:xfrm>
            <a:off x="28153652" y="8888533"/>
            <a:ext cx="1621252" cy="1193893"/>
            <a:chOff x="-44107" y="-44101"/>
            <a:chExt cx="1621251" cy="1193892"/>
          </a:xfrm>
        </p:grpSpPr>
        <p:grpSp>
          <p:nvGrpSpPr>
            <p:cNvPr id="698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698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8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6995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698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698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9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698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699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69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010" name="グループ"/>
          <p:cNvGrpSpPr/>
          <p:nvPr/>
        </p:nvGrpSpPr>
        <p:grpSpPr>
          <a:xfrm>
            <a:off x="26466627" y="8563884"/>
            <a:ext cx="1689625" cy="1474016"/>
            <a:chOff x="-47406" y="-117780"/>
            <a:chExt cx="1689623" cy="1474015"/>
          </a:xfrm>
        </p:grpSpPr>
        <p:grpSp>
          <p:nvGrpSpPr>
            <p:cNvPr id="6999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699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699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00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00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0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00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0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00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00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029" name="グループ"/>
          <p:cNvGrpSpPr/>
          <p:nvPr/>
        </p:nvGrpSpPr>
        <p:grpSpPr>
          <a:xfrm>
            <a:off x="12562147" y="9808325"/>
            <a:ext cx="1654662" cy="1308719"/>
            <a:chOff x="-47406" y="-47411"/>
            <a:chExt cx="1654660" cy="1308717"/>
          </a:xfrm>
        </p:grpSpPr>
        <p:grpSp>
          <p:nvGrpSpPr>
            <p:cNvPr id="7013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7012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011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7028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7014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15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018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7017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016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02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7020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7022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7024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7026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048" name="グループ"/>
          <p:cNvGrpSpPr/>
          <p:nvPr/>
        </p:nvGrpSpPr>
        <p:grpSpPr>
          <a:xfrm>
            <a:off x="12558900" y="7712366"/>
            <a:ext cx="1621252" cy="1193893"/>
            <a:chOff x="-44107" y="-44101"/>
            <a:chExt cx="1621251" cy="1193892"/>
          </a:xfrm>
        </p:grpSpPr>
        <p:grpSp>
          <p:nvGrpSpPr>
            <p:cNvPr id="703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03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03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047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03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3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03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03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03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0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03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04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04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04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067" name="グループ"/>
          <p:cNvGrpSpPr/>
          <p:nvPr/>
        </p:nvGrpSpPr>
        <p:grpSpPr>
          <a:xfrm flipH="1" rot="19322375">
            <a:off x="12532373" y="12008216"/>
            <a:ext cx="1621253" cy="1193893"/>
            <a:chOff x="-44107" y="-44101"/>
            <a:chExt cx="1621251" cy="1193892"/>
          </a:xfrm>
        </p:grpSpPr>
        <p:grpSp>
          <p:nvGrpSpPr>
            <p:cNvPr id="705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05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04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06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05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5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05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05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05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0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05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0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06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06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086" name="グループ"/>
          <p:cNvGrpSpPr/>
          <p:nvPr/>
        </p:nvGrpSpPr>
        <p:grpSpPr>
          <a:xfrm>
            <a:off x="12506571" y="8589126"/>
            <a:ext cx="1689625" cy="1474017"/>
            <a:chOff x="-47406" y="-117780"/>
            <a:chExt cx="1689623" cy="1474015"/>
          </a:xfrm>
        </p:grpSpPr>
        <p:grpSp>
          <p:nvGrpSpPr>
            <p:cNvPr id="707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06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06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08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07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7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07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07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07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0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07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07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08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08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105" name="グループ"/>
          <p:cNvGrpSpPr/>
          <p:nvPr/>
        </p:nvGrpSpPr>
        <p:grpSpPr>
          <a:xfrm>
            <a:off x="12399271" y="4468756"/>
            <a:ext cx="1689625" cy="1335928"/>
            <a:chOff x="-47406" y="-47411"/>
            <a:chExt cx="1689623" cy="1335926"/>
          </a:xfrm>
        </p:grpSpPr>
        <p:grpSp>
          <p:nvGrpSpPr>
            <p:cNvPr id="708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08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08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0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09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09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09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09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09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1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09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09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0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0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124" name="グループ"/>
          <p:cNvGrpSpPr/>
          <p:nvPr/>
        </p:nvGrpSpPr>
        <p:grpSpPr>
          <a:xfrm>
            <a:off x="12395548" y="3567318"/>
            <a:ext cx="1621253" cy="1193894"/>
            <a:chOff x="-44107" y="-44101"/>
            <a:chExt cx="1621251" cy="1193892"/>
          </a:xfrm>
        </p:grpSpPr>
        <p:grpSp>
          <p:nvGrpSpPr>
            <p:cNvPr id="710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10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10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2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10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11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11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11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11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1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11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11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1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2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143" name="グループ"/>
          <p:cNvGrpSpPr/>
          <p:nvPr/>
        </p:nvGrpSpPr>
        <p:grpSpPr>
          <a:xfrm flipH="1" rot="19322375">
            <a:off x="10574294" y="2536220"/>
            <a:ext cx="1621253" cy="1193893"/>
            <a:chOff x="-44107" y="-44101"/>
            <a:chExt cx="1621251" cy="1193892"/>
          </a:xfrm>
        </p:grpSpPr>
        <p:grpSp>
          <p:nvGrpSpPr>
            <p:cNvPr id="712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12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12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4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12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12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13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13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13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1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13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13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3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4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162" name="グループ"/>
          <p:cNvGrpSpPr/>
          <p:nvPr/>
        </p:nvGrpSpPr>
        <p:grpSpPr>
          <a:xfrm>
            <a:off x="12505498" y="10770933"/>
            <a:ext cx="1689624" cy="1474016"/>
            <a:chOff x="-47406" y="-117780"/>
            <a:chExt cx="1689623" cy="1474015"/>
          </a:xfrm>
        </p:grpSpPr>
        <p:grpSp>
          <p:nvGrpSpPr>
            <p:cNvPr id="714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14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14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61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14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14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15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15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14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1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15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15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5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5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181" name="グループ"/>
          <p:cNvGrpSpPr/>
          <p:nvPr/>
        </p:nvGrpSpPr>
        <p:grpSpPr>
          <a:xfrm>
            <a:off x="12483178" y="5525222"/>
            <a:ext cx="1689625" cy="1335928"/>
            <a:chOff x="-47406" y="-47411"/>
            <a:chExt cx="1689623" cy="1335926"/>
          </a:xfrm>
        </p:grpSpPr>
        <p:grpSp>
          <p:nvGrpSpPr>
            <p:cNvPr id="716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16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16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8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16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16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17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16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16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1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17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17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7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7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00" name="グループ"/>
          <p:cNvGrpSpPr/>
          <p:nvPr/>
        </p:nvGrpSpPr>
        <p:grpSpPr>
          <a:xfrm>
            <a:off x="12506571" y="6453605"/>
            <a:ext cx="1689625" cy="1474016"/>
            <a:chOff x="-47406" y="-117780"/>
            <a:chExt cx="1689623" cy="1474015"/>
          </a:xfrm>
        </p:grpSpPr>
        <p:grpSp>
          <p:nvGrpSpPr>
            <p:cNvPr id="718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18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18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19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18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18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18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18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18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2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19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1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19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19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19" name="グループ"/>
          <p:cNvGrpSpPr/>
          <p:nvPr/>
        </p:nvGrpSpPr>
        <p:grpSpPr>
          <a:xfrm>
            <a:off x="10393100" y="3539618"/>
            <a:ext cx="1689625" cy="1335928"/>
            <a:chOff x="-47406" y="-47411"/>
            <a:chExt cx="1689623" cy="1335926"/>
          </a:xfrm>
        </p:grpSpPr>
        <p:grpSp>
          <p:nvGrpSpPr>
            <p:cNvPr id="7203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20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0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218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20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20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20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20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20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2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21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21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21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21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38" name="グループ"/>
          <p:cNvGrpSpPr/>
          <p:nvPr/>
        </p:nvGrpSpPr>
        <p:grpSpPr>
          <a:xfrm flipH="1" rot="19322375">
            <a:off x="12193265" y="2530165"/>
            <a:ext cx="1621252" cy="1193893"/>
            <a:chOff x="-44107" y="-44101"/>
            <a:chExt cx="1621251" cy="1193892"/>
          </a:xfrm>
        </p:grpSpPr>
        <p:grpSp>
          <p:nvGrpSpPr>
            <p:cNvPr id="722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22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2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23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22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22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22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22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22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2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22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23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23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23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57" name="グループ"/>
          <p:cNvGrpSpPr/>
          <p:nvPr/>
        </p:nvGrpSpPr>
        <p:grpSpPr>
          <a:xfrm>
            <a:off x="10792828" y="5706786"/>
            <a:ext cx="1654662" cy="1308719"/>
            <a:chOff x="-47406" y="-47411"/>
            <a:chExt cx="1654660" cy="1308717"/>
          </a:xfrm>
        </p:grpSpPr>
        <p:grpSp>
          <p:nvGrpSpPr>
            <p:cNvPr id="7241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7240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39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7256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7242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243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246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7245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244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26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7248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7250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7252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7254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76" name="グループ"/>
          <p:cNvGrpSpPr/>
          <p:nvPr/>
        </p:nvGrpSpPr>
        <p:grpSpPr>
          <a:xfrm>
            <a:off x="10623455" y="9811587"/>
            <a:ext cx="1621253" cy="1193893"/>
            <a:chOff x="-44107" y="-44101"/>
            <a:chExt cx="1621251" cy="1193892"/>
          </a:xfrm>
        </p:grpSpPr>
        <p:grpSp>
          <p:nvGrpSpPr>
            <p:cNvPr id="726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25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5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275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26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26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26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26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26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2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26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26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27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27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295" name="グループ"/>
          <p:cNvGrpSpPr/>
          <p:nvPr/>
        </p:nvGrpSpPr>
        <p:grpSpPr>
          <a:xfrm flipH="1" rot="19322375">
            <a:off x="8712939" y="15346998"/>
            <a:ext cx="1621253" cy="1193894"/>
            <a:chOff x="-44107" y="-44101"/>
            <a:chExt cx="1621251" cy="1193892"/>
          </a:xfrm>
        </p:grpSpPr>
        <p:grpSp>
          <p:nvGrpSpPr>
            <p:cNvPr id="727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27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7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29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28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28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28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28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28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3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28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28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29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29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314" name="グループ"/>
          <p:cNvGrpSpPr/>
          <p:nvPr/>
        </p:nvGrpSpPr>
        <p:grpSpPr>
          <a:xfrm>
            <a:off x="10624731" y="4521565"/>
            <a:ext cx="1689625" cy="1474017"/>
            <a:chOff x="-47406" y="-117780"/>
            <a:chExt cx="1689623" cy="1474015"/>
          </a:xfrm>
        </p:grpSpPr>
        <p:grpSp>
          <p:nvGrpSpPr>
            <p:cNvPr id="7298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29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29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313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29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0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0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0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0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3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30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30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30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31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333" name="グループ"/>
          <p:cNvGrpSpPr/>
          <p:nvPr/>
        </p:nvGrpSpPr>
        <p:grpSpPr>
          <a:xfrm>
            <a:off x="14351090" y="11783722"/>
            <a:ext cx="1689625" cy="1335928"/>
            <a:chOff x="-47406" y="-47411"/>
            <a:chExt cx="1689623" cy="1335926"/>
          </a:xfrm>
        </p:grpSpPr>
        <p:grpSp>
          <p:nvGrpSpPr>
            <p:cNvPr id="7317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31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31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332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31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1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2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2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2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3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32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32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32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33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352" name="グループ"/>
          <p:cNvGrpSpPr/>
          <p:nvPr/>
        </p:nvGrpSpPr>
        <p:grpSpPr>
          <a:xfrm>
            <a:off x="14354390" y="9812573"/>
            <a:ext cx="1621253" cy="1193893"/>
            <a:chOff x="-44107" y="-44101"/>
            <a:chExt cx="1621251" cy="1193892"/>
          </a:xfrm>
        </p:grpSpPr>
        <p:grpSp>
          <p:nvGrpSpPr>
            <p:cNvPr id="733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33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33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35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33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3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4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4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3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3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34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34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34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34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371" name="グループ"/>
          <p:cNvGrpSpPr/>
          <p:nvPr/>
        </p:nvGrpSpPr>
        <p:grpSpPr>
          <a:xfrm flipH="1" rot="19322375">
            <a:off x="8662522" y="10794697"/>
            <a:ext cx="1621253" cy="1193893"/>
            <a:chOff x="-44107" y="-44101"/>
            <a:chExt cx="1621251" cy="1193892"/>
          </a:xfrm>
        </p:grpSpPr>
        <p:grpSp>
          <p:nvGrpSpPr>
            <p:cNvPr id="735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35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35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370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35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5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6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5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5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3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36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36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36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36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390" name="グループ"/>
          <p:cNvGrpSpPr/>
          <p:nvPr/>
        </p:nvGrpSpPr>
        <p:grpSpPr>
          <a:xfrm>
            <a:off x="10624731" y="6715253"/>
            <a:ext cx="1689625" cy="1474017"/>
            <a:chOff x="-47406" y="-117780"/>
            <a:chExt cx="1689623" cy="1474015"/>
          </a:xfrm>
        </p:grpSpPr>
        <p:grpSp>
          <p:nvGrpSpPr>
            <p:cNvPr id="737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37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37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38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37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7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7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7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7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4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38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38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38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38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409" name="グループ"/>
          <p:cNvGrpSpPr/>
          <p:nvPr/>
        </p:nvGrpSpPr>
        <p:grpSpPr>
          <a:xfrm>
            <a:off x="10581502" y="7847683"/>
            <a:ext cx="1689625" cy="1335928"/>
            <a:chOff x="-47406" y="-47411"/>
            <a:chExt cx="1689623" cy="1335926"/>
          </a:xfrm>
        </p:grpSpPr>
        <p:grpSp>
          <p:nvGrpSpPr>
            <p:cNvPr id="7393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39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39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408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39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39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39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39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39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4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40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40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40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40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428" name="グループ"/>
          <p:cNvGrpSpPr/>
          <p:nvPr/>
        </p:nvGrpSpPr>
        <p:grpSpPr>
          <a:xfrm>
            <a:off x="10587141" y="8610483"/>
            <a:ext cx="1689625" cy="1474017"/>
            <a:chOff x="-47406" y="-117780"/>
            <a:chExt cx="1689623" cy="1474015"/>
          </a:xfrm>
        </p:grpSpPr>
        <p:grpSp>
          <p:nvGrpSpPr>
            <p:cNvPr id="741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41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41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42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41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41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41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41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41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4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41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42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42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42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447" name="グループ"/>
          <p:cNvGrpSpPr/>
          <p:nvPr/>
        </p:nvGrpSpPr>
        <p:grpSpPr>
          <a:xfrm>
            <a:off x="8519807" y="11783722"/>
            <a:ext cx="1689625" cy="1335928"/>
            <a:chOff x="-47406" y="-47411"/>
            <a:chExt cx="1689623" cy="1335926"/>
          </a:xfrm>
        </p:grpSpPr>
        <p:grpSp>
          <p:nvGrpSpPr>
            <p:cNvPr id="743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43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42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446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43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43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43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43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43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4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43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44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44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44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466" name="グループ"/>
          <p:cNvGrpSpPr/>
          <p:nvPr/>
        </p:nvGrpSpPr>
        <p:grpSpPr>
          <a:xfrm flipH="1" rot="19322375">
            <a:off x="10690277" y="11854309"/>
            <a:ext cx="1621252" cy="1193893"/>
            <a:chOff x="-44107" y="-44101"/>
            <a:chExt cx="1621251" cy="1193892"/>
          </a:xfrm>
        </p:grpSpPr>
        <p:grpSp>
          <p:nvGrpSpPr>
            <p:cNvPr id="745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44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44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46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45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45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45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45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45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4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45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45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46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46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485" name="グループ"/>
          <p:cNvGrpSpPr/>
          <p:nvPr/>
        </p:nvGrpSpPr>
        <p:grpSpPr>
          <a:xfrm>
            <a:off x="4822512" y="2470560"/>
            <a:ext cx="1654661" cy="1308718"/>
            <a:chOff x="-47406" y="-47411"/>
            <a:chExt cx="1654660" cy="1308717"/>
          </a:xfrm>
        </p:grpSpPr>
        <p:grpSp>
          <p:nvGrpSpPr>
            <p:cNvPr id="7469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7468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467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7484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7470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471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474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7473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472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50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7476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7478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7480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7482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04" name="グループ"/>
          <p:cNvGrpSpPr/>
          <p:nvPr/>
        </p:nvGrpSpPr>
        <p:grpSpPr>
          <a:xfrm>
            <a:off x="4884628" y="9997405"/>
            <a:ext cx="1621253" cy="1193893"/>
            <a:chOff x="-44107" y="-44101"/>
            <a:chExt cx="1621251" cy="1193892"/>
          </a:xfrm>
        </p:grpSpPr>
        <p:grpSp>
          <p:nvGrpSpPr>
            <p:cNvPr id="748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48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48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0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48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49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49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49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49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5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49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49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49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0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23" name="グループ"/>
          <p:cNvGrpSpPr/>
          <p:nvPr/>
        </p:nvGrpSpPr>
        <p:grpSpPr>
          <a:xfrm flipH="1" rot="19322375">
            <a:off x="4879635" y="5848077"/>
            <a:ext cx="1621252" cy="1193894"/>
            <a:chOff x="-44107" y="-44101"/>
            <a:chExt cx="1621251" cy="1193892"/>
          </a:xfrm>
        </p:grpSpPr>
        <p:grpSp>
          <p:nvGrpSpPr>
            <p:cNvPr id="750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50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50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2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50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50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51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51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51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5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51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51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51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2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42" name="グループ"/>
          <p:cNvGrpSpPr/>
          <p:nvPr/>
        </p:nvGrpSpPr>
        <p:grpSpPr>
          <a:xfrm>
            <a:off x="4992448" y="6759478"/>
            <a:ext cx="1689625" cy="1474016"/>
            <a:chOff x="-47406" y="-117780"/>
            <a:chExt cx="1689623" cy="1474015"/>
          </a:xfrm>
        </p:grpSpPr>
        <p:grpSp>
          <p:nvGrpSpPr>
            <p:cNvPr id="752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52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52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41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52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52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53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53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52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5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53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53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53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3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61" name="グループ"/>
          <p:cNvGrpSpPr/>
          <p:nvPr/>
        </p:nvGrpSpPr>
        <p:grpSpPr>
          <a:xfrm>
            <a:off x="8585559" y="7525908"/>
            <a:ext cx="1689624" cy="1335928"/>
            <a:chOff x="-47406" y="-47411"/>
            <a:chExt cx="1689623" cy="1335926"/>
          </a:xfrm>
        </p:grpSpPr>
        <p:grpSp>
          <p:nvGrpSpPr>
            <p:cNvPr id="754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54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54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6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54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54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55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54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54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5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55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55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55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5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80" name="グループ"/>
          <p:cNvGrpSpPr/>
          <p:nvPr/>
        </p:nvGrpSpPr>
        <p:grpSpPr>
          <a:xfrm>
            <a:off x="8619748" y="6592005"/>
            <a:ext cx="1621252" cy="1193893"/>
            <a:chOff x="-44107" y="-44101"/>
            <a:chExt cx="1621251" cy="1193892"/>
          </a:xfrm>
        </p:grpSpPr>
        <p:grpSp>
          <p:nvGrpSpPr>
            <p:cNvPr id="756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56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56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79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56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56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56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56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56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6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57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57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57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7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599" name="グループ"/>
          <p:cNvGrpSpPr/>
          <p:nvPr/>
        </p:nvGrpSpPr>
        <p:grpSpPr>
          <a:xfrm flipH="1" rot="19322375">
            <a:off x="5090094" y="10961020"/>
            <a:ext cx="1621253" cy="1193894"/>
            <a:chOff x="-44107" y="-44101"/>
            <a:chExt cx="1621251" cy="1193892"/>
          </a:xfrm>
        </p:grpSpPr>
        <p:grpSp>
          <p:nvGrpSpPr>
            <p:cNvPr id="758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58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58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59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58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58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58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58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58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6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59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59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59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59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618" name="グループ"/>
          <p:cNvGrpSpPr/>
          <p:nvPr/>
        </p:nvGrpSpPr>
        <p:grpSpPr>
          <a:xfrm>
            <a:off x="4654414" y="3479027"/>
            <a:ext cx="1689625" cy="1474017"/>
            <a:chOff x="-47406" y="-117780"/>
            <a:chExt cx="1689623" cy="1474015"/>
          </a:xfrm>
        </p:grpSpPr>
        <p:grpSp>
          <p:nvGrpSpPr>
            <p:cNvPr id="760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60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0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1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60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0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60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60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60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6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60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61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61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61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637" name="グループ"/>
          <p:cNvGrpSpPr/>
          <p:nvPr/>
        </p:nvGrpSpPr>
        <p:grpSpPr>
          <a:xfrm>
            <a:off x="4838437" y="7912868"/>
            <a:ext cx="1689625" cy="1335928"/>
            <a:chOff x="-47406" y="-47411"/>
            <a:chExt cx="1689623" cy="1335926"/>
          </a:xfrm>
        </p:grpSpPr>
        <p:grpSp>
          <p:nvGrpSpPr>
            <p:cNvPr id="762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62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1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36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62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2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62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62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62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6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62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63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63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63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656" name="グループ"/>
          <p:cNvGrpSpPr/>
          <p:nvPr/>
        </p:nvGrpSpPr>
        <p:grpSpPr>
          <a:xfrm>
            <a:off x="4844307" y="8838341"/>
            <a:ext cx="1689625" cy="1474016"/>
            <a:chOff x="-47406" y="-117780"/>
            <a:chExt cx="1689623" cy="1474015"/>
          </a:xfrm>
        </p:grpSpPr>
        <p:grpSp>
          <p:nvGrpSpPr>
            <p:cNvPr id="764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63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3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5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64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4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64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64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64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6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64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64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65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65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675" name="グループ"/>
          <p:cNvGrpSpPr/>
          <p:nvPr/>
        </p:nvGrpSpPr>
        <p:grpSpPr>
          <a:xfrm>
            <a:off x="4908901" y="11964419"/>
            <a:ext cx="1689625" cy="1335928"/>
            <a:chOff x="-47406" y="-47411"/>
            <a:chExt cx="1689623" cy="1335926"/>
          </a:xfrm>
        </p:grpSpPr>
        <p:grpSp>
          <p:nvGrpSpPr>
            <p:cNvPr id="765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65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5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7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66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6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66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66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66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7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66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66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67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67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694" name="グループ"/>
          <p:cNvGrpSpPr/>
          <p:nvPr/>
        </p:nvGrpSpPr>
        <p:grpSpPr>
          <a:xfrm flipH="1" rot="19322375">
            <a:off x="4688604" y="4709241"/>
            <a:ext cx="1621252" cy="1193893"/>
            <a:chOff x="-44107" y="-44101"/>
            <a:chExt cx="1621251" cy="1193892"/>
          </a:xfrm>
        </p:grpSpPr>
        <p:grpSp>
          <p:nvGrpSpPr>
            <p:cNvPr id="767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67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7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9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67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8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68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68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68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7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68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68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68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69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713" name="グループ"/>
          <p:cNvGrpSpPr/>
          <p:nvPr/>
        </p:nvGrpSpPr>
        <p:grpSpPr>
          <a:xfrm>
            <a:off x="6689348" y="6655684"/>
            <a:ext cx="1654661" cy="1308718"/>
            <a:chOff x="-47406" y="-47411"/>
            <a:chExt cx="1654660" cy="1308717"/>
          </a:xfrm>
        </p:grpSpPr>
        <p:grpSp>
          <p:nvGrpSpPr>
            <p:cNvPr id="7697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7696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695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7712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7698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699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02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7701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00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74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7704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7706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7708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7710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732" name="グループ"/>
          <p:cNvGrpSpPr/>
          <p:nvPr/>
        </p:nvGrpSpPr>
        <p:grpSpPr>
          <a:xfrm>
            <a:off x="6733275" y="12045956"/>
            <a:ext cx="1621253" cy="1193893"/>
            <a:chOff x="-44107" y="-44101"/>
            <a:chExt cx="1621251" cy="1193892"/>
          </a:xfrm>
        </p:grpSpPr>
        <p:grpSp>
          <p:nvGrpSpPr>
            <p:cNvPr id="771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71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71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73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71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71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2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72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1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7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72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72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72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72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751" name="グループ"/>
          <p:cNvGrpSpPr/>
          <p:nvPr/>
        </p:nvGrpSpPr>
        <p:grpSpPr>
          <a:xfrm flipH="1" rot="19322375">
            <a:off x="8619749" y="8664007"/>
            <a:ext cx="1621253" cy="1193893"/>
            <a:chOff x="-44107" y="-44101"/>
            <a:chExt cx="1621251" cy="1193892"/>
          </a:xfrm>
        </p:grpSpPr>
        <p:grpSp>
          <p:nvGrpSpPr>
            <p:cNvPr id="773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73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73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750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73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73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4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73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3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7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74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74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74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74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770" name="グループ"/>
          <p:cNvGrpSpPr/>
          <p:nvPr/>
        </p:nvGrpSpPr>
        <p:grpSpPr>
          <a:xfrm>
            <a:off x="8663019" y="9577666"/>
            <a:ext cx="1689625" cy="1474017"/>
            <a:chOff x="-47406" y="-117780"/>
            <a:chExt cx="1689623" cy="1474015"/>
          </a:xfrm>
        </p:grpSpPr>
        <p:grpSp>
          <p:nvGrpSpPr>
            <p:cNvPr id="775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75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75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76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75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75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5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75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5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8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76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76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76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76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789" name="グループ"/>
          <p:cNvGrpSpPr/>
          <p:nvPr/>
        </p:nvGrpSpPr>
        <p:grpSpPr>
          <a:xfrm>
            <a:off x="6668252" y="3408312"/>
            <a:ext cx="1689625" cy="1335928"/>
            <a:chOff x="-47406" y="-47411"/>
            <a:chExt cx="1689623" cy="1335926"/>
          </a:xfrm>
        </p:grpSpPr>
        <p:grpSp>
          <p:nvGrpSpPr>
            <p:cNvPr id="7773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77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77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788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77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77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7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77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7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8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78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78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78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78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808" name="グループ"/>
          <p:cNvGrpSpPr/>
          <p:nvPr/>
        </p:nvGrpSpPr>
        <p:grpSpPr>
          <a:xfrm>
            <a:off x="6733275" y="15372166"/>
            <a:ext cx="1621253" cy="1193893"/>
            <a:chOff x="-44107" y="-44101"/>
            <a:chExt cx="1621251" cy="1193892"/>
          </a:xfrm>
        </p:grpSpPr>
        <p:grpSp>
          <p:nvGrpSpPr>
            <p:cNvPr id="779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79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79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07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79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79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79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79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79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8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79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80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0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80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827" name="グループ"/>
          <p:cNvGrpSpPr/>
          <p:nvPr/>
        </p:nvGrpSpPr>
        <p:grpSpPr>
          <a:xfrm flipH="1" rot="19322375">
            <a:off x="6702442" y="4488546"/>
            <a:ext cx="1621253" cy="1193893"/>
            <a:chOff x="-44107" y="-44101"/>
            <a:chExt cx="1621251" cy="1193892"/>
          </a:xfrm>
        </p:grpSpPr>
        <p:grpSp>
          <p:nvGrpSpPr>
            <p:cNvPr id="781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81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80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2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81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81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81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81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81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8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81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82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2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8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846" name="グループ"/>
          <p:cNvGrpSpPr/>
          <p:nvPr/>
        </p:nvGrpSpPr>
        <p:grpSpPr>
          <a:xfrm>
            <a:off x="6521250" y="7664151"/>
            <a:ext cx="1689625" cy="1474017"/>
            <a:chOff x="-47406" y="-117780"/>
            <a:chExt cx="1689623" cy="1474015"/>
          </a:xfrm>
        </p:grpSpPr>
        <p:grpSp>
          <p:nvGrpSpPr>
            <p:cNvPr id="783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82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82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4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83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83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83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83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83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8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83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83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4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8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865" name="グループ"/>
          <p:cNvGrpSpPr/>
          <p:nvPr/>
        </p:nvGrpSpPr>
        <p:grpSpPr>
          <a:xfrm>
            <a:off x="6668251" y="9863133"/>
            <a:ext cx="1689625" cy="1335928"/>
            <a:chOff x="-47406" y="-47411"/>
            <a:chExt cx="1689623" cy="1335926"/>
          </a:xfrm>
        </p:grpSpPr>
        <p:grpSp>
          <p:nvGrpSpPr>
            <p:cNvPr id="784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84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84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6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85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85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85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85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85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9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85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85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6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86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884" name="グループ"/>
          <p:cNvGrpSpPr/>
          <p:nvPr/>
        </p:nvGrpSpPr>
        <p:grpSpPr>
          <a:xfrm>
            <a:off x="6680253" y="10863799"/>
            <a:ext cx="1689625" cy="1474017"/>
            <a:chOff x="-47406" y="-117780"/>
            <a:chExt cx="1689623" cy="1474015"/>
          </a:xfrm>
        </p:grpSpPr>
        <p:grpSp>
          <p:nvGrpSpPr>
            <p:cNvPr id="7868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86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86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83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86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87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87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87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87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9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87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87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7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88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03" name="グループ"/>
          <p:cNvGrpSpPr/>
          <p:nvPr/>
        </p:nvGrpSpPr>
        <p:grpSpPr>
          <a:xfrm>
            <a:off x="6521249" y="5491945"/>
            <a:ext cx="1689625" cy="1335927"/>
            <a:chOff x="-47406" y="-47411"/>
            <a:chExt cx="1689623" cy="1335926"/>
          </a:xfrm>
        </p:grpSpPr>
        <p:grpSp>
          <p:nvGrpSpPr>
            <p:cNvPr id="7887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88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88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02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88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88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89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89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89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9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89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89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89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9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22" name="グループ"/>
          <p:cNvGrpSpPr/>
          <p:nvPr/>
        </p:nvGrpSpPr>
        <p:grpSpPr>
          <a:xfrm flipH="1" rot="19322375">
            <a:off x="6555440" y="8894364"/>
            <a:ext cx="1621252" cy="1193894"/>
            <a:chOff x="-44107" y="-44101"/>
            <a:chExt cx="1621251" cy="1193892"/>
          </a:xfrm>
        </p:grpSpPr>
        <p:grpSp>
          <p:nvGrpSpPr>
            <p:cNvPr id="790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90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0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2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790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90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91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91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90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9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91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791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91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9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41" name="グループ"/>
          <p:cNvGrpSpPr/>
          <p:nvPr/>
        </p:nvGrpSpPr>
        <p:grpSpPr>
          <a:xfrm>
            <a:off x="-3869606" y="5047152"/>
            <a:ext cx="1659141" cy="1221220"/>
            <a:chOff x="-44107" y="-44101"/>
            <a:chExt cx="1659140" cy="1221218"/>
          </a:xfrm>
        </p:grpSpPr>
        <p:grpSp>
          <p:nvGrpSpPr>
            <p:cNvPr id="792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792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2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4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792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92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93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792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928" name="図形 図形" descr="図形 図形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098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7932" name="線 図形" descr="線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7934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7936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7938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60" name="グループ"/>
          <p:cNvGrpSpPr/>
          <p:nvPr/>
        </p:nvGrpSpPr>
        <p:grpSpPr>
          <a:xfrm>
            <a:off x="14180511" y="2580981"/>
            <a:ext cx="1621252" cy="1193893"/>
            <a:chOff x="-44107" y="-44101"/>
            <a:chExt cx="1621251" cy="1193892"/>
          </a:xfrm>
        </p:grpSpPr>
        <p:grpSp>
          <p:nvGrpSpPr>
            <p:cNvPr id="794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794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4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59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794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94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94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94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94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0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95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95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95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9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79" name="グループ"/>
          <p:cNvGrpSpPr/>
          <p:nvPr/>
        </p:nvGrpSpPr>
        <p:grpSpPr>
          <a:xfrm>
            <a:off x="8248682" y="14130922"/>
            <a:ext cx="1689624" cy="1335928"/>
            <a:chOff x="-47406" y="-47411"/>
            <a:chExt cx="1689623" cy="1335926"/>
          </a:xfrm>
        </p:grpSpPr>
        <p:grpSp>
          <p:nvGrpSpPr>
            <p:cNvPr id="7963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796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6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78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796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96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96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96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96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0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97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97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97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9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7998" name="グループ"/>
          <p:cNvGrpSpPr/>
          <p:nvPr/>
        </p:nvGrpSpPr>
        <p:grpSpPr>
          <a:xfrm>
            <a:off x="14320201" y="6335508"/>
            <a:ext cx="1689625" cy="1474017"/>
            <a:chOff x="-47406" y="-117780"/>
            <a:chExt cx="1689623" cy="1474015"/>
          </a:xfrm>
        </p:grpSpPr>
        <p:grpSp>
          <p:nvGrpSpPr>
            <p:cNvPr id="798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798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8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799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798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798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798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798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798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0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798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799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799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79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017" name="グループ"/>
          <p:cNvGrpSpPr/>
          <p:nvPr/>
        </p:nvGrpSpPr>
        <p:grpSpPr>
          <a:xfrm>
            <a:off x="14196252" y="8588328"/>
            <a:ext cx="1689625" cy="1474017"/>
            <a:chOff x="-47406" y="-117780"/>
            <a:chExt cx="1689623" cy="1474015"/>
          </a:xfrm>
        </p:grpSpPr>
        <p:grpSp>
          <p:nvGrpSpPr>
            <p:cNvPr id="800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00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799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1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00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0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00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00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0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0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00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01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01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0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036" name="グループ"/>
          <p:cNvGrpSpPr/>
          <p:nvPr/>
        </p:nvGrpSpPr>
        <p:grpSpPr>
          <a:xfrm>
            <a:off x="14368573" y="4531253"/>
            <a:ext cx="1654661" cy="1308719"/>
            <a:chOff x="-47406" y="-47411"/>
            <a:chExt cx="1654660" cy="1308717"/>
          </a:xfrm>
        </p:grpSpPr>
        <p:grpSp>
          <p:nvGrpSpPr>
            <p:cNvPr id="8020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8019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018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35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8021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22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025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8024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23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08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8027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8029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8031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8033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055" name="グループ"/>
          <p:cNvGrpSpPr/>
          <p:nvPr/>
        </p:nvGrpSpPr>
        <p:grpSpPr>
          <a:xfrm flipH="1" rot="19322375">
            <a:off x="14349073" y="3567318"/>
            <a:ext cx="1621252" cy="1193893"/>
            <a:chOff x="-44107" y="-44101"/>
            <a:chExt cx="1621251" cy="1193892"/>
          </a:xfrm>
        </p:grpSpPr>
        <p:grpSp>
          <p:nvGrpSpPr>
            <p:cNvPr id="803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03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03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5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04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4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04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04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4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1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04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04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05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0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074" name="グループ"/>
          <p:cNvGrpSpPr/>
          <p:nvPr/>
        </p:nvGrpSpPr>
        <p:grpSpPr>
          <a:xfrm flipH="1" rot="19322375">
            <a:off x="14328122" y="7640824"/>
            <a:ext cx="1621253" cy="1193893"/>
            <a:chOff x="-44107" y="-44101"/>
            <a:chExt cx="1621251" cy="1193892"/>
          </a:xfrm>
        </p:grpSpPr>
        <p:grpSp>
          <p:nvGrpSpPr>
            <p:cNvPr id="805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05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05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7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05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6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06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06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6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1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06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06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06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0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093" name="グループ"/>
          <p:cNvGrpSpPr/>
          <p:nvPr/>
        </p:nvGrpSpPr>
        <p:grpSpPr>
          <a:xfrm>
            <a:off x="14345818" y="10733523"/>
            <a:ext cx="1621253" cy="1193893"/>
            <a:chOff x="-44107" y="-44101"/>
            <a:chExt cx="1621251" cy="1193892"/>
          </a:xfrm>
        </p:grpSpPr>
        <p:grpSp>
          <p:nvGrpSpPr>
            <p:cNvPr id="807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07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07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9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07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7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08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08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8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1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08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08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08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0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112" name="グループ"/>
          <p:cNvGrpSpPr/>
          <p:nvPr/>
        </p:nvGrpSpPr>
        <p:grpSpPr>
          <a:xfrm>
            <a:off x="16124023" y="2612946"/>
            <a:ext cx="1689624" cy="1474016"/>
            <a:chOff x="-47406" y="-117780"/>
            <a:chExt cx="1689623" cy="1474015"/>
          </a:xfrm>
        </p:grpSpPr>
        <p:grpSp>
          <p:nvGrpSpPr>
            <p:cNvPr id="809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09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09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111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09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09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0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10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09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1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10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10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10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1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131" name="グループ"/>
          <p:cNvGrpSpPr/>
          <p:nvPr/>
        </p:nvGrpSpPr>
        <p:grpSpPr>
          <a:xfrm>
            <a:off x="19717133" y="3379377"/>
            <a:ext cx="1689625" cy="1335927"/>
            <a:chOff x="-47406" y="-47411"/>
            <a:chExt cx="1689623" cy="1335926"/>
          </a:xfrm>
        </p:grpSpPr>
        <p:grpSp>
          <p:nvGrpSpPr>
            <p:cNvPr id="811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11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11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13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11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11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2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11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11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1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12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1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12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1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150" name="グループ"/>
          <p:cNvGrpSpPr/>
          <p:nvPr/>
        </p:nvGrpSpPr>
        <p:grpSpPr>
          <a:xfrm>
            <a:off x="15970012" y="3766337"/>
            <a:ext cx="1689625" cy="1335927"/>
            <a:chOff x="-47406" y="-47411"/>
            <a:chExt cx="1689623" cy="1335926"/>
          </a:xfrm>
        </p:grpSpPr>
        <p:grpSp>
          <p:nvGrpSpPr>
            <p:cNvPr id="813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13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13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14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13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13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3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13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13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2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14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1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14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1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169" name="グループ"/>
          <p:cNvGrpSpPr/>
          <p:nvPr/>
        </p:nvGrpSpPr>
        <p:grpSpPr>
          <a:xfrm>
            <a:off x="15975883" y="4691809"/>
            <a:ext cx="1689625" cy="1474016"/>
            <a:chOff x="-47406" y="-117780"/>
            <a:chExt cx="1689623" cy="1474015"/>
          </a:xfrm>
        </p:grpSpPr>
        <p:grpSp>
          <p:nvGrpSpPr>
            <p:cNvPr id="815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15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15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16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15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15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5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15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15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2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16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16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16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16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188" name="グループ"/>
          <p:cNvGrpSpPr/>
          <p:nvPr/>
        </p:nvGrpSpPr>
        <p:grpSpPr>
          <a:xfrm>
            <a:off x="17608093" y="2509152"/>
            <a:ext cx="1654662" cy="1308719"/>
            <a:chOff x="-47406" y="-47411"/>
            <a:chExt cx="1654660" cy="1308717"/>
          </a:xfrm>
        </p:grpSpPr>
        <p:grpSp>
          <p:nvGrpSpPr>
            <p:cNvPr id="8172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8171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170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8187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8173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174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77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8176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175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24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8179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8181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8183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8185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07" name="グループ"/>
          <p:cNvGrpSpPr/>
          <p:nvPr/>
        </p:nvGrpSpPr>
        <p:grpSpPr>
          <a:xfrm flipH="1" rot="19322375">
            <a:off x="19751324" y="4517475"/>
            <a:ext cx="1621253" cy="1193893"/>
            <a:chOff x="-44107" y="-44101"/>
            <a:chExt cx="1621251" cy="1193892"/>
          </a:xfrm>
        </p:grpSpPr>
        <p:grpSp>
          <p:nvGrpSpPr>
            <p:cNvPr id="819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19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18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0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19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19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19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19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19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2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19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2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0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26" name="グループ"/>
          <p:cNvGrpSpPr/>
          <p:nvPr/>
        </p:nvGrpSpPr>
        <p:grpSpPr>
          <a:xfrm>
            <a:off x="17651357" y="3378313"/>
            <a:ext cx="1689625" cy="1474017"/>
            <a:chOff x="-47406" y="-117780"/>
            <a:chExt cx="1689623" cy="1474015"/>
          </a:xfrm>
        </p:grpSpPr>
        <p:grpSp>
          <p:nvGrpSpPr>
            <p:cNvPr id="821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20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20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2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21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1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21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21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21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2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21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2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2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2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45" name="グループ"/>
          <p:cNvGrpSpPr/>
          <p:nvPr/>
        </p:nvGrpSpPr>
        <p:grpSpPr>
          <a:xfrm flipH="1" rot="19322375">
            <a:off x="17789286" y="4504856"/>
            <a:ext cx="1621252" cy="1193893"/>
            <a:chOff x="-44107" y="-44101"/>
            <a:chExt cx="1621251" cy="1193892"/>
          </a:xfrm>
        </p:grpSpPr>
        <p:grpSp>
          <p:nvGrpSpPr>
            <p:cNvPr id="822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22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22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4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23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3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23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23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23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3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23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2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4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64" name="グループ"/>
          <p:cNvGrpSpPr/>
          <p:nvPr/>
        </p:nvGrpSpPr>
        <p:grpSpPr>
          <a:xfrm>
            <a:off x="16130829" y="6855950"/>
            <a:ext cx="1621252" cy="1193893"/>
            <a:chOff x="-44107" y="-44101"/>
            <a:chExt cx="1621251" cy="1193892"/>
          </a:xfrm>
        </p:grpSpPr>
        <p:grpSp>
          <p:nvGrpSpPr>
            <p:cNvPr id="824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24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24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6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24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5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25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25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25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3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25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2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5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83" name="グループ"/>
          <p:cNvGrpSpPr/>
          <p:nvPr/>
        </p:nvGrpSpPr>
        <p:grpSpPr>
          <a:xfrm flipH="1" rot="19322375">
            <a:off x="16018892" y="5882455"/>
            <a:ext cx="1621252" cy="1193893"/>
            <a:chOff x="-44107" y="-44101"/>
            <a:chExt cx="1621251" cy="1193892"/>
          </a:xfrm>
        </p:grpSpPr>
        <p:grpSp>
          <p:nvGrpSpPr>
            <p:cNvPr id="826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26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26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8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26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6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27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27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27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3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27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2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7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02" name="グループ"/>
          <p:cNvGrpSpPr/>
          <p:nvPr/>
        </p:nvGrpSpPr>
        <p:grpSpPr>
          <a:xfrm>
            <a:off x="17900967" y="8767843"/>
            <a:ext cx="1689625" cy="1335927"/>
            <a:chOff x="-47406" y="-47411"/>
            <a:chExt cx="1689623" cy="1335926"/>
          </a:xfrm>
        </p:grpSpPr>
        <p:grpSp>
          <p:nvGrpSpPr>
            <p:cNvPr id="8286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28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28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0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28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8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29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29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28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3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29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2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29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2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21" name="グループ"/>
          <p:cNvGrpSpPr/>
          <p:nvPr/>
        </p:nvGrpSpPr>
        <p:grpSpPr>
          <a:xfrm>
            <a:off x="17904266" y="6834660"/>
            <a:ext cx="1621253" cy="1193893"/>
            <a:chOff x="-44107" y="-44101"/>
            <a:chExt cx="1621251" cy="1193892"/>
          </a:xfrm>
        </p:grpSpPr>
        <p:grpSp>
          <p:nvGrpSpPr>
            <p:cNvPr id="830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30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0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2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30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30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31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30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30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3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31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3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31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3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40" name="グループ"/>
          <p:cNvGrpSpPr/>
          <p:nvPr/>
        </p:nvGrpSpPr>
        <p:grpSpPr>
          <a:xfrm>
            <a:off x="17950423" y="5523881"/>
            <a:ext cx="1689624" cy="1474017"/>
            <a:chOff x="-47406" y="-117780"/>
            <a:chExt cx="1689623" cy="1474015"/>
          </a:xfrm>
        </p:grpSpPr>
        <p:grpSp>
          <p:nvGrpSpPr>
            <p:cNvPr id="832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32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2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3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32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32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32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32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32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4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33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33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33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3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59" name="グループ"/>
          <p:cNvGrpSpPr/>
          <p:nvPr/>
        </p:nvGrpSpPr>
        <p:grpSpPr>
          <a:xfrm flipH="1" rot="19322375">
            <a:off x="15965715" y="8903175"/>
            <a:ext cx="1621253" cy="1193894"/>
            <a:chOff x="-44107" y="-44101"/>
            <a:chExt cx="1621251" cy="1193892"/>
          </a:xfrm>
        </p:grpSpPr>
        <p:grpSp>
          <p:nvGrpSpPr>
            <p:cNvPr id="834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34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4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5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34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34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34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34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34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4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35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3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35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3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78" name="グループ"/>
          <p:cNvGrpSpPr/>
          <p:nvPr/>
        </p:nvGrpSpPr>
        <p:grpSpPr>
          <a:xfrm>
            <a:off x="19649399" y="6551632"/>
            <a:ext cx="1621252" cy="1193893"/>
            <a:chOff x="-44107" y="-44101"/>
            <a:chExt cx="1621251" cy="1193892"/>
          </a:xfrm>
        </p:grpSpPr>
        <p:grpSp>
          <p:nvGrpSpPr>
            <p:cNvPr id="836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36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6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77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36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36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36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36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36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4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36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3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37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3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397" name="グループ"/>
          <p:cNvGrpSpPr/>
          <p:nvPr/>
        </p:nvGrpSpPr>
        <p:grpSpPr>
          <a:xfrm flipH="1" rot="19322375">
            <a:off x="19854865" y="7515247"/>
            <a:ext cx="1621253" cy="1193893"/>
            <a:chOff x="-44107" y="-44101"/>
            <a:chExt cx="1621251" cy="1193892"/>
          </a:xfrm>
        </p:grpSpPr>
        <p:grpSp>
          <p:nvGrpSpPr>
            <p:cNvPr id="838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38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7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9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38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38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38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38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38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4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38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3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39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3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16" name="グループ"/>
          <p:cNvGrpSpPr/>
          <p:nvPr/>
        </p:nvGrpSpPr>
        <p:grpSpPr>
          <a:xfrm>
            <a:off x="19831322" y="8556259"/>
            <a:ext cx="1689625" cy="1335927"/>
            <a:chOff x="-47406" y="-47411"/>
            <a:chExt cx="1689623" cy="1335926"/>
          </a:xfrm>
        </p:grpSpPr>
        <p:grpSp>
          <p:nvGrpSpPr>
            <p:cNvPr id="840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39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39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1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40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0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40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40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0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4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40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4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41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41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35" name="グループ"/>
          <p:cNvGrpSpPr/>
          <p:nvPr/>
        </p:nvGrpSpPr>
        <p:grpSpPr>
          <a:xfrm>
            <a:off x="21696229" y="7557415"/>
            <a:ext cx="1621252" cy="1193893"/>
            <a:chOff x="-44107" y="-44101"/>
            <a:chExt cx="1621251" cy="1193892"/>
          </a:xfrm>
        </p:grpSpPr>
        <p:grpSp>
          <p:nvGrpSpPr>
            <p:cNvPr id="841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41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41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34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42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2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42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42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2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5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42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4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43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43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54" name="グループ"/>
          <p:cNvGrpSpPr/>
          <p:nvPr/>
        </p:nvGrpSpPr>
        <p:grpSpPr>
          <a:xfrm>
            <a:off x="21547310" y="5464679"/>
            <a:ext cx="1689625" cy="1335928"/>
            <a:chOff x="-47406" y="-47411"/>
            <a:chExt cx="1689623" cy="1335926"/>
          </a:xfrm>
        </p:grpSpPr>
        <p:grpSp>
          <p:nvGrpSpPr>
            <p:cNvPr id="843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43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43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5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43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4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44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44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4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5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44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4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44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45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73" name="グループ"/>
          <p:cNvGrpSpPr/>
          <p:nvPr/>
        </p:nvGrpSpPr>
        <p:grpSpPr>
          <a:xfrm>
            <a:off x="21631150" y="6355669"/>
            <a:ext cx="1689625" cy="1474016"/>
            <a:chOff x="-47406" y="-117780"/>
            <a:chExt cx="1689623" cy="1474015"/>
          </a:xfrm>
        </p:grpSpPr>
        <p:grpSp>
          <p:nvGrpSpPr>
            <p:cNvPr id="845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45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45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7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45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5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46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46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6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5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46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46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46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47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92" name="グループ"/>
          <p:cNvGrpSpPr/>
          <p:nvPr/>
        </p:nvGrpSpPr>
        <p:grpSpPr>
          <a:xfrm>
            <a:off x="18049317" y="9829822"/>
            <a:ext cx="1654662" cy="1308719"/>
            <a:chOff x="-47406" y="-47411"/>
            <a:chExt cx="1654660" cy="1308717"/>
          </a:xfrm>
        </p:grpSpPr>
        <p:grpSp>
          <p:nvGrpSpPr>
            <p:cNvPr id="8476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8475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474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91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8477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78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481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8480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79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56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8483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8485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8487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8489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511" name="グループ"/>
          <p:cNvGrpSpPr/>
          <p:nvPr/>
        </p:nvGrpSpPr>
        <p:grpSpPr>
          <a:xfrm flipH="1" rot="19322375">
            <a:off x="18125541" y="11884139"/>
            <a:ext cx="1621253" cy="1193893"/>
            <a:chOff x="-44107" y="-44101"/>
            <a:chExt cx="1621251" cy="1193892"/>
          </a:xfrm>
        </p:grpSpPr>
        <p:grpSp>
          <p:nvGrpSpPr>
            <p:cNvPr id="849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49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49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10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49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49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0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49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49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5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0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5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50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50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530" name="グループ"/>
          <p:cNvGrpSpPr/>
          <p:nvPr/>
        </p:nvGrpSpPr>
        <p:grpSpPr>
          <a:xfrm>
            <a:off x="21670465" y="10569285"/>
            <a:ext cx="1689625" cy="1474017"/>
            <a:chOff x="-47406" y="-117780"/>
            <a:chExt cx="1689623" cy="1474015"/>
          </a:xfrm>
        </p:grpSpPr>
        <p:grpSp>
          <p:nvGrpSpPr>
            <p:cNvPr id="851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51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51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2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51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51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1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51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51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6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2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52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52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52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549" name="グループ"/>
          <p:cNvGrpSpPr/>
          <p:nvPr/>
        </p:nvGrpSpPr>
        <p:grpSpPr>
          <a:xfrm>
            <a:off x="18067563" y="10693665"/>
            <a:ext cx="1689625" cy="1474016"/>
            <a:chOff x="-47406" y="-117780"/>
            <a:chExt cx="1689623" cy="1474015"/>
          </a:xfrm>
        </p:grpSpPr>
        <p:grpSp>
          <p:nvGrpSpPr>
            <p:cNvPr id="853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53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53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4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53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53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3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53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53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6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4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5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54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54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568" name="グループ"/>
          <p:cNvGrpSpPr/>
          <p:nvPr/>
        </p:nvGrpSpPr>
        <p:grpSpPr>
          <a:xfrm>
            <a:off x="16171884" y="9811587"/>
            <a:ext cx="1621252" cy="1193893"/>
            <a:chOff x="-44107" y="-44101"/>
            <a:chExt cx="1621251" cy="1193892"/>
          </a:xfrm>
        </p:grpSpPr>
        <p:grpSp>
          <p:nvGrpSpPr>
            <p:cNvPr id="855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55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55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67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55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55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5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55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55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6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5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5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56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56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587" name="グループ"/>
          <p:cNvGrpSpPr/>
          <p:nvPr/>
        </p:nvGrpSpPr>
        <p:grpSpPr>
          <a:xfrm flipH="1" rot="19322375">
            <a:off x="16118485" y="10813297"/>
            <a:ext cx="1621253" cy="1193893"/>
            <a:chOff x="-44107" y="-44101"/>
            <a:chExt cx="1621251" cy="1193892"/>
          </a:xfrm>
        </p:grpSpPr>
        <p:grpSp>
          <p:nvGrpSpPr>
            <p:cNvPr id="857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57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56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8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57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57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7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57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57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6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7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5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58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58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06" name="グループ"/>
          <p:cNvGrpSpPr/>
          <p:nvPr/>
        </p:nvGrpSpPr>
        <p:grpSpPr>
          <a:xfrm>
            <a:off x="19867120" y="11745143"/>
            <a:ext cx="1689624" cy="1335928"/>
            <a:chOff x="-47406" y="-47411"/>
            <a:chExt cx="1689623" cy="1335926"/>
          </a:xfrm>
        </p:grpSpPr>
        <p:grpSp>
          <p:nvGrpSpPr>
            <p:cNvPr id="859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58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58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0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59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59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59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59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59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6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59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5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0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25" name="グループ"/>
          <p:cNvGrpSpPr/>
          <p:nvPr/>
        </p:nvGrpSpPr>
        <p:grpSpPr>
          <a:xfrm>
            <a:off x="19901309" y="9651739"/>
            <a:ext cx="1621252" cy="1193893"/>
            <a:chOff x="-44107" y="-44101"/>
            <a:chExt cx="1621251" cy="1193892"/>
          </a:xfrm>
        </p:grpSpPr>
        <p:grpSp>
          <p:nvGrpSpPr>
            <p:cNvPr id="860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60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60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24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61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61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61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61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61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7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61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6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2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2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44" name="グループ"/>
          <p:cNvGrpSpPr/>
          <p:nvPr/>
        </p:nvGrpSpPr>
        <p:grpSpPr>
          <a:xfrm>
            <a:off x="21701355" y="11539343"/>
            <a:ext cx="1689625" cy="1474017"/>
            <a:chOff x="-47406" y="-117780"/>
            <a:chExt cx="1689623" cy="1474015"/>
          </a:xfrm>
        </p:grpSpPr>
        <p:grpSp>
          <p:nvGrpSpPr>
            <p:cNvPr id="8628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62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62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43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62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63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63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63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63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7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63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6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3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4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63" name="グループ"/>
          <p:cNvGrpSpPr/>
          <p:nvPr/>
        </p:nvGrpSpPr>
        <p:grpSpPr>
          <a:xfrm flipH="1" rot="19322375">
            <a:off x="16292383" y="11855894"/>
            <a:ext cx="1621253" cy="1193893"/>
            <a:chOff x="-44107" y="-44101"/>
            <a:chExt cx="1621251" cy="1193892"/>
          </a:xfrm>
        </p:grpSpPr>
        <p:grpSp>
          <p:nvGrpSpPr>
            <p:cNvPr id="864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64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64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6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64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64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65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65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65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7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65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6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5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82" name="グループ"/>
          <p:cNvGrpSpPr/>
          <p:nvPr/>
        </p:nvGrpSpPr>
        <p:grpSpPr>
          <a:xfrm>
            <a:off x="21501200" y="4401190"/>
            <a:ext cx="1689625" cy="1474017"/>
            <a:chOff x="-47406" y="-117780"/>
            <a:chExt cx="1689623" cy="1474015"/>
          </a:xfrm>
        </p:grpSpPr>
        <p:grpSp>
          <p:nvGrpSpPr>
            <p:cNvPr id="866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66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66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81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66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66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67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67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66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7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67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6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7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7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01" name="グループ"/>
          <p:cNvGrpSpPr/>
          <p:nvPr/>
        </p:nvGrpSpPr>
        <p:grpSpPr>
          <a:xfrm>
            <a:off x="19890652" y="10696269"/>
            <a:ext cx="1621253" cy="1193893"/>
            <a:chOff x="-44107" y="-44101"/>
            <a:chExt cx="1621251" cy="1193892"/>
          </a:xfrm>
        </p:grpSpPr>
        <p:grpSp>
          <p:nvGrpSpPr>
            <p:cNvPr id="868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68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68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0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68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68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69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68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68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7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69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6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69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69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20" name="グループ"/>
          <p:cNvGrpSpPr/>
          <p:nvPr/>
        </p:nvGrpSpPr>
        <p:grpSpPr>
          <a:xfrm>
            <a:off x="11935649" y="14676391"/>
            <a:ext cx="1689625" cy="1335928"/>
            <a:chOff x="-47406" y="-47411"/>
            <a:chExt cx="1689623" cy="1335926"/>
          </a:xfrm>
        </p:grpSpPr>
        <p:grpSp>
          <p:nvGrpSpPr>
            <p:cNvPr id="870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70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0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1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70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70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70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70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70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8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71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71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71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71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39" name="グループ"/>
          <p:cNvGrpSpPr/>
          <p:nvPr/>
        </p:nvGrpSpPr>
        <p:grpSpPr>
          <a:xfrm flipH="1" rot="19322375">
            <a:off x="15960216" y="7948960"/>
            <a:ext cx="1621253" cy="1193893"/>
            <a:chOff x="-44107" y="-44101"/>
            <a:chExt cx="1621251" cy="1193892"/>
          </a:xfrm>
        </p:grpSpPr>
        <p:grpSp>
          <p:nvGrpSpPr>
            <p:cNvPr id="872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72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2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3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72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72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72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72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72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8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73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873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73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73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58" name="グループ"/>
          <p:cNvGrpSpPr/>
          <p:nvPr/>
        </p:nvGrpSpPr>
        <p:grpSpPr>
          <a:xfrm>
            <a:off x="19587884" y="2283634"/>
            <a:ext cx="1689625" cy="1474017"/>
            <a:chOff x="-47406" y="-117780"/>
            <a:chExt cx="1689623" cy="1474015"/>
          </a:xfrm>
        </p:grpSpPr>
        <p:grpSp>
          <p:nvGrpSpPr>
            <p:cNvPr id="874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74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4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5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74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74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74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74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74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8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74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75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75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75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77" name="グループ"/>
          <p:cNvGrpSpPr/>
          <p:nvPr/>
        </p:nvGrpSpPr>
        <p:grpSpPr>
          <a:xfrm>
            <a:off x="19799123" y="5562975"/>
            <a:ext cx="1621252" cy="1193893"/>
            <a:chOff x="-44107" y="-44101"/>
            <a:chExt cx="1621251" cy="1193892"/>
          </a:xfrm>
        </p:grpSpPr>
        <p:grpSp>
          <p:nvGrpSpPr>
            <p:cNvPr id="876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76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5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76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76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76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76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76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76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8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76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77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77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77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96" name="グループ"/>
          <p:cNvGrpSpPr/>
          <p:nvPr/>
        </p:nvGrpSpPr>
        <p:grpSpPr>
          <a:xfrm>
            <a:off x="21501200" y="2336504"/>
            <a:ext cx="1689625" cy="1474016"/>
            <a:chOff x="-47406" y="-117780"/>
            <a:chExt cx="1689623" cy="1474015"/>
          </a:xfrm>
        </p:grpSpPr>
        <p:grpSp>
          <p:nvGrpSpPr>
            <p:cNvPr id="878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77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7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95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78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78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78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78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78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8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78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78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79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7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15" name="グループ"/>
          <p:cNvGrpSpPr/>
          <p:nvPr/>
        </p:nvGrpSpPr>
        <p:grpSpPr>
          <a:xfrm>
            <a:off x="21480688" y="3461857"/>
            <a:ext cx="1689625" cy="1335928"/>
            <a:chOff x="-47406" y="-47411"/>
            <a:chExt cx="1689623" cy="1335926"/>
          </a:xfrm>
        </p:grpSpPr>
        <p:grpSp>
          <p:nvGrpSpPr>
            <p:cNvPr id="879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79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79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1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80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0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80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80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80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9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0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80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1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1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34" name="グループ"/>
          <p:cNvGrpSpPr/>
          <p:nvPr/>
        </p:nvGrpSpPr>
        <p:grpSpPr>
          <a:xfrm>
            <a:off x="21605680" y="9616271"/>
            <a:ext cx="1689625" cy="1335928"/>
            <a:chOff x="-47406" y="-47411"/>
            <a:chExt cx="1689623" cy="1335926"/>
          </a:xfrm>
        </p:grpSpPr>
        <p:grpSp>
          <p:nvGrpSpPr>
            <p:cNvPr id="881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81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1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3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81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2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82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82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82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9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2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82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2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3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53" name="グループ"/>
          <p:cNvGrpSpPr/>
          <p:nvPr/>
        </p:nvGrpSpPr>
        <p:grpSpPr>
          <a:xfrm>
            <a:off x="21617081" y="8485889"/>
            <a:ext cx="1689625" cy="1474017"/>
            <a:chOff x="-47406" y="-117780"/>
            <a:chExt cx="1689623" cy="1474015"/>
          </a:xfrm>
        </p:grpSpPr>
        <p:grpSp>
          <p:nvGrpSpPr>
            <p:cNvPr id="883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83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3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5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83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3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884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884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884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919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4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884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4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5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67" name="グループ"/>
          <p:cNvGrpSpPr/>
          <p:nvPr/>
        </p:nvGrpSpPr>
        <p:grpSpPr>
          <a:xfrm>
            <a:off x="17812651" y="7721429"/>
            <a:ext cx="1689625" cy="1474016"/>
            <a:chOff x="-47406" y="-117780"/>
            <a:chExt cx="1689623" cy="1474015"/>
          </a:xfrm>
        </p:grpSpPr>
        <p:grpSp>
          <p:nvGrpSpPr>
            <p:cNvPr id="885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885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5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6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885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5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196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6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6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81" name="グループ"/>
          <p:cNvGrpSpPr/>
          <p:nvPr/>
        </p:nvGrpSpPr>
        <p:grpSpPr>
          <a:xfrm>
            <a:off x="14400018" y="5528531"/>
            <a:ext cx="1621253" cy="1193893"/>
            <a:chOff x="-44107" y="-44101"/>
            <a:chExt cx="1621251" cy="1193892"/>
          </a:xfrm>
        </p:grpSpPr>
        <p:grpSp>
          <p:nvGrpSpPr>
            <p:cNvPr id="887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86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6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8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87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7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198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7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7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7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95" name="グループ"/>
          <p:cNvGrpSpPr/>
          <p:nvPr/>
        </p:nvGrpSpPr>
        <p:grpSpPr>
          <a:xfrm flipH="1" rot="19322375">
            <a:off x="10569528" y="10848238"/>
            <a:ext cx="1621253" cy="1193893"/>
            <a:chOff x="-44107" y="-44101"/>
            <a:chExt cx="1621251" cy="1193892"/>
          </a:xfrm>
        </p:grpSpPr>
        <p:grpSp>
          <p:nvGrpSpPr>
            <p:cNvPr id="888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88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8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9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888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88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200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88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89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89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909" name="グループ"/>
          <p:cNvGrpSpPr/>
          <p:nvPr/>
        </p:nvGrpSpPr>
        <p:grpSpPr>
          <a:xfrm>
            <a:off x="6601056" y="2549082"/>
            <a:ext cx="1689625" cy="1335928"/>
            <a:chOff x="-47406" y="-47411"/>
            <a:chExt cx="1689623" cy="1335926"/>
          </a:xfrm>
        </p:grpSpPr>
        <p:grpSp>
          <p:nvGrpSpPr>
            <p:cNvPr id="889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889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89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908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889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90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202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90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90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90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923" name="グループ"/>
          <p:cNvGrpSpPr/>
          <p:nvPr/>
        </p:nvGrpSpPr>
        <p:grpSpPr>
          <a:xfrm>
            <a:off x="1030849" y="5678455"/>
            <a:ext cx="1621252" cy="1193893"/>
            <a:chOff x="-44107" y="-44101"/>
            <a:chExt cx="1621251" cy="1193892"/>
          </a:xfrm>
        </p:grpSpPr>
        <p:grpSp>
          <p:nvGrpSpPr>
            <p:cNvPr id="891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891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891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892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891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91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204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891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891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892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7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9416" name="グループ"/>
          <p:cNvGrpSpPr/>
          <p:nvPr/>
        </p:nvGrpSpPr>
        <p:grpSpPr>
          <a:xfrm>
            <a:off x="1498274" y="1792315"/>
            <a:ext cx="10293533" cy="11917954"/>
            <a:chOff x="-45853" y="-38100"/>
            <a:chExt cx="10293531" cy="11917953"/>
          </a:xfrm>
        </p:grpSpPr>
        <p:grpSp>
          <p:nvGrpSpPr>
            <p:cNvPr id="9215" name="グループ"/>
            <p:cNvGrpSpPr/>
            <p:nvPr/>
          </p:nvGrpSpPr>
          <p:grpSpPr>
            <a:xfrm>
              <a:off x="-45854" y="6485378"/>
              <a:ext cx="2446593" cy="2486736"/>
              <a:chOff x="-45853" y="-38100"/>
              <a:chExt cx="2446592" cy="2486734"/>
            </a:xfrm>
          </p:grpSpPr>
          <p:grpSp>
            <p:nvGrpSpPr>
              <p:cNvPr id="9210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209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0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14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211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12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31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26" name="グループ"/>
            <p:cNvGrpSpPr/>
            <p:nvPr/>
          </p:nvGrpSpPr>
          <p:grpSpPr>
            <a:xfrm rot="2131454">
              <a:off x="3549662" y="8869459"/>
              <a:ext cx="2192047" cy="2444731"/>
              <a:chOff x="-38099" y="-38100"/>
              <a:chExt cx="2192046" cy="2444730"/>
            </a:xfrm>
          </p:grpSpPr>
          <p:grpSp>
            <p:nvGrpSpPr>
              <p:cNvPr id="9218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217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1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21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220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1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25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222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23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37" name="グループ"/>
            <p:cNvGrpSpPr/>
            <p:nvPr/>
          </p:nvGrpSpPr>
          <p:grpSpPr>
            <a:xfrm rot="19274182">
              <a:off x="6214856" y="8824887"/>
              <a:ext cx="3793708" cy="2098435"/>
              <a:chOff x="-38100" y="-38100"/>
              <a:chExt cx="3793707" cy="2098433"/>
            </a:xfrm>
          </p:grpSpPr>
          <p:grpSp>
            <p:nvGrpSpPr>
              <p:cNvPr id="9229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228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2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32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231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3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36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233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34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35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48" name="グループ"/>
            <p:cNvGrpSpPr/>
            <p:nvPr/>
          </p:nvGrpSpPr>
          <p:grpSpPr>
            <a:xfrm>
              <a:off x="17145" y="8997243"/>
              <a:ext cx="1910745" cy="1851513"/>
              <a:chOff x="-38099" y="-38100"/>
              <a:chExt cx="1910743" cy="1851512"/>
            </a:xfrm>
          </p:grpSpPr>
          <p:grpSp>
            <p:nvGrpSpPr>
              <p:cNvPr id="9240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239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3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43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242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4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47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244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45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37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59" name="グループ"/>
            <p:cNvGrpSpPr/>
            <p:nvPr/>
          </p:nvGrpSpPr>
          <p:grpSpPr>
            <a:xfrm>
              <a:off x="2056248" y="8794823"/>
              <a:ext cx="1973426" cy="2256404"/>
              <a:chOff x="-38096" y="-38074"/>
              <a:chExt cx="1973425" cy="2256403"/>
            </a:xfrm>
          </p:grpSpPr>
          <p:grpSp>
            <p:nvGrpSpPr>
              <p:cNvPr id="9251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250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49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54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253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5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58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255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56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3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67" name="グループ"/>
            <p:cNvGrpSpPr/>
            <p:nvPr/>
          </p:nvGrpSpPr>
          <p:grpSpPr>
            <a:xfrm>
              <a:off x="7530099" y="3750128"/>
              <a:ext cx="2446593" cy="2486736"/>
              <a:chOff x="-45853" y="-38100"/>
              <a:chExt cx="2446592" cy="2486734"/>
            </a:xfrm>
          </p:grpSpPr>
          <p:grpSp>
            <p:nvGrpSpPr>
              <p:cNvPr id="9262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261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6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66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263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64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41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75" name="グループ"/>
            <p:cNvGrpSpPr/>
            <p:nvPr/>
          </p:nvGrpSpPr>
          <p:grpSpPr>
            <a:xfrm>
              <a:off x="-45854" y="1943858"/>
              <a:ext cx="2446593" cy="2486735"/>
              <a:chOff x="-45853" y="-38100"/>
              <a:chExt cx="2446592" cy="2486734"/>
            </a:xfrm>
          </p:grpSpPr>
          <p:grpSp>
            <p:nvGrpSpPr>
              <p:cNvPr id="9270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269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6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74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271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72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43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86" name="グループ"/>
            <p:cNvGrpSpPr/>
            <p:nvPr/>
          </p:nvGrpSpPr>
          <p:grpSpPr>
            <a:xfrm rot="20786349">
              <a:off x="7385344" y="6472482"/>
              <a:ext cx="2192047" cy="2444731"/>
              <a:chOff x="-38099" y="-38100"/>
              <a:chExt cx="2192046" cy="2444730"/>
            </a:xfrm>
          </p:grpSpPr>
          <p:grpSp>
            <p:nvGrpSpPr>
              <p:cNvPr id="9278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277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7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81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280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7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85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282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83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297" name="グループ"/>
            <p:cNvGrpSpPr/>
            <p:nvPr/>
          </p:nvGrpSpPr>
          <p:grpSpPr>
            <a:xfrm>
              <a:off x="4531878" y="4931029"/>
              <a:ext cx="3793708" cy="2098434"/>
              <a:chOff x="-38100" y="-38100"/>
              <a:chExt cx="3793707" cy="2098433"/>
            </a:xfrm>
          </p:grpSpPr>
          <p:grpSp>
            <p:nvGrpSpPr>
              <p:cNvPr id="9289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288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8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92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291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9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296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293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294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47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08" name="グループ"/>
            <p:cNvGrpSpPr/>
            <p:nvPr/>
          </p:nvGrpSpPr>
          <p:grpSpPr>
            <a:xfrm>
              <a:off x="2056248" y="6387201"/>
              <a:ext cx="1973426" cy="2256405"/>
              <a:chOff x="-38096" y="-38074"/>
              <a:chExt cx="1973425" cy="2256403"/>
            </a:xfrm>
          </p:grpSpPr>
          <p:grpSp>
            <p:nvGrpSpPr>
              <p:cNvPr id="9300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299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298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03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302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0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07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304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05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4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19" name="グループ"/>
            <p:cNvGrpSpPr/>
            <p:nvPr/>
          </p:nvGrpSpPr>
          <p:grpSpPr>
            <a:xfrm>
              <a:off x="17145" y="4531896"/>
              <a:ext cx="1910744" cy="1851514"/>
              <a:chOff x="-38099" y="-38100"/>
              <a:chExt cx="1910743" cy="1851512"/>
            </a:xfrm>
          </p:grpSpPr>
          <p:grpSp>
            <p:nvGrpSpPr>
              <p:cNvPr id="9311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310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0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14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313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1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18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315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16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51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30" name="グループ"/>
            <p:cNvGrpSpPr/>
            <p:nvPr/>
          </p:nvGrpSpPr>
          <p:grpSpPr>
            <a:xfrm rot="18567753">
              <a:off x="2565696" y="2592190"/>
              <a:ext cx="2189982" cy="2444732"/>
              <a:chOff x="-38100" y="-38099"/>
              <a:chExt cx="2189980" cy="2444731"/>
            </a:xfrm>
          </p:grpSpPr>
          <p:grpSp>
            <p:nvGrpSpPr>
              <p:cNvPr id="9322" name="図形"/>
              <p:cNvGrpSpPr/>
              <p:nvPr/>
            </p:nvGrpSpPr>
            <p:grpSpPr>
              <a:xfrm>
                <a:off x="-38101" y="-38100"/>
                <a:ext cx="1897596" cy="2444732"/>
                <a:chOff x="0" y="0"/>
                <a:chExt cx="1897594" cy="2444731"/>
              </a:xfrm>
            </p:grpSpPr>
            <p:sp>
              <p:nvSpPr>
                <p:cNvPr id="9321" name="図形"/>
                <p:cNvSpPr/>
                <p:nvPr/>
              </p:nvSpPr>
              <p:spPr>
                <a:xfrm>
                  <a:off x="38100" y="38100"/>
                  <a:ext cx="1821395" cy="23676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20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897596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25" name="図形"/>
              <p:cNvGrpSpPr/>
              <p:nvPr/>
            </p:nvGrpSpPr>
            <p:grpSpPr>
              <a:xfrm flipH="1">
                <a:off x="129069" y="293492"/>
                <a:ext cx="1518852" cy="1907835"/>
                <a:chOff x="0" y="0"/>
                <a:chExt cx="1518851" cy="1907833"/>
              </a:xfrm>
            </p:grpSpPr>
            <p:sp>
              <p:nvSpPr>
                <p:cNvPr id="9324" name="図形"/>
                <p:cNvSpPr/>
                <p:nvPr/>
              </p:nvSpPr>
              <p:spPr>
                <a:xfrm>
                  <a:off x="6349" y="6350"/>
                  <a:ext cx="1506153" cy="18951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2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8853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29" name="グループ"/>
              <p:cNvGrpSpPr/>
              <p:nvPr/>
            </p:nvGrpSpPr>
            <p:grpSpPr>
              <a:xfrm>
                <a:off x="739715" y="138871"/>
                <a:ext cx="1412166" cy="270402"/>
                <a:chOff x="0" y="0"/>
                <a:chExt cx="1412165" cy="270401"/>
              </a:xfrm>
            </p:grpSpPr>
            <p:sp>
              <p:nvSpPr>
                <p:cNvPr id="9326" name="円形"/>
                <p:cNvSpPr/>
                <p:nvPr/>
              </p:nvSpPr>
              <p:spPr>
                <a:xfrm>
                  <a:off x="0" y="1463"/>
                  <a:ext cx="5167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27" name="円形"/>
                <p:cNvSpPr/>
                <p:nvPr/>
              </p:nvSpPr>
              <p:spPr>
                <a:xfrm>
                  <a:off x="255606" y="0"/>
                  <a:ext cx="51678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53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246922" y="230226"/>
                  <a:ext cx="165244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41" name="グループ"/>
            <p:cNvGrpSpPr/>
            <p:nvPr/>
          </p:nvGrpSpPr>
          <p:grpSpPr>
            <a:xfrm rot="4908829">
              <a:off x="6713168" y="1330928"/>
              <a:ext cx="3793708" cy="2098435"/>
              <a:chOff x="-38100" y="-38100"/>
              <a:chExt cx="3793707" cy="2098433"/>
            </a:xfrm>
          </p:grpSpPr>
          <p:grpSp>
            <p:nvGrpSpPr>
              <p:cNvPr id="9333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332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3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36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335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3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40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337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38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55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52" name="グループ"/>
            <p:cNvGrpSpPr/>
            <p:nvPr/>
          </p:nvGrpSpPr>
          <p:grpSpPr>
            <a:xfrm>
              <a:off x="6356572" y="172074"/>
              <a:ext cx="1910744" cy="1851514"/>
              <a:chOff x="-38099" y="-38100"/>
              <a:chExt cx="1910743" cy="1851512"/>
            </a:xfrm>
          </p:grpSpPr>
          <p:grpSp>
            <p:nvGrpSpPr>
              <p:cNvPr id="9344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343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4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47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346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4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51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348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49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57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63" name="グループ"/>
            <p:cNvGrpSpPr/>
            <p:nvPr/>
          </p:nvGrpSpPr>
          <p:grpSpPr>
            <a:xfrm rot="3236008">
              <a:off x="2273479" y="4629832"/>
              <a:ext cx="1973427" cy="2256405"/>
              <a:chOff x="-38096" y="-38074"/>
              <a:chExt cx="1973425" cy="2256403"/>
            </a:xfrm>
          </p:grpSpPr>
          <p:grpSp>
            <p:nvGrpSpPr>
              <p:cNvPr id="9355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354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53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58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357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5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62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359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60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5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74" name="グループ"/>
            <p:cNvGrpSpPr/>
            <p:nvPr/>
          </p:nvGrpSpPr>
          <p:grpSpPr>
            <a:xfrm rot="19407162">
              <a:off x="4587776" y="6699586"/>
              <a:ext cx="2192047" cy="2444731"/>
              <a:chOff x="-38099" y="-38100"/>
              <a:chExt cx="2192046" cy="2444730"/>
            </a:xfrm>
          </p:grpSpPr>
          <p:grpSp>
            <p:nvGrpSpPr>
              <p:cNvPr id="9366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365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6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69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368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6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73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370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71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85" name="グループ"/>
            <p:cNvGrpSpPr/>
            <p:nvPr/>
          </p:nvGrpSpPr>
          <p:grpSpPr>
            <a:xfrm rot="21542252">
              <a:off x="4548599" y="2637824"/>
              <a:ext cx="3793709" cy="2098434"/>
              <a:chOff x="-38100" y="-38100"/>
              <a:chExt cx="3793707" cy="2098433"/>
            </a:xfrm>
          </p:grpSpPr>
          <p:grpSp>
            <p:nvGrpSpPr>
              <p:cNvPr id="9377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376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7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80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379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7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84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381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82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63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396" name="グループ"/>
            <p:cNvGrpSpPr/>
            <p:nvPr/>
          </p:nvGrpSpPr>
          <p:grpSpPr>
            <a:xfrm rot="826254">
              <a:off x="250193" y="173429"/>
              <a:ext cx="1910744" cy="1851514"/>
              <a:chOff x="-38099" y="-38100"/>
              <a:chExt cx="1910743" cy="1851512"/>
            </a:xfrm>
          </p:grpSpPr>
          <p:grpSp>
            <p:nvGrpSpPr>
              <p:cNvPr id="9388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387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8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91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390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8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395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392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393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65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07" name="グループ"/>
            <p:cNvGrpSpPr/>
            <p:nvPr/>
          </p:nvGrpSpPr>
          <p:grpSpPr>
            <a:xfrm>
              <a:off x="2056248" y="404985"/>
              <a:ext cx="1973426" cy="2256405"/>
              <a:chOff x="-38096" y="-38074"/>
              <a:chExt cx="1973425" cy="2256403"/>
            </a:xfrm>
          </p:grpSpPr>
          <p:grpSp>
            <p:nvGrpSpPr>
              <p:cNvPr id="9399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398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397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02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401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0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06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403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04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67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15" name="グループ"/>
            <p:cNvGrpSpPr/>
            <p:nvPr/>
          </p:nvGrpSpPr>
          <p:grpSpPr>
            <a:xfrm>
              <a:off x="4082833" y="-38101"/>
              <a:ext cx="2446594" cy="2486736"/>
              <a:chOff x="-45853" y="-38100"/>
              <a:chExt cx="2446592" cy="2486734"/>
            </a:xfrm>
          </p:grpSpPr>
          <p:grpSp>
            <p:nvGrpSpPr>
              <p:cNvPr id="9410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409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0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14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411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12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69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</p:grpSp>
      <p:pic>
        <p:nvPicPr>
          <p:cNvPr id="9417" name="図形 図形" descr="図形 図形"/>
          <p:cNvPicPr>
            <a:picLocks noChangeAspect="0"/>
          </p:cNvPicPr>
          <p:nvPr/>
        </p:nvPicPr>
        <p:blipFill>
          <a:blip r:embed="rId19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9419" name="線 線" descr="線 線"/>
          <p:cNvPicPr>
            <a:picLocks noChangeAspect="0"/>
          </p:cNvPicPr>
          <p:nvPr/>
        </p:nvPicPr>
        <p:blipFill>
          <a:blip r:embed="rId20">
            <a:extLst/>
          </a:blip>
          <a:stretch>
            <a:fillRect/>
          </a:stretch>
        </p:blipFill>
        <p:spPr>
          <a:xfrm rot="16200000">
            <a:off x="6738712" y="7366380"/>
            <a:ext cx="10906576" cy="228601"/>
          </a:xfrm>
          <a:prstGeom prst="rect">
            <a:avLst/>
          </a:prstGeom>
        </p:spPr>
      </p:pic>
      <p:sp>
        <p:nvSpPr>
          <p:cNvPr id="9421" name="さびしんぼうきゃべつ と はっぱ きゃべつ ５つのまちがいさがし"/>
          <p:cNvSpPr txBox="1"/>
          <p:nvPr/>
        </p:nvSpPr>
        <p:spPr>
          <a:xfrm>
            <a:off x="2057614" y="660102"/>
            <a:ext cx="19883210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さびしんぼうきゃべつ </a:t>
            </a:r>
            <a:r>
              <a:rPr sz="4400"/>
              <a:t>と</a:t>
            </a:r>
            <a:r>
              <a:t> はっぱ きゃべつ　５</a:t>
            </a:r>
            <a:r>
              <a:rPr sz="4000"/>
              <a:t>つの</a:t>
            </a:r>
            <a:r>
              <a:t>まちがいさがし</a:t>
            </a:r>
          </a:p>
        </p:txBody>
      </p:sp>
      <p:grpSp>
        <p:nvGrpSpPr>
          <p:cNvPr id="9630" name="グループ"/>
          <p:cNvGrpSpPr/>
          <p:nvPr/>
        </p:nvGrpSpPr>
        <p:grpSpPr>
          <a:xfrm>
            <a:off x="13728842" y="1781368"/>
            <a:ext cx="10057509" cy="11761923"/>
            <a:chOff x="-45853" y="-38409"/>
            <a:chExt cx="10057508" cy="11761921"/>
          </a:xfrm>
        </p:grpSpPr>
        <p:grpSp>
          <p:nvGrpSpPr>
            <p:cNvPr id="9429" name="グループ"/>
            <p:cNvGrpSpPr/>
            <p:nvPr/>
          </p:nvGrpSpPr>
          <p:grpSpPr>
            <a:xfrm>
              <a:off x="-45854" y="6485378"/>
              <a:ext cx="2446593" cy="2486736"/>
              <a:chOff x="-45853" y="-38100"/>
              <a:chExt cx="2446592" cy="2486734"/>
            </a:xfrm>
          </p:grpSpPr>
          <p:grpSp>
            <p:nvGrpSpPr>
              <p:cNvPr id="9424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423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2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28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425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26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71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40" name="グループ"/>
            <p:cNvGrpSpPr/>
            <p:nvPr/>
          </p:nvGrpSpPr>
          <p:grpSpPr>
            <a:xfrm rot="2131454">
              <a:off x="3549662" y="8869459"/>
              <a:ext cx="2192047" cy="2444731"/>
              <a:chOff x="-38099" y="-38100"/>
              <a:chExt cx="2192046" cy="2444730"/>
            </a:xfrm>
          </p:grpSpPr>
          <p:grpSp>
            <p:nvGrpSpPr>
              <p:cNvPr id="9432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431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3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35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434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3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39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436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37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51" name="グループ"/>
            <p:cNvGrpSpPr/>
            <p:nvPr/>
          </p:nvGrpSpPr>
          <p:grpSpPr>
            <a:xfrm rot="19274182">
              <a:off x="2064700" y="2956220"/>
              <a:ext cx="3793708" cy="2098435"/>
              <a:chOff x="-38100" y="-38100"/>
              <a:chExt cx="3793707" cy="2098433"/>
            </a:xfrm>
          </p:grpSpPr>
          <p:grpSp>
            <p:nvGrpSpPr>
              <p:cNvPr id="9443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442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4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46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445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4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50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447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48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75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62" name="グループ"/>
            <p:cNvGrpSpPr/>
            <p:nvPr/>
          </p:nvGrpSpPr>
          <p:grpSpPr>
            <a:xfrm>
              <a:off x="17145" y="8997243"/>
              <a:ext cx="1910745" cy="1851513"/>
              <a:chOff x="-38099" y="-38100"/>
              <a:chExt cx="1910743" cy="1851512"/>
            </a:xfrm>
          </p:grpSpPr>
          <p:grpSp>
            <p:nvGrpSpPr>
              <p:cNvPr id="9454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453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5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57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456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5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61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458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59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77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73" name="グループ"/>
            <p:cNvGrpSpPr/>
            <p:nvPr/>
          </p:nvGrpSpPr>
          <p:grpSpPr>
            <a:xfrm>
              <a:off x="2056248" y="8794823"/>
              <a:ext cx="1973426" cy="2256404"/>
              <a:chOff x="-38096" y="-38074"/>
              <a:chExt cx="1973425" cy="2256403"/>
            </a:xfrm>
          </p:grpSpPr>
          <p:grpSp>
            <p:nvGrpSpPr>
              <p:cNvPr id="9465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464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63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68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467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6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72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469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70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7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81" name="グループ"/>
            <p:cNvGrpSpPr/>
            <p:nvPr/>
          </p:nvGrpSpPr>
          <p:grpSpPr>
            <a:xfrm>
              <a:off x="7530099" y="3750128"/>
              <a:ext cx="2446593" cy="2486736"/>
              <a:chOff x="-45853" y="-38100"/>
              <a:chExt cx="2446592" cy="2486734"/>
            </a:xfrm>
          </p:grpSpPr>
          <p:grpSp>
            <p:nvGrpSpPr>
              <p:cNvPr id="9476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475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7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80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477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78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81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489" name="グループ"/>
            <p:cNvGrpSpPr/>
            <p:nvPr/>
          </p:nvGrpSpPr>
          <p:grpSpPr>
            <a:xfrm>
              <a:off x="-42515" y="1943858"/>
              <a:ext cx="2443254" cy="2486735"/>
              <a:chOff x="-42514" y="-38100"/>
              <a:chExt cx="2443252" cy="2486734"/>
            </a:xfrm>
          </p:grpSpPr>
          <p:grpSp>
            <p:nvGrpSpPr>
              <p:cNvPr id="9484" name="図形"/>
              <p:cNvGrpSpPr/>
              <p:nvPr/>
            </p:nvGrpSpPr>
            <p:grpSpPr>
              <a:xfrm flipH="1">
                <a:off x="-42515" y="-38101"/>
                <a:ext cx="2022019" cy="2486736"/>
                <a:chOff x="0" y="0"/>
                <a:chExt cx="2022017" cy="2486734"/>
              </a:xfrm>
            </p:grpSpPr>
            <p:sp>
              <p:nvSpPr>
                <p:cNvPr id="9483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8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88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485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86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83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00" name="グループ"/>
            <p:cNvGrpSpPr/>
            <p:nvPr/>
          </p:nvGrpSpPr>
          <p:grpSpPr>
            <a:xfrm rot="20786349">
              <a:off x="7385344" y="6472482"/>
              <a:ext cx="2192047" cy="2444731"/>
              <a:chOff x="-38099" y="-38100"/>
              <a:chExt cx="2192046" cy="2444730"/>
            </a:xfrm>
          </p:grpSpPr>
          <p:grpSp>
            <p:nvGrpSpPr>
              <p:cNvPr id="9492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491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9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95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494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49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499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496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497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11" name="グループ"/>
            <p:cNvGrpSpPr/>
            <p:nvPr/>
          </p:nvGrpSpPr>
          <p:grpSpPr>
            <a:xfrm>
              <a:off x="4531878" y="4931029"/>
              <a:ext cx="3793708" cy="2098434"/>
              <a:chOff x="-38100" y="-38100"/>
              <a:chExt cx="3793707" cy="2098433"/>
            </a:xfrm>
          </p:grpSpPr>
          <p:grpSp>
            <p:nvGrpSpPr>
              <p:cNvPr id="9503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502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0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06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505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0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10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507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08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87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22" name="グループ"/>
            <p:cNvGrpSpPr/>
            <p:nvPr/>
          </p:nvGrpSpPr>
          <p:grpSpPr>
            <a:xfrm>
              <a:off x="2056248" y="6387201"/>
              <a:ext cx="1973426" cy="2256405"/>
              <a:chOff x="-38096" y="-38074"/>
              <a:chExt cx="1973425" cy="2256403"/>
            </a:xfrm>
          </p:grpSpPr>
          <p:grpSp>
            <p:nvGrpSpPr>
              <p:cNvPr id="9514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513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12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17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516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1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21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518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19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8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33" name="グループ"/>
            <p:cNvGrpSpPr/>
            <p:nvPr/>
          </p:nvGrpSpPr>
          <p:grpSpPr>
            <a:xfrm>
              <a:off x="17145" y="4531896"/>
              <a:ext cx="1910744" cy="1851514"/>
              <a:chOff x="-38099" y="-38100"/>
              <a:chExt cx="1910743" cy="1851512"/>
            </a:xfrm>
          </p:grpSpPr>
          <p:grpSp>
            <p:nvGrpSpPr>
              <p:cNvPr id="9525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524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2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28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527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2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32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529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30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91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44" name="グループ"/>
            <p:cNvGrpSpPr/>
            <p:nvPr/>
          </p:nvGrpSpPr>
          <p:grpSpPr>
            <a:xfrm rot="18567753">
              <a:off x="6570742" y="8671483"/>
              <a:ext cx="2189981" cy="2444733"/>
              <a:chOff x="-38100" y="-38099"/>
              <a:chExt cx="2189980" cy="2444731"/>
            </a:xfrm>
          </p:grpSpPr>
          <p:grpSp>
            <p:nvGrpSpPr>
              <p:cNvPr id="9536" name="図形"/>
              <p:cNvGrpSpPr/>
              <p:nvPr/>
            </p:nvGrpSpPr>
            <p:grpSpPr>
              <a:xfrm>
                <a:off x="-38101" y="-38100"/>
                <a:ext cx="1897596" cy="2444732"/>
                <a:chOff x="0" y="0"/>
                <a:chExt cx="1897594" cy="2444731"/>
              </a:xfrm>
            </p:grpSpPr>
            <p:sp>
              <p:nvSpPr>
                <p:cNvPr id="9535" name="図形"/>
                <p:cNvSpPr/>
                <p:nvPr/>
              </p:nvSpPr>
              <p:spPr>
                <a:xfrm>
                  <a:off x="38100" y="38100"/>
                  <a:ext cx="1821395" cy="23676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34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897596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39" name="図形"/>
              <p:cNvGrpSpPr/>
              <p:nvPr/>
            </p:nvGrpSpPr>
            <p:grpSpPr>
              <a:xfrm flipH="1">
                <a:off x="129069" y="293492"/>
                <a:ext cx="1518852" cy="1907835"/>
                <a:chOff x="0" y="0"/>
                <a:chExt cx="1518851" cy="1907833"/>
              </a:xfrm>
            </p:grpSpPr>
            <p:sp>
              <p:nvSpPr>
                <p:cNvPr id="9538" name="図形"/>
                <p:cNvSpPr/>
                <p:nvPr/>
              </p:nvSpPr>
              <p:spPr>
                <a:xfrm>
                  <a:off x="6349" y="6350"/>
                  <a:ext cx="1506153" cy="18951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3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8853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43" name="グループ"/>
              <p:cNvGrpSpPr/>
              <p:nvPr/>
            </p:nvGrpSpPr>
            <p:grpSpPr>
              <a:xfrm>
                <a:off x="739715" y="138871"/>
                <a:ext cx="1412166" cy="270402"/>
                <a:chOff x="0" y="0"/>
                <a:chExt cx="1412165" cy="270401"/>
              </a:xfrm>
            </p:grpSpPr>
            <p:sp>
              <p:nvSpPr>
                <p:cNvPr id="9540" name="円形"/>
                <p:cNvSpPr/>
                <p:nvPr/>
              </p:nvSpPr>
              <p:spPr>
                <a:xfrm>
                  <a:off x="0" y="1463"/>
                  <a:ext cx="5167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41" name="円形"/>
                <p:cNvSpPr/>
                <p:nvPr/>
              </p:nvSpPr>
              <p:spPr>
                <a:xfrm>
                  <a:off x="255606" y="0"/>
                  <a:ext cx="51678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93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246922" y="230226"/>
                  <a:ext cx="165244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55" name="グループ"/>
            <p:cNvGrpSpPr/>
            <p:nvPr/>
          </p:nvGrpSpPr>
          <p:grpSpPr>
            <a:xfrm rot="16838840">
              <a:off x="6733179" y="970425"/>
              <a:ext cx="3793708" cy="2098434"/>
              <a:chOff x="-38100" y="-38100"/>
              <a:chExt cx="3793707" cy="2098433"/>
            </a:xfrm>
          </p:grpSpPr>
          <p:grpSp>
            <p:nvGrpSpPr>
              <p:cNvPr id="9547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546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4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50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549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4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54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551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52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95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66" name="グループ"/>
            <p:cNvGrpSpPr/>
            <p:nvPr/>
          </p:nvGrpSpPr>
          <p:grpSpPr>
            <a:xfrm>
              <a:off x="6356572" y="172074"/>
              <a:ext cx="1910744" cy="1851514"/>
              <a:chOff x="-38099" y="-38100"/>
              <a:chExt cx="1910743" cy="1851512"/>
            </a:xfrm>
          </p:grpSpPr>
          <p:grpSp>
            <p:nvGrpSpPr>
              <p:cNvPr id="9558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557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5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61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560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5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65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562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63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97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77" name="グループ"/>
            <p:cNvGrpSpPr/>
            <p:nvPr/>
          </p:nvGrpSpPr>
          <p:grpSpPr>
            <a:xfrm rot="3236008">
              <a:off x="2273479" y="4629832"/>
              <a:ext cx="1973427" cy="2256405"/>
              <a:chOff x="-38096" y="-38074"/>
              <a:chExt cx="1973425" cy="2256403"/>
            </a:xfrm>
          </p:grpSpPr>
          <p:grpSp>
            <p:nvGrpSpPr>
              <p:cNvPr id="9569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568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67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72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571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7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76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573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74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699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88" name="グループ"/>
            <p:cNvGrpSpPr/>
            <p:nvPr/>
          </p:nvGrpSpPr>
          <p:grpSpPr>
            <a:xfrm rot="8820869">
              <a:off x="4268339" y="6585695"/>
              <a:ext cx="2192048" cy="2444731"/>
              <a:chOff x="-38099" y="-38100"/>
              <a:chExt cx="2192046" cy="2444730"/>
            </a:xfrm>
          </p:grpSpPr>
          <p:grpSp>
            <p:nvGrpSpPr>
              <p:cNvPr id="9580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9579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7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83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9582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8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87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9584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85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7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599" name="グループ"/>
            <p:cNvGrpSpPr/>
            <p:nvPr/>
          </p:nvGrpSpPr>
          <p:grpSpPr>
            <a:xfrm rot="21542252">
              <a:off x="4548599" y="2637824"/>
              <a:ext cx="3793709" cy="2098434"/>
              <a:chOff x="-38100" y="-38100"/>
              <a:chExt cx="3793707" cy="2098433"/>
            </a:xfrm>
          </p:grpSpPr>
          <p:grpSp>
            <p:nvGrpSpPr>
              <p:cNvPr id="9591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9590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8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94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9593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59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598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9595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596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703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610" name="グループ"/>
            <p:cNvGrpSpPr/>
            <p:nvPr/>
          </p:nvGrpSpPr>
          <p:grpSpPr>
            <a:xfrm rot="826254">
              <a:off x="250193" y="173429"/>
              <a:ext cx="1910744" cy="1851514"/>
              <a:chOff x="-38099" y="-38100"/>
              <a:chExt cx="1910743" cy="1851512"/>
            </a:xfrm>
          </p:grpSpPr>
          <p:grpSp>
            <p:nvGrpSpPr>
              <p:cNvPr id="9602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9601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60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605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9604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60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609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9606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607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705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621" name="グループ"/>
            <p:cNvGrpSpPr/>
            <p:nvPr/>
          </p:nvGrpSpPr>
          <p:grpSpPr>
            <a:xfrm>
              <a:off x="2056248" y="404985"/>
              <a:ext cx="1973426" cy="2256405"/>
              <a:chOff x="-38096" y="-38074"/>
              <a:chExt cx="1973425" cy="2256403"/>
            </a:xfrm>
          </p:grpSpPr>
          <p:grpSp>
            <p:nvGrpSpPr>
              <p:cNvPr id="9613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9612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611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616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9615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614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620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9617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618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707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9629" name="グループ"/>
            <p:cNvGrpSpPr/>
            <p:nvPr/>
          </p:nvGrpSpPr>
          <p:grpSpPr>
            <a:xfrm>
              <a:off x="4082833" y="-38101"/>
              <a:ext cx="2446594" cy="2486736"/>
              <a:chOff x="-45853" y="-38100"/>
              <a:chExt cx="2446592" cy="2486734"/>
            </a:xfrm>
          </p:grpSpPr>
          <p:grpSp>
            <p:nvGrpSpPr>
              <p:cNvPr id="9624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9623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962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9628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9625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9626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9709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2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9713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9715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9723" name="グループ"/>
          <p:cNvGrpSpPr/>
          <p:nvPr/>
        </p:nvGrpSpPr>
        <p:grpSpPr>
          <a:xfrm>
            <a:off x="1817859" y="4572177"/>
            <a:ext cx="2153503" cy="1759286"/>
            <a:chOff x="-101705" y="-98988"/>
            <a:chExt cx="2153502" cy="1759284"/>
          </a:xfrm>
        </p:grpSpPr>
        <p:grpSp>
          <p:nvGrpSpPr>
            <p:cNvPr id="9719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9718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17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9720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21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7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730" name="グループ"/>
          <p:cNvGrpSpPr/>
          <p:nvPr/>
        </p:nvGrpSpPr>
        <p:grpSpPr>
          <a:xfrm>
            <a:off x="1968965" y="5706804"/>
            <a:ext cx="4173784" cy="2802471"/>
            <a:chOff x="-44887" y="-49908"/>
            <a:chExt cx="4173783" cy="2802470"/>
          </a:xfrm>
        </p:grpSpPr>
        <p:grpSp>
          <p:nvGrpSpPr>
            <p:cNvPr id="9726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9725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2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9727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28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78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9737" name="グループ"/>
          <p:cNvGrpSpPr/>
          <p:nvPr/>
        </p:nvGrpSpPr>
        <p:grpSpPr>
          <a:xfrm>
            <a:off x="5304250" y="3136660"/>
            <a:ext cx="2096686" cy="1499134"/>
            <a:chOff x="-44887" y="-44887"/>
            <a:chExt cx="2096684" cy="1499132"/>
          </a:xfrm>
        </p:grpSpPr>
        <p:grpSp>
          <p:nvGrpSpPr>
            <p:cNvPr id="973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73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3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73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3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8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744" name="グループ"/>
          <p:cNvGrpSpPr/>
          <p:nvPr/>
        </p:nvGrpSpPr>
        <p:grpSpPr>
          <a:xfrm>
            <a:off x="3653395" y="4276130"/>
            <a:ext cx="2018012" cy="1450573"/>
            <a:chOff x="-44887" y="-44887"/>
            <a:chExt cx="2018011" cy="1450571"/>
          </a:xfrm>
        </p:grpSpPr>
        <p:grpSp>
          <p:nvGrpSpPr>
            <p:cNvPr id="974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73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3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74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4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8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751" name="グループ"/>
          <p:cNvGrpSpPr/>
          <p:nvPr/>
        </p:nvGrpSpPr>
        <p:grpSpPr>
          <a:xfrm>
            <a:off x="6286018" y="4442155"/>
            <a:ext cx="4013213" cy="2745168"/>
            <a:chOff x="-44887" y="-53521"/>
            <a:chExt cx="4013211" cy="2745166"/>
          </a:xfrm>
        </p:grpSpPr>
        <p:grpSp>
          <p:nvGrpSpPr>
            <p:cNvPr id="9747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9746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45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9748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49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84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9758" name="グループ"/>
          <p:cNvGrpSpPr/>
          <p:nvPr/>
        </p:nvGrpSpPr>
        <p:grpSpPr>
          <a:xfrm>
            <a:off x="2011489" y="3520840"/>
            <a:ext cx="4251729" cy="2712815"/>
            <a:chOff x="-37417" y="-35910"/>
            <a:chExt cx="4251728" cy="2712813"/>
          </a:xfrm>
        </p:grpSpPr>
        <p:grpSp>
          <p:nvGrpSpPr>
            <p:cNvPr id="9754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9753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5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9755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56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8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9765" name="グループ"/>
          <p:cNvGrpSpPr/>
          <p:nvPr/>
        </p:nvGrpSpPr>
        <p:grpSpPr>
          <a:xfrm>
            <a:off x="5134871" y="5221316"/>
            <a:ext cx="2096686" cy="1676717"/>
            <a:chOff x="-44887" y="-44887"/>
            <a:chExt cx="2096684" cy="1676716"/>
          </a:xfrm>
        </p:grpSpPr>
        <p:grpSp>
          <p:nvGrpSpPr>
            <p:cNvPr id="976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76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5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76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6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8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772" name="グループ"/>
          <p:cNvGrpSpPr/>
          <p:nvPr/>
        </p:nvGrpSpPr>
        <p:grpSpPr>
          <a:xfrm>
            <a:off x="4461231" y="2184239"/>
            <a:ext cx="4074127" cy="2866506"/>
            <a:chOff x="-44887" y="-49677"/>
            <a:chExt cx="4074126" cy="2866505"/>
          </a:xfrm>
        </p:grpSpPr>
        <p:grpSp>
          <p:nvGrpSpPr>
            <p:cNvPr id="9768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9767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6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9769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70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9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9779" name="グループ"/>
          <p:cNvGrpSpPr/>
          <p:nvPr/>
        </p:nvGrpSpPr>
        <p:grpSpPr>
          <a:xfrm>
            <a:off x="3657460" y="5329122"/>
            <a:ext cx="2096686" cy="1499134"/>
            <a:chOff x="-44887" y="-44887"/>
            <a:chExt cx="2096684" cy="1499132"/>
          </a:xfrm>
        </p:grpSpPr>
        <p:grpSp>
          <p:nvGrpSpPr>
            <p:cNvPr id="9775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774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7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776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77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9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786" name="グループ"/>
          <p:cNvGrpSpPr/>
          <p:nvPr/>
        </p:nvGrpSpPr>
        <p:grpSpPr>
          <a:xfrm>
            <a:off x="812331" y="3902836"/>
            <a:ext cx="2018012" cy="1450573"/>
            <a:chOff x="-44887" y="-44887"/>
            <a:chExt cx="2018011" cy="1450571"/>
          </a:xfrm>
        </p:grpSpPr>
        <p:grpSp>
          <p:nvGrpSpPr>
            <p:cNvPr id="9782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781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8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783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84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9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793" name="グループ"/>
          <p:cNvGrpSpPr/>
          <p:nvPr/>
        </p:nvGrpSpPr>
        <p:grpSpPr>
          <a:xfrm>
            <a:off x="2735841" y="6606988"/>
            <a:ext cx="2096686" cy="1676718"/>
            <a:chOff x="-44887" y="-44887"/>
            <a:chExt cx="2096684" cy="1676716"/>
          </a:xfrm>
        </p:grpSpPr>
        <p:grpSp>
          <p:nvGrpSpPr>
            <p:cNvPr id="978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78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8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79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9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9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00" name="グループ"/>
          <p:cNvGrpSpPr/>
          <p:nvPr/>
        </p:nvGrpSpPr>
        <p:grpSpPr>
          <a:xfrm>
            <a:off x="2983110" y="2189028"/>
            <a:ext cx="2096686" cy="1499134"/>
            <a:chOff x="-44887" y="-44887"/>
            <a:chExt cx="2096684" cy="1499132"/>
          </a:xfrm>
        </p:grpSpPr>
        <p:grpSp>
          <p:nvGrpSpPr>
            <p:cNvPr id="979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79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79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79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79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79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07" name="グループ"/>
          <p:cNvGrpSpPr/>
          <p:nvPr/>
        </p:nvGrpSpPr>
        <p:grpSpPr>
          <a:xfrm>
            <a:off x="1625669" y="2096474"/>
            <a:ext cx="2018012" cy="1450573"/>
            <a:chOff x="-44887" y="-44887"/>
            <a:chExt cx="2018011" cy="1450571"/>
          </a:xfrm>
        </p:grpSpPr>
        <p:grpSp>
          <p:nvGrpSpPr>
            <p:cNvPr id="980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80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0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80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0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0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814" name="グループ"/>
          <p:cNvGrpSpPr/>
          <p:nvPr/>
        </p:nvGrpSpPr>
        <p:grpSpPr>
          <a:xfrm>
            <a:off x="3441043" y="3181916"/>
            <a:ext cx="2096686" cy="1676718"/>
            <a:chOff x="-44887" y="-44887"/>
            <a:chExt cx="2096684" cy="1676716"/>
          </a:xfrm>
        </p:grpSpPr>
        <p:grpSp>
          <p:nvGrpSpPr>
            <p:cNvPr id="981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80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0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81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1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0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21" name="グループ"/>
          <p:cNvGrpSpPr/>
          <p:nvPr/>
        </p:nvGrpSpPr>
        <p:grpSpPr>
          <a:xfrm>
            <a:off x="6637091" y="3511920"/>
            <a:ext cx="2096686" cy="1499134"/>
            <a:chOff x="-44887" y="-44887"/>
            <a:chExt cx="2096684" cy="1499132"/>
          </a:xfrm>
        </p:grpSpPr>
        <p:grpSp>
          <p:nvGrpSpPr>
            <p:cNvPr id="981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81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1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81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1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0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28" name="グループ"/>
          <p:cNvGrpSpPr/>
          <p:nvPr/>
        </p:nvGrpSpPr>
        <p:grpSpPr>
          <a:xfrm>
            <a:off x="4938689" y="4148586"/>
            <a:ext cx="2018012" cy="1450572"/>
            <a:chOff x="-44887" y="-44887"/>
            <a:chExt cx="2018011" cy="1450571"/>
          </a:xfrm>
        </p:grpSpPr>
        <p:grpSp>
          <p:nvGrpSpPr>
            <p:cNvPr id="982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82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2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82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2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0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835" name="グループ"/>
          <p:cNvGrpSpPr/>
          <p:nvPr/>
        </p:nvGrpSpPr>
        <p:grpSpPr>
          <a:xfrm>
            <a:off x="7010409" y="5266572"/>
            <a:ext cx="2096686" cy="1676717"/>
            <a:chOff x="-44887" y="-44887"/>
            <a:chExt cx="2096684" cy="1676716"/>
          </a:xfrm>
        </p:grpSpPr>
        <p:grpSp>
          <p:nvGrpSpPr>
            <p:cNvPr id="983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83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2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83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3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0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42" name="グループ"/>
          <p:cNvGrpSpPr/>
          <p:nvPr/>
        </p:nvGrpSpPr>
        <p:grpSpPr>
          <a:xfrm>
            <a:off x="5872376" y="6304636"/>
            <a:ext cx="4251729" cy="2712815"/>
            <a:chOff x="-37417" y="-35910"/>
            <a:chExt cx="4251728" cy="2712813"/>
          </a:xfrm>
        </p:grpSpPr>
        <p:grpSp>
          <p:nvGrpSpPr>
            <p:cNvPr id="9838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9837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3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9839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40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10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9849" name="グループ"/>
          <p:cNvGrpSpPr/>
          <p:nvPr/>
        </p:nvGrpSpPr>
        <p:grpSpPr>
          <a:xfrm>
            <a:off x="4093122" y="10648572"/>
            <a:ext cx="2153503" cy="1759286"/>
            <a:chOff x="-101705" y="-98988"/>
            <a:chExt cx="2153502" cy="1759284"/>
          </a:xfrm>
        </p:grpSpPr>
        <p:grpSp>
          <p:nvGrpSpPr>
            <p:cNvPr id="9845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9844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43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9846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47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1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56" name="グループ"/>
          <p:cNvGrpSpPr/>
          <p:nvPr/>
        </p:nvGrpSpPr>
        <p:grpSpPr>
          <a:xfrm>
            <a:off x="3117293" y="10548351"/>
            <a:ext cx="4173784" cy="2802471"/>
            <a:chOff x="-44887" y="-49908"/>
            <a:chExt cx="4173783" cy="2802470"/>
          </a:xfrm>
        </p:grpSpPr>
        <p:grpSp>
          <p:nvGrpSpPr>
            <p:cNvPr id="9852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9851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5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9853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54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14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9863" name="グループ"/>
          <p:cNvGrpSpPr/>
          <p:nvPr/>
        </p:nvGrpSpPr>
        <p:grpSpPr>
          <a:xfrm>
            <a:off x="7319437" y="8874074"/>
            <a:ext cx="2096686" cy="1499134"/>
            <a:chOff x="-44887" y="-44887"/>
            <a:chExt cx="2096684" cy="1499132"/>
          </a:xfrm>
        </p:grpSpPr>
        <p:grpSp>
          <p:nvGrpSpPr>
            <p:cNvPr id="9859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858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5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860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61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1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70" name="グループ"/>
          <p:cNvGrpSpPr/>
          <p:nvPr/>
        </p:nvGrpSpPr>
        <p:grpSpPr>
          <a:xfrm>
            <a:off x="5192638" y="9604482"/>
            <a:ext cx="2018012" cy="1450572"/>
            <a:chOff x="-44887" y="-44887"/>
            <a:chExt cx="2018011" cy="1450571"/>
          </a:xfrm>
        </p:grpSpPr>
        <p:grpSp>
          <p:nvGrpSpPr>
            <p:cNvPr id="9866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865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6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867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68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1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877" name="グループ"/>
          <p:cNvGrpSpPr/>
          <p:nvPr/>
        </p:nvGrpSpPr>
        <p:grpSpPr>
          <a:xfrm>
            <a:off x="5657405" y="8597244"/>
            <a:ext cx="4013212" cy="2745168"/>
            <a:chOff x="-44887" y="-53521"/>
            <a:chExt cx="4013211" cy="2745166"/>
          </a:xfrm>
        </p:grpSpPr>
        <p:grpSp>
          <p:nvGrpSpPr>
            <p:cNvPr id="9873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9872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71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9874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75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20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9884" name="グループ"/>
          <p:cNvGrpSpPr/>
          <p:nvPr/>
        </p:nvGrpSpPr>
        <p:grpSpPr>
          <a:xfrm>
            <a:off x="2572874" y="8626994"/>
            <a:ext cx="4251729" cy="2712815"/>
            <a:chOff x="-37417" y="-35910"/>
            <a:chExt cx="4251728" cy="2712813"/>
          </a:xfrm>
        </p:grpSpPr>
        <p:grpSp>
          <p:nvGrpSpPr>
            <p:cNvPr id="9880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9879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7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9881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82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22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9891" name="グループ"/>
          <p:cNvGrpSpPr/>
          <p:nvPr/>
        </p:nvGrpSpPr>
        <p:grpSpPr>
          <a:xfrm>
            <a:off x="6674114" y="10549667"/>
            <a:ext cx="2096686" cy="1676717"/>
            <a:chOff x="-44887" y="-44887"/>
            <a:chExt cx="2096684" cy="1676716"/>
          </a:xfrm>
        </p:grpSpPr>
        <p:grpSp>
          <p:nvGrpSpPr>
            <p:cNvPr id="988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88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8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88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8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2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898" name="グループ"/>
          <p:cNvGrpSpPr/>
          <p:nvPr/>
        </p:nvGrpSpPr>
        <p:grpSpPr>
          <a:xfrm>
            <a:off x="5653875" y="6978921"/>
            <a:ext cx="4074127" cy="2866506"/>
            <a:chOff x="-44887" y="-49677"/>
            <a:chExt cx="4074126" cy="2866505"/>
          </a:xfrm>
        </p:grpSpPr>
        <p:grpSp>
          <p:nvGrpSpPr>
            <p:cNvPr id="9894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9893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9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9895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896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2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9905" name="グループ"/>
          <p:cNvGrpSpPr/>
          <p:nvPr/>
        </p:nvGrpSpPr>
        <p:grpSpPr>
          <a:xfrm>
            <a:off x="3262292" y="11691685"/>
            <a:ext cx="2096685" cy="1499133"/>
            <a:chOff x="-44887" y="-44887"/>
            <a:chExt cx="2096684" cy="1499132"/>
          </a:xfrm>
        </p:grpSpPr>
        <p:grpSp>
          <p:nvGrpSpPr>
            <p:cNvPr id="9901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900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89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902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03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2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12" name="グループ"/>
          <p:cNvGrpSpPr/>
          <p:nvPr/>
        </p:nvGrpSpPr>
        <p:grpSpPr>
          <a:xfrm>
            <a:off x="2351574" y="9231187"/>
            <a:ext cx="2018012" cy="1450573"/>
            <a:chOff x="-44887" y="-44887"/>
            <a:chExt cx="2018011" cy="1450571"/>
          </a:xfrm>
        </p:grpSpPr>
        <p:grpSp>
          <p:nvGrpSpPr>
            <p:cNvPr id="9908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907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06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909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10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3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919" name="グループ"/>
          <p:cNvGrpSpPr/>
          <p:nvPr/>
        </p:nvGrpSpPr>
        <p:grpSpPr>
          <a:xfrm>
            <a:off x="1111462" y="11081727"/>
            <a:ext cx="2096686" cy="1676717"/>
            <a:chOff x="-44887" y="-44887"/>
            <a:chExt cx="2096684" cy="1676716"/>
          </a:xfrm>
        </p:grpSpPr>
        <p:grpSp>
          <p:nvGrpSpPr>
            <p:cNvPr id="991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91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1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91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1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3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26" name="グループ"/>
          <p:cNvGrpSpPr/>
          <p:nvPr/>
        </p:nvGrpSpPr>
        <p:grpSpPr>
          <a:xfrm>
            <a:off x="4522353" y="7517379"/>
            <a:ext cx="2096686" cy="1499133"/>
            <a:chOff x="-44887" y="-44887"/>
            <a:chExt cx="2096684" cy="1499132"/>
          </a:xfrm>
        </p:grpSpPr>
        <p:grpSp>
          <p:nvGrpSpPr>
            <p:cNvPr id="992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92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2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92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2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3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33" name="グループ"/>
          <p:cNvGrpSpPr/>
          <p:nvPr/>
        </p:nvGrpSpPr>
        <p:grpSpPr>
          <a:xfrm>
            <a:off x="3514130" y="9604482"/>
            <a:ext cx="2018013" cy="1450572"/>
            <a:chOff x="-44887" y="-44887"/>
            <a:chExt cx="2018011" cy="1450571"/>
          </a:xfrm>
        </p:grpSpPr>
        <p:grpSp>
          <p:nvGrpSpPr>
            <p:cNvPr id="9929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928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2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930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31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3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940" name="グループ"/>
          <p:cNvGrpSpPr/>
          <p:nvPr/>
        </p:nvGrpSpPr>
        <p:grpSpPr>
          <a:xfrm>
            <a:off x="4306621" y="8510268"/>
            <a:ext cx="2096686" cy="1676718"/>
            <a:chOff x="-44887" y="-44887"/>
            <a:chExt cx="2096684" cy="1676716"/>
          </a:xfrm>
        </p:grpSpPr>
        <p:grpSp>
          <p:nvGrpSpPr>
            <p:cNvPr id="993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93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3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93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3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3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47" name="グループ"/>
          <p:cNvGrpSpPr/>
          <p:nvPr/>
        </p:nvGrpSpPr>
        <p:grpSpPr>
          <a:xfrm>
            <a:off x="1835777" y="10123186"/>
            <a:ext cx="2096686" cy="1499133"/>
            <a:chOff x="-44887" y="-44887"/>
            <a:chExt cx="2096684" cy="1499132"/>
          </a:xfrm>
        </p:grpSpPr>
        <p:grpSp>
          <p:nvGrpSpPr>
            <p:cNvPr id="994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94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4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94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4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4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54" name="グループ"/>
          <p:cNvGrpSpPr/>
          <p:nvPr/>
        </p:nvGrpSpPr>
        <p:grpSpPr>
          <a:xfrm>
            <a:off x="6659667" y="9604482"/>
            <a:ext cx="2018012" cy="1450572"/>
            <a:chOff x="-44887" y="-44887"/>
            <a:chExt cx="2018011" cy="1450571"/>
          </a:xfrm>
        </p:grpSpPr>
        <p:grpSp>
          <p:nvGrpSpPr>
            <p:cNvPr id="995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994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4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995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5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4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9961" name="グループ"/>
          <p:cNvGrpSpPr/>
          <p:nvPr/>
        </p:nvGrpSpPr>
        <p:grpSpPr>
          <a:xfrm>
            <a:off x="8500210" y="10698113"/>
            <a:ext cx="2096686" cy="1676717"/>
            <a:chOff x="-44887" y="-44887"/>
            <a:chExt cx="2096684" cy="1676716"/>
          </a:xfrm>
        </p:grpSpPr>
        <p:grpSp>
          <p:nvGrpSpPr>
            <p:cNvPr id="995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95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5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95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5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4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68" name="グループ"/>
          <p:cNvGrpSpPr/>
          <p:nvPr/>
        </p:nvGrpSpPr>
        <p:grpSpPr>
          <a:xfrm>
            <a:off x="5677905" y="10711650"/>
            <a:ext cx="4251730" cy="2712814"/>
            <a:chOff x="-37417" y="-35910"/>
            <a:chExt cx="4251728" cy="2712813"/>
          </a:xfrm>
        </p:grpSpPr>
        <p:grpSp>
          <p:nvGrpSpPr>
            <p:cNvPr id="9964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9963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6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9965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66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4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9975" name="グループ"/>
          <p:cNvGrpSpPr/>
          <p:nvPr/>
        </p:nvGrpSpPr>
        <p:grpSpPr>
          <a:xfrm>
            <a:off x="6113451" y="11691685"/>
            <a:ext cx="2096686" cy="1499133"/>
            <a:chOff x="-44887" y="-44887"/>
            <a:chExt cx="2096684" cy="1499132"/>
          </a:xfrm>
        </p:grpSpPr>
        <p:grpSp>
          <p:nvGrpSpPr>
            <p:cNvPr id="9971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9970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6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9972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73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4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82" name="グループ"/>
          <p:cNvGrpSpPr/>
          <p:nvPr/>
        </p:nvGrpSpPr>
        <p:grpSpPr>
          <a:xfrm>
            <a:off x="8077254" y="9599915"/>
            <a:ext cx="2096686" cy="1676717"/>
            <a:chOff x="-44887" y="-44887"/>
            <a:chExt cx="2096684" cy="1676716"/>
          </a:xfrm>
        </p:grpSpPr>
        <p:grpSp>
          <p:nvGrpSpPr>
            <p:cNvPr id="997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997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7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997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8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5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89" name="グループ"/>
          <p:cNvGrpSpPr/>
          <p:nvPr/>
        </p:nvGrpSpPr>
        <p:grpSpPr>
          <a:xfrm>
            <a:off x="13263508" y="5103342"/>
            <a:ext cx="2153503" cy="1759286"/>
            <a:chOff x="-101705" y="-98988"/>
            <a:chExt cx="2153502" cy="1759284"/>
          </a:xfrm>
        </p:grpSpPr>
        <p:grpSp>
          <p:nvGrpSpPr>
            <p:cNvPr id="9985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9984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83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9986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87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5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9996" name="グループ"/>
          <p:cNvGrpSpPr/>
          <p:nvPr/>
        </p:nvGrpSpPr>
        <p:grpSpPr>
          <a:xfrm>
            <a:off x="13414614" y="6237969"/>
            <a:ext cx="4173784" cy="2802472"/>
            <a:chOff x="-44887" y="-49908"/>
            <a:chExt cx="4173783" cy="2802470"/>
          </a:xfrm>
        </p:grpSpPr>
        <p:grpSp>
          <p:nvGrpSpPr>
            <p:cNvPr id="9992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9991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9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9993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9994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54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003" name="グループ"/>
          <p:cNvGrpSpPr/>
          <p:nvPr/>
        </p:nvGrpSpPr>
        <p:grpSpPr>
          <a:xfrm>
            <a:off x="9970038" y="4572653"/>
            <a:ext cx="4013212" cy="2745168"/>
            <a:chOff x="-44887" y="-53521"/>
            <a:chExt cx="4013211" cy="2745166"/>
          </a:xfrm>
        </p:grpSpPr>
        <p:grpSp>
          <p:nvGrpSpPr>
            <p:cNvPr id="9999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9998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9997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000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01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56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010" name="グループ"/>
          <p:cNvGrpSpPr/>
          <p:nvPr/>
        </p:nvGrpSpPr>
        <p:grpSpPr>
          <a:xfrm>
            <a:off x="11961000" y="6239130"/>
            <a:ext cx="2096686" cy="1676717"/>
            <a:chOff x="-44887" y="-44887"/>
            <a:chExt cx="2096684" cy="1676716"/>
          </a:xfrm>
        </p:grpSpPr>
        <p:grpSp>
          <p:nvGrpSpPr>
            <p:cNvPr id="1000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00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0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00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0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5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17" name="グループ"/>
          <p:cNvGrpSpPr/>
          <p:nvPr/>
        </p:nvGrpSpPr>
        <p:grpSpPr>
          <a:xfrm>
            <a:off x="15103109" y="5860287"/>
            <a:ext cx="2096686" cy="1499134"/>
            <a:chOff x="-44887" y="-44887"/>
            <a:chExt cx="2096684" cy="1499132"/>
          </a:xfrm>
        </p:grpSpPr>
        <p:grpSp>
          <p:nvGrpSpPr>
            <p:cNvPr id="1001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01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1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01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1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6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24" name="グループ"/>
          <p:cNvGrpSpPr/>
          <p:nvPr/>
        </p:nvGrpSpPr>
        <p:grpSpPr>
          <a:xfrm>
            <a:off x="14823888" y="6811930"/>
            <a:ext cx="2096686" cy="1676717"/>
            <a:chOff x="-44887" y="-44887"/>
            <a:chExt cx="2096684" cy="1676716"/>
          </a:xfrm>
        </p:grpSpPr>
        <p:grpSp>
          <p:nvGrpSpPr>
            <p:cNvPr id="1002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01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1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02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2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6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31" name="グループ"/>
          <p:cNvGrpSpPr/>
          <p:nvPr/>
        </p:nvGrpSpPr>
        <p:grpSpPr>
          <a:xfrm>
            <a:off x="10694428" y="5397070"/>
            <a:ext cx="2096686" cy="1676717"/>
            <a:chOff x="-44887" y="-44887"/>
            <a:chExt cx="2096684" cy="1676716"/>
          </a:xfrm>
        </p:grpSpPr>
        <p:grpSp>
          <p:nvGrpSpPr>
            <p:cNvPr id="1002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02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2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02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2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6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38" name="グループ"/>
          <p:cNvGrpSpPr/>
          <p:nvPr/>
        </p:nvGrpSpPr>
        <p:grpSpPr>
          <a:xfrm>
            <a:off x="9486195" y="5994805"/>
            <a:ext cx="4251729" cy="2712814"/>
            <a:chOff x="-37417" y="-35910"/>
            <a:chExt cx="4251728" cy="2712813"/>
          </a:xfrm>
        </p:grpSpPr>
        <p:grpSp>
          <p:nvGrpSpPr>
            <p:cNvPr id="10034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033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3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035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36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6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045" name="グループ"/>
          <p:cNvGrpSpPr/>
          <p:nvPr/>
        </p:nvGrpSpPr>
        <p:grpSpPr>
          <a:xfrm>
            <a:off x="10389853" y="2412026"/>
            <a:ext cx="2096685" cy="1499134"/>
            <a:chOff x="-44887" y="-44887"/>
            <a:chExt cx="2096684" cy="1499132"/>
          </a:xfrm>
        </p:grpSpPr>
        <p:grpSp>
          <p:nvGrpSpPr>
            <p:cNvPr id="10041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040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3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042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43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6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52" name="グループ"/>
          <p:cNvGrpSpPr/>
          <p:nvPr/>
        </p:nvGrpSpPr>
        <p:grpSpPr>
          <a:xfrm>
            <a:off x="7118541" y="2188978"/>
            <a:ext cx="2018012" cy="1450572"/>
            <a:chOff x="-44887" y="-44887"/>
            <a:chExt cx="2018011" cy="1450571"/>
          </a:xfrm>
        </p:grpSpPr>
        <p:grpSp>
          <p:nvGrpSpPr>
            <p:cNvPr id="10048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047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46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049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50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7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059" name="グループ"/>
          <p:cNvGrpSpPr/>
          <p:nvPr/>
        </p:nvGrpSpPr>
        <p:grpSpPr>
          <a:xfrm>
            <a:off x="8818891" y="2391197"/>
            <a:ext cx="4013212" cy="2745168"/>
            <a:chOff x="-44887" y="-53521"/>
            <a:chExt cx="4013211" cy="2745166"/>
          </a:xfrm>
        </p:grpSpPr>
        <p:grpSp>
          <p:nvGrpSpPr>
            <p:cNvPr id="10055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054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53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056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57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72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066" name="グループ"/>
          <p:cNvGrpSpPr/>
          <p:nvPr/>
        </p:nvGrpSpPr>
        <p:grpSpPr>
          <a:xfrm>
            <a:off x="13659589" y="2618238"/>
            <a:ext cx="4251730" cy="2712815"/>
            <a:chOff x="-37417" y="-35910"/>
            <a:chExt cx="4251728" cy="2712813"/>
          </a:xfrm>
        </p:grpSpPr>
        <p:grpSp>
          <p:nvGrpSpPr>
            <p:cNvPr id="10062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061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6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063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64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74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073" name="グループ"/>
          <p:cNvGrpSpPr/>
          <p:nvPr/>
        </p:nvGrpSpPr>
        <p:grpSpPr>
          <a:xfrm>
            <a:off x="12560556" y="4473483"/>
            <a:ext cx="4074127" cy="2866506"/>
            <a:chOff x="-44887" y="-49677"/>
            <a:chExt cx="4074126" cy="2866505"/>
          </a:xfrm>
        </p:grpSpPr>
        <p:grpSp>
          <p:nvGrpSpPr>
            <p:cNvPr id="10069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068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6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070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71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7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080" name="グループ"/>
          <p:cNvGrpSpPr/>
          <p:nvPr/>
        </p:nvGrpSpPr>
        <p:grpSpPr>
          <a:xfrm>
            <a:off x="13274689" y="3425808"/>
            <a:ext cx="2018013" cy="1450572"/>
            <a:chOff x="-44887" y="-44887"/>
            <a:chExt cx="2018011" cy="1450571"/>
          </a:xfrm>
        </p:grpSpPr>
        <p:grpSp>
          <p:nvGrpSpPr>
            <p:cNvPr id="10076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075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7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077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78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7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087" name="グループ"/>
          <p:cNvGrpSpPr/>
          <p:nvPr/>
        </p:nvGrpSpPr>
        <p:grpSpPr>
          <a:xfrm>
            <a:off x="14692460" y="4737935"/>
            <a:ext cx="2096686" cy="1499134"/>
            <a:chOff x="-44887" y="-44887"/>
            <a:chExt cx="2096684" cy="1499132"/>
          </a:xfrm>
        </p:grpSpPr>
        <p:grpSp>
          <p:nvGrpSpPr>
            <p:cNvPr id="1008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08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8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08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8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8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094" name="グループ"/>
          <p:cNvGrpSpPr/>
          <p:nvPr/>
        </p:nvGrpSpPr>
        <p:grpSpPr>
          <a:xfrm>
            <a:off x="14437247" y="3799102"/>
            <a:ext cx="2018012" cy="1450572"/>
            <a:chOff x="-44887" y="-44887"/>
            <a:chExt cx="2018011" cy="1450571"/>
          </a:xfrm>
        </p:grpSpPr>
        <p:grpSp>
          <p:nvGrpSpPr>
            <p:cNvPr id="1009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08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8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09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9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8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101" name="グループ"/>
          <p:cNvGrpSpPr/>
          <p:nvPr/>
        </p:nvGrpSpPr>
        <p:grpSpPr>
          <a:xfrm>
            <a:off x="15116220" y="2501511"/>
            <a:ext cx="2096686" cy="1676718"/>
            <a:chOff x="-44887" y="-44887"/>
            <a:chExt cx="2096684" cy="1676716"/>
          </a:xfrm>
        </p:grpSpPr>
        <p:grpSp>
          <p:nvGrpSpPr>
            <p:cNvPr id="1009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09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09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09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09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8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08" name="グループ"/>
          <p:cNvGrpSpPr/>
          <p:nvPr/>
        </p:nvGrpSpPr>
        <p:grpSpPr>
          <a:xfrm>
            <a:off x="9821153" y="3398434"/>
            <a:ext cx="2018012" cy="1450573"/>
            <a:chOff x="-44887" y="-44887"/>
            <a:chExt cx="2018011" cy="1450571"/>
          </a:xfrm>
        </p:grpSpPr>
        <p:grpSp>
          <p:nvGrpSpPr>
            <p:cNvPr id="1010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10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0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10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0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8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115" name="グループ"/>
          <p:cNvGrpSpPr/>
          <p:nvPr/>
        </p:nvGrpSpPr>
        <p:grpSpPr>
          <a:xfrm>
            <a:off x="11288181" y="3290678"/>
            <a:ext cx="2096686" cy="1676717"/>
            <a:chOff x="-44887" y="-44887"/>
            <a:chExt cx="2096684" cy="1676716"/>
          </a:xfrm>
        </p:grpSpPr>
        <p:grpSp>
          <p:nvGrpSpPr>
            <p:cNvPr id="1011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11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0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11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1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8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22" name="グループ"/>
          <p:cNvGrpSpPr/>
          <p:nvPr/>
        </p:nvGrpSpPr>
        <p:grpSpPr>
          <a:xfrm>
            <a:off x="14103542" y="9804310"/>
            <a:ext cx="4013213" cy="2745168"/>
            <a:chOff x="-44887" y="-53521"/>
            <a:chExt cx="4013211" cy="2745166"/>
          </a:xfrm>
        </p:grpSpPr>
        <p:grpSp>
          <p:nvGrpSpPr>
            <p:cNvPr id="10118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117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16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119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20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90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129" name="グループ"/>
          <p:cNvGrpSpPr/>
          <p:nvPr/>
        </p:nvGrpSpPr>
        <p:grpSpPr>
          <a:xfrm>
            <a:off x="14184686" y="8874074"/>
            <a:ext cx="2096686" cy="1499134"/>
            <a:chOff x="-44887" y="-44887"/>
            <a:chExt cx="2096684" cy="1499132"/>
          </a:xfrm>
        </p:grpSpPr>
        <p:grpSp>
          <p:nvGrpSpPr>
            <p:cNvPr id="10125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124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2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126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27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9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36" name="グループ"/>
          <p:cNvGrpSpPr/>
          <p:nvPr/>
        </p:nvGrpSpPr>
        <p:grpSpPr>
          <a:xfrm>
            <a:off x="14285260" y="10774882"/>
            <a:ext cx="2096686" cy="1676717"/>
            <a:chOff x="-44887" y="-44887"/>
            <a:chExt cx="2096684" cy="1676716"/>
          </a:xfrm>
        </p:grpSpPr>
        <p:grpSp>
          <p:nvGrpSpPr>
            <p:cNvPr id="1013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13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3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13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3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9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43" name="グループ"/>
          <p:cNvGrpSpPr/>
          <p:nvPr/>
        </p:nvGrpSpPr>
        <p:grpSpPr>
          <a:xfrm>
            <a:off x="14462748" y="11797271"/>
            <a:ext cx="4251729" cy="2712815"/>
            <a:chOff x="-37417" y="-35910"/>
            <a:chExt cx="4251728" cy="2712813"/>
          </a:xfrm>
        </p:grpSpPr>
        <p:grpSp>
          <p:nvGrpSpPr>
            <p:cNvPr id="10139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138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3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140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41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9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150" name="グループ"/>
          <p:cNvGrpSpPr/>
          <p:nvPr/>
        </p:nvGrpSpPr>
        <p:grpSpPr>
          <a:xfrm>
            <a:off x="11555120" y="11768284"/>
            <a:ext cx="2096685" cy="1499133"/>
            <a:chOff x="-44887" y="-44887"/>
            <a:chExt cx="2096684" cy="1499132"/>
          </a:xfrm>
        </p:grpSpPr>
        <p:grpSp>
          <p:nvGrpSpPr>
            <p:cNvPr id="1014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14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4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14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4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89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57" name="グループ"/>
          <p:cNvGrpSpPr/>
          <p:nvPr/>
        </p:nvGrpSpPr>
        <p:grpSpPr>
          <a:xfrm>
            <a:off x="10332389" y="11230655"/>
            <a:ext cx="4013212" cy="2745168"/>
            <a:chOff x="-44887" y="-53521"/>
            <a:chExt cx="4013211" cy="2745166"/>
          </a:xfrm>
        </p:grpSpPr>
        <p:grpSp>
          <p:nvGrpSpPr>
            <p:cNvPr id="10153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152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51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154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55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00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164" name="グループ"/>
          <p:cNvGrpSpPr/>
          <p:nvPr/>
        </p:nvGrpSpPr>
        <p:grpSpPr>
          <a:xfrm>
            <a:off x="11336068" y="7497929"/>
            <a:ext cx="2096686" cy="1676717"/>
            <a:chOff x="-44887" y="-44887"/>
            <a:chExt cx="2096684" cy="1676716"/>
          </a:xfrm>
        </p:grpSpPr>
        <p:grpSp>
          <p:nvGrpSpPr>
            <p:cNvPr id="1016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15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5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16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6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0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71" name="グループ"/>
          <p:cNvGrpSpPr/>
          <p:nvPr/>
        </p:nvGrpSpPr>
        <p:grpSpPr>
          <a:xfrm>
            <a:off x="10488243" y="10157698"/>
            <a:ext cx="4074127" cy="2866506"/>
            <a:chOff x="-44887" y="-49677"/>
            <a:chExt cx="4074126" cy="2866505"/>
          </a:xfrm>
        </p:grpSpPr>
        <p:grpSp>
          <p:nvGrpSpPr>
            <p:cNvPr id="10167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166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6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168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69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0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178" name="グループ"/>
          <p:cNvGrpSpPr/>
          <p:nvPr/>
        </p:nvGrpSpPr>
        <p:grpSpPr>
          <a:xfrm>
            <a:off x="13162165" y="7646375"/>
            <a:ext cx="2096686" cy="1676717"/>
            <a:chOff x="-44887" y="-44887"/>
            <a:chExt cx="2096684" cy="1676716"/>
          </a:xfrm>
        </p:grpSpPr>
        <p:grpSp>
          <p:nvGrpSpPr>
            <p:cNvPr id="1017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17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7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17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7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0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85" name="グループ"/>
          <p:cNvGrpSpPr/>
          <p:nvPr/>
        </p:nvGrpSpPr>
        <p:grpSpPr>
          <a:xfrm>
            <a:off x="10186831" y="7763100"/>
            <a:ext cx="4251730" cy="2712815"/>
            <a:chOff x="-37417" y="-35910"/>
            <a:chExt cx="4251728" cy="2712813"/>
          </a:xfrm>
        </p:grpSpPr>
        <p:grpSp>
          <p:nvGrpSpPr>
            <p:cNvPr id="10181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180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7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182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83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08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192" name="グループ"/>
          <p:cNvGrpSpPr/>
          <p:nvPr/>
        </p:nvGrpSpPr>
        <p:grpSpPr>
          <a:xfrm>
            <a:off x="10240801" y="8589306"/>
            <a:ext cx="2096686" cy="1499133"/>
            <a:chOff x="-44887" y="-44887"/>
            <a:chExt cx="2096684" cy="1499132"/>
          </a:xfrm>
        </p:grpSpPr>
        <p:grpSp>
          <p:nvGrpSpPr>
            <p:cNvPr id="1018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18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8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18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9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1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199" name="グループ"/>
          <p:cNvGrpSpPr/>
          <p:nvPr/>
        </p:nvGrpSpPr>
        <p:grpSpPr>
          <a:xfrm>
            <a:off x="12856142" y="11776452"/>
            <a:ext cx="2096686" cy="1676717"/>
            <a:chOff x="-44887" y="-44887"/>
            <a:chExt cx="2096684" cy="1676716"/>
          </a:xfrm>
        </p:grpSpPr>
        <p:grpSp>
          <p:nvGrpSpPr>
            <p:cNvPr id="1019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19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19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19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19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1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206" name="グループ"/>
          <p:cNvGrpSpPr/>
          <p:nvPr/>
        </p:nvGrpSpPr>
        <p:grpSpPr>
          <a:xfrm>
            <a:off x="13139484" y="10681900"/>
            <a:ext cx="4013213" cy="2745168"/>
            <a:chOff x="-44887" y="-53521"/>
            <a:chExt cx="4013211" cy="2745166"/>
          </a:xfrm>
        </p:grpSpPr>
        <p:grpSp>
          <p:nvGrpSpPr>
            <p:cNvPr id="10202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201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00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203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04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14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213" name="グループ"/>
          <p:cNvGrpSpPr/>
          <p:nvPr/>
        </p:nvGrpSpPr>
        <p:grpSpPr>
          <a:xfrm>
            <a:off x="12406180" y="8341221"/>
            <a:ext cx="4251729" cy="2712815"/>
            <a:chOff x="-37417" y="-35910"/>
            <a:chExt cx="4251728" cy="2712813"/>
          </a:xfrm>
        </p:grpSpPr>
        <p:grpSp>
          <p:nvGrpSpPr>
            <p:cNvPr id="10209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208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0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210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11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1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220" name="グループ"/>
          <p:cNvGrpSpPr/>
          <p:nvPr/>
        </p:nvGrpSpPr>
        <p:grpSpPr>
          <a:xfrm>
            <a:off x="11737858" y="9875169"/>
            <a:ext cx="2018012" cy="1450572"/>
            <a:chOff x="-44887" y="-44887"/>
            <a:chExt cx="2018011" cy="1450571"/>
          </a:xfrm>
        </p:grpSpPr>
        <p:grpSp>
          <p:nvGrpSpPr>
            <p:cNvPr id="10216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215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1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217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18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1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227" name="グループ"/>
          <p:cNvGrpSpPr/>
          <p:nvPr/>
        </p:nvGrpSpPr>
        <p:grpSpPr>
          <a:xfrm>
            <a:off x="12803097" y="9372096"/>
            <a:ext cx="2018012" cy="1450572"/>
            <a:chOff x="-44887" y="-44887"/>
            <a:chExt cx="2018011" cy="1450571"/>
          </a:xfrm>
        </p:grpSpPr>
        <p:grpSp>
          <p:nvGrpSpPr>
            <p:cNvPr id="1022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22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2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22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2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2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234" name="グループ"/>
          <p:cNvGrpSpPr/>
          <p:nvPr/>
        </p:nvGrpSpPr>
        <p:grpSpPr>
          <a:xfrm>
            <a:off x="19419801" y="5961390"/>
            <a:ext cx="4173785" cy="2802471"/>
            <a:chOff x="-44887" y="-49908"/>
            <a:chExt cx="4173783" cy="2802470"/>
          </a:xfrm>
        </p:grpSpPr>
        <p:grpSp>
          <p:nvGrpSpPr>
            <p:cNvPr id="10230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10229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28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10231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32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22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241" name="グループ"/>
          <p:cNvGrpSpPr/>
          <p:nvPr/>
        </p:nvGrpSpPr>
        <p:grpSpPr>
          <a:xfrm>
            <a:off x="18018877" y="2970023"/>
            <a:ext cx="2096686" cy="1499134"/>
            <a:chOff x="-44887" y="-44887"/>
            <a:chExt cx="2096684" cy="1499132"/>
          </a:xfrm>
        </p:grpSpPr>
        <p:grpSp>
          <p:nvGrpSpPr>
            <p:cNvPr id="1023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23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3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23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3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2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248" name="グループ"/>
          <p:cNvGrpSpPr/>
          <p:nvPr/>
        </p:nvGrpSpPr>
        <p:grpSpPr>
          <a:xfrm>
            <a:off x="15983147" y="3956432"/>
            <a:ext cx="2018012" cy="1450572"/>
            <a:chOff x="-44887" y="-44887"/>
            <a:chExt cx="2018011" cy="1450571"/>
          </a:xfrm>
        </p:grpSpPr>
        <p:grpSp>
          <p:nvGrpSpPr>
            <p:cNvPr id="1024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24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4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24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4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2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255" name="グループ"/>
          <p:cNvGrpSpPr/>
          <p:nvPr/>
        </p:nvGrpSpPr>
        <p:grpSpPr>
          <a:xfrm>
            <a:off x="16447915" y="2949194"/>
            <a:ext cx="4013212" cy="2745168"/>
            <a:chOff x="-44887" y="-53521"/>
            <a:chExt cx="4013211" cy="2745166"/>
          </a:xfrm>
        </p:grpSpPr>
        <p:grpSp>
          <p:nvGrpSpPr>
            <p:cNvPr id="10251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250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49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252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53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28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262" name="グループ"/>
          <p:cNvGrpSpPr/>
          <p:nvPr/>
        </p:nvGrpSpPr>
        <p:grpSpPr>
          <a:xfrm>
            <a:off x="19077874" y="3567280"/>
            <a:ext cx="4251729" cy="2712815"/>
            <a:chOff x="-37417" y="-35910"/>
            <a:chExt cx="4251728" cy="2712813"/>
          </a:xfrm>
        </p:grpSpPr>
        <p:grpSp>
          <p:nvGrpSpPr>
            <p:cNvPr id="10258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257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5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259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60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30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269" name="グループ"/>
          <p:cNvGrpSpPr/>
          <p:nvPr/>
        </p:nvGrpSpPr>
        <p:grpSpPr>
          <a:xfrm>
            <a:off x="17415055" y="5017154"/>
            <a:ext cx="2096686" cy="1676718"/>
            <a:chOff x="-44887" y="-44887"/>
            <a:chExt cx="2096684" cy="1676716"/>
          </a:xfrm>
        </p:grpSpPr>
        <p:grpSp>
          <p:nvGrpSpPr>
            <p:cNvPr id="1026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26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6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26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6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3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276" name="グループ"/>
          <p:cNvGrpSpPr/>
          <p:nvPr/>
        </p:nvGrpSpPr>
        <p:grpSpPr>
          <a:xfrm>
            <a:off x="16206245" y="5150255"/>
            <a:ext cx="4074127" cy="2866507"/>
            <a:chOff x="-44887" y="-49677"/>
            <a:chExt cx="4074126" cy="2866505"/>
          </a:xfrm>
        </p:grpSpPr>
        <p:grpSp>
          <p:nvGrpSpPr>
            <p:cNvPr id="10272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271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7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273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74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3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283" name="グループ"/>
          <p:cNvGrpSpPr/>
          <p:nvPr/>
        </p:nvGrpSpPr>
        <p:grpSpPr>
          <a:xfrm>
            <a:off x="18662050" y="4462935"/>
            <a:ext cx="2018012" cy="1450572"/>
            <a:chOff x="-44887" y="-44887"/>
            <a:chExt cx="2018011" cy="1450571"/>
          </a:xfrm>
        </p:grpSpPr>
        <p:grpSp>
          <p:nvGrpSpPr>
            <p:cNvPr id="10279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278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7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280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81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3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290" name="グループ"/>
          <p:cNvGrpSpPr/>
          <p:nvPr/>
        </p:nvGrpSpPr>
        <p:grpSpPr>
          <a:xfrm>
            <a:off x="19816716" y="2776922"/>
            <a:ext cx="2096686" cy="1499134"/>
            <a:chOff x="-44887" y="-44887"/>
            <a:chExt cx="2096684" cy="1499132"/>
          </a:xfrm>
        </p:grpSpPr>
        <p:grpSp>
          <p:nvGrpSpPr>
            <p:cNvPr id="1028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28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8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28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8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3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297" name="グループ"/>
          <p:cNvGrpSpPr/>
          <p:nvPr/>
        </p:nvGrpSpPr>
        <p:grpSpPr>
          <a:xfrm>
            <a:off x="19615812" y="5017154"/>
            <a:ext cx="2018012" cy="1450573"/>
            <a:chOff x="-44887" y="-44887"/>
            <a:chExt cx="2018011" cy="1450571"/>
          </a:xfrm>
        </p:grpSpPr>
        <p:grpSp>
          <p:nvGrpSpPr>
            <p:cNvPr id="1029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29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9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29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29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4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304" name="グループ"/>
          <p:cNvGrpSpPr/>
          <p:nvPr/>
        </p:nvGrpSpPr>
        <p:grpSpPr>
          <a:xfrm>
            <a:off x="20606651" y="3493042"/>
            <a:ext cx="2096686" cy="1676717"/>
            <a:chOff x="-44887" y="-44887"/>
            <a:chExt cx="2096684" cy="1676716"/>
          </a:xfrm>
        </p:grpSpPr>
        <p:grpSp>
          <p:nvGrpSpPr>
            <p:cNvPr id="1030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29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29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30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0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4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11" name="グループ"/>
          <p:cNvGrpSpPr/>
          <p:nvPr/>
        </p:nvGrpSpPr>
        <p:grpSpPr>
          <a:xfrm>
            <a:off x="16697162" y="6295716"/>
            <a:ext cx="2096686" cy="1499134"/>
            <a:chOff x="-44887" y="-44887"/>
            <a:chExt cx="2096684" cy="1499132"/>
          </a:xfrm>
        </p:grpSpPr>
        <p:grpSp>
          <p:nvGrpSpPr>
            <p:cNvPr id="1030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30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0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30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0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4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18" name="グループ"/>
          <p:cNvGrpSpPr/>
          <p:nvPr/>
        </p:nvGrpSpPr>
        <p:grpSpPr>
          <a:xfrm>
            <a:off x="17450176" y="3956432"/>
            <a:ext cx="2018013" cy="1450572"/>
            <a:chOff x="-44887" y="-44887"/>
            <a:chExt cx="2018011" cy="1450571"/>
          </a:xfrm>
        </p:grpSpPr>
        <p:grpSp>
          <p:nvGrpSpPr>
            <p:cNvPr id="1031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31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1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31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1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4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325" name="グループ"/>
          <p:cNvGrpSpPr/>
          <p:nvPr/>
        </p:nvGrpSpPr>
        <p:grpSpPr>
          <a:xfrm>
            <a:off x="16352074" y="11768284"/>
            <a:ext cx="2096686" cy="1676717"/>
            <a:chOff x="-44887" y="-44887"/>
            <a:chExt cx="2096684" cy="1676716"/>
          </a:xfrm>
        </p:grpSpPr>
        <p:grpSp>
          <p:nvGrpSpPr>
            <p:cNvPr id="1032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32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1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32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2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4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32" name="グループ"/>
          <p:cNvGrpSpPr/>
          <p:nvPr/>
        </p:nvGrpSpPr>
        <p:grpSpPr>
          <a:xfrm>
            <a:off x="6588485" y="7614443"/>
            <a:ext cx="2096686" cy="1676717"/>
            <a:chOff x="-44887" y="-44887"/>
            <a:chExt cx="2096684" cy="1676716"/>
          </a:xfrm>
        </p:grpSpPr>
        <p:grpSp>
          <p:nvGrpSpPr>
            <p:cNvPr id="1032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32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2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32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3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5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39" name="グループ"/>
          <p:cNvGrpSpPr/>
          <p:nvPr/>
        </p:nvGrpSpPr>
        <p:grpSpPr>
          <a:xfrm>
            <a:off x="18021056" y="6077638"/>
            <a:ext cx="2096685" cy="1676717"/>
            <a:chOff x="-44887" y="-44887"/>
            <a:chExt cx="2096684" cy="1676716"/>
          </a:xfrm>
        </p:grpSpPr>
        <p:grpSp>
          <p:nvGrpSpPr>
            <p:cNvPr id="1033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33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3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33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3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5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46" name="グループ"/>
          <p:cNvGrpSpPr/>
          <p:nvPr/>
        </p:nvGrpSpPr>
        <p:grpSpPr>
          <a:xfrm>
            <a:off x="19365793" y="10909931"/>
            <a:ext cx="4074127" cy="2866506"/>
            <a:chOff x="-44887" y="-49677"/>
            <a:chExt cx="4074126" cy="2866505"/>
          </a:xfrm>
        </p:grpSpPr>
        <p:grpSp>
          <p:nvGrpSpPr>
            <p:cNvPr id="10342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341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4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343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44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5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353" name="グループ"/>
          <p:cNvGrpSpPr/>
          <p:nvPr/>
        </p:nvGrpSpPr>
        <p:grpSpPr>
          <a:xfrm>
            <a:off x="19693625" y="7992878"/>
            <a:ext cx="4251730" cy="2712814"/>
            <a:chOff x="-37417" y="-35910"/>
            <a:chExt cx="4251728" cy="2712813"/>
          </a:xfrm>
        </p:grpSpPr>
        <p:grpSp>
          <p:nvGrpSpPr>
            <p:cNvPr id="10349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348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4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350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51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5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360" name="グループ"/>
          <p:cNvGrpSpPr/>
          <p:nvPr/>
        </p:nvGrpSpPr>
        <p:grpSpPr>
          <a:xfrm>
            <a:off x="20014896" y="8964055"/>
            <a:ext cx="2096686" cy="1499134"/>
            <a:chOff x="-44887" y="-44887"/>
            <a:chExt cx="2096684" cy="1499132"/>
          </a:xfrm>
        </p:grpSpPr>
        <p:grpSp>
          <p:nvGrpSpPr>
            <p:cNvPr id="1035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35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5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35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5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5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67" name="グループ"/>
          <p:cNvGrpSpPr/>
          <p:nvPr/>
        </p:nvGrpSpPr>
        <p:grpSpPr>
          <a:xfrm>
            <a:off x="14671986" y="7722200"/>
            <a:ext cx="2018012" cy="1450572"/>
            <a:chOff x="-44887" y="-44887"/>
            <a:chExt cx="2018011" cy="1450571"/>
          </a:xfrm>
        </p:grpSpPr>
        <p:grpSp>
          <p:nvGrpSpPr>
            <p:cNvPr id="1036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36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6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36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6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6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374" name="グループ"/>
          <p:cNvGrpSpPr/>
          <p:nvPr/>
        </p:nvGrpSpPr>
        <p:grpSpPr>
          <a:xfrm>
            <a:off x="21839589" y="10378120"/>
            <a:ext cx="2153504" cy="1759286"/>
            <a:chOff x="-101705" y="-98988"/>
            <a:chExt cx="2153502" cy="1759284"/>
          </a:xfrm>
        </p:grpSpPr>
        <p:grpSp>
          <p:nvGrpSpPr>
            <p:cNvPr id="10370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369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68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371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72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6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381" name="グループ"/>
          <p:cNvGrpSpPr/>
          <p:nvPr/>
        </p:nvGrpSpPr>
        <p:grpSpPr>
          <a:xfrm>
            <a:off x="22110736" y="11659986"/>
            <a:ext cx="4173785" cy="2802471"/>
            <a:chOff x="-44887" y="-49908"/>
            <a:chExt cx="4173783" cy="2802470"/>
          </a:xfrm>
        </p:grpSpPr>
        <p:grpSp>
          <p:nvGrpSpPr>
            <p:cNvPr id="10377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10376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7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10378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79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64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388" name="グループ"/>
          <p:cNvGrpSpPr/>
          <p:nvPr/>
        </p:nvGrpSpPr>
        <p:grpSpPr>
          <a:xfrm>
            <a:off x="22191716" y="9613452"/>
            <a:ext cx="4251730" cy="2712815"/>
            <a:chOff x="-37417" y="-35910"/>
            <a:chExt cx="4251728" cy="2712813"/>
          </a:xfrm>
        </p:grpSpPr>
        <p:grpSp>
          <p:nvGrpSpPr>
            <p:cNvPr id="10384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383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8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385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86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66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395" name="グループ"/>
          <p:cNvGrpSpPr/>
          <p:nvPr/>
        </p:nvGrpSpPr>
        <p:grpSpPr>
          <a:xfrm>
            <a:off x="20740850" y="9945945"/>
            <a:ext cx="2018012" cy="1450573"/>
            <a:chOff x="-44887" y="-44887"/>
            <a:chExt cx="2018011" cy="1450571"/>
          </a:xfrm>
        </p:grpSpPr>
        <p:grpSp>
          <p:nvGrpSpPr>
            <p:cNvPr id="1039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39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8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39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39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6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402" name="グループ"/>
          <p:cNvGrpSpPr/>
          <p:nvPr/>
        </p:nvGrpSpPr>
        <p:grpSpPr>
          <a:xfrm>
            <a:off x="18191999" y="11608884"/>
            <a:ext cx="2153504" cy="1759285"/>
            <a:chOff x="-101705" y="-98988"/>
            <a:chExt cx="2153502" cy="1759284"/>
          </a:xfrm>
        </p:grpSpPr>
        <p:grpSp>
          <p:nvGrpSpPr>
            <p:cNvPr id="10398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397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396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399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00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7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09" name="グループ"/>
          <p:cNvGrpSpPr/>
          <p:nvPr/>
        </p:nvGrpSpPr>
        <p:grpSpPr>
          <a:xfrm>
            <a:off x="17450176" y="10875554"/>
            <a:ext cx="4173785" cy="2802471"/>
            <a:chOff x="-44887" y="-49908"/>
            <a:chExt cx="4173783" cy="2802470"/>
          </a:xfrm>
        </p:grpSpPr>
        <p:grpSp>
          <p:nvGrpSpPr>
            <p:cNvPr id="10405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10404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0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10406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07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72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416" name="グループ"/>
          <p:cNvGrpSpPr/>
          <p:nvPr/>
        </p:nvGrpSpPr>
        <p:grpSpPr>
          <a:xfrm>
            <a:off x="18725060" y="10123186"/>
            <a:ext cx="2096686" cy="1499133"/>
            <a:chOff x="-44887" y="-44887"/>
            <a:chExt cx="2096684" cy="1499132"/>
          </a:xfrm>
        </p:grpSpPr>
        <p:grpSp>
          <p:nvGrpSpPr>
            <p:cNvPr id="1041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41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1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41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1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7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23" name="グループ"/>
          <p:cNvGrpSpPr/>
          <p:nvPr/>
        </p:nvGrpSpPr>
        <p:grpSpPr>
          <a:xfrm>
            <a:off x="15846520" y="11055621"/>
            <a:ext cx="2096685" cy="1499134"/>
            <a:chOff x="-44887" y="-44887"/>
            <a:chExt cx="2096684" cy="1499132"/>
          </a:xfrm>
        </p:grpSpPr>
        <p:grpSp>
          <p:nvGrpSpPr>
            <p:cNvPr id="10419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418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1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420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21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7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30" name="グループ"/>
          <p:cNvGrpSpPr/>
          <p:nvPr/>
        </p:nvGrpSpPr>
        <p:grpSpPr>
          <a:xfrm>
            <a:off x="18215144" y="8263143"/>
            <a:ext cx="2018012" cy="1450572"/>
            <a:chOff x="-44887" y="-44887"/>
            <a:chExt cx="2018011" cy="1450571"/>
          </a:xfrm>
        </p:grpSpPr>
        <p:grpSp>
          <p:nvGrpSpPr>
            <p:cNvPr id="10426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425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2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427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28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7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437" name="グループ"/>
          <p:cNvGrpSpPr/>
          <p:nvPr/>
        </p:nvGrpSpPr>
        <p:grpSpPr>
          <a:xfrm>
            <a:off x="21216908" y="5861132"/>
            <a:ext cx="2018012" cy="1450572"/>
            <a:chOff x="-44887" y="-44887"/>
            <a:chExt cx="2018011" cy="1450571"/>
          </a:xfrm>
        </p:grpSpPr>
        <p:grpSp>
          <p:nvGrpSpPr>
            <p:cNvPr id="1043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43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3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43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3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8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444" name="グループ"/>
          <p:cNvGrpSpPr/>
          <p:nvPr/>
        </p:nvGrpSpPr>
        <p:grpSpPr>
          <a:xfrm>
            <a:off x="21971673" y="3891822"/>
            <a:ext cx="4074127" cy="2866506"/>
            <a:chOff x="-44887" y="-49677"/>
            <a:chExt cx="4074126" cy="2866505"/>
          </a:xfrm>
        </p:grpSpPr>
        <p:grpSp>
          <p:nvGrpSpPr>
            <p:cNvPr id="10440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439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3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441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42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8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451" name="グループ"/>
          <p:cNvGrpSpPr/>
          <p:nvPr/>
        </p:nvGrpSpPr>
        <p:grpSpPr>
          <a:xfrm>
            <a:off x="7747601" y="3403982"/>
            <a:ext cx="4173784" cy="2802471"/>
            <a:chOff x="-44887" y="-49908"/>
            <a:chExt cx="4173783" cy="2802470"/>
          </a:xfrm>
        </p:grpSpPr>
        <p:grpSp>
          <p:nvGrpSpPr>
            <p:cNvPr id="10447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10446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4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10448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49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84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458" name="グループ"/>
          <p:cNvGrpSpPr/>
          <p:nvPr/>
        </p:nvGrpSpPr>
        <p:grpSpPr>
          <a:xfrm>
            <a:off x="17226975" y="7269498"/>
            <a:ext cx="2096686" cy="1676718"/>
            <a:chOff x="-44887" y="-44887"/>
            <a:chExt cx="2096684" cy="1676716"/>
          </a:xfrm>
        </p:grpSpPr>
        <p:grpSp>
          <p:nvGrpSpPr>
            <p:cNvPr id="1045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45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5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45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5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8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65" name="グループ"/>
          <p:cNvGrpSpPr/>
          <p:nvPr/>
        </p:nvGrpSpPr>
        <p:grpSpPr>
          <a:xfrm>
            <a:off x="8397816" y="4326280"/>
            <a:ext cx="2096686" cy="1499134"/>
            <a:chOff x="-44887" y="-44887"/>
            <a:chExt cx="2096684" cy="1499132"/>
          </a:xfrm>
        </p:grpSpPr>
        <p:grpSp>
          <p:nvGrpSpPr>
            <p:cNvPr id="10461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460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5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462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63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8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72" name="グループ"/>
          <p:cNvGrpSpPr/>
          <p:nvPr/>
        </p:nvGrpSpPr>
        <p:grpSpPr>
          <a:xfrm>
            <a:off x="9274743" y="6811930"/>
            <a:ext cx="2096686" cy="1676717"/>
            <a:chOff x="-44887" y="-44887"/>
            <a:chExt cx="2096684" cy="1676716"/>
          </a:xfrm>
        </p:grpSpPr>
        <p:grpSp>
          <p:nvGrpSpPr>
            <p:cNvPr id="1046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46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6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46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7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9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79" name="グループ"/>
          <p:cNvGrpSpPr/>
          <p:nvPr/>
        </p:nvGrpSpPr>
        <p:grpSpPr>
          <a:xfrm>
            <a:off x="21605231" y="2428719"/>
            <a:ext cx="2096685" cy="1676717"/>
            <a:chOff x="-44887" y="-44887"/>
            <a:chExt cx="2096684" cy="1676716"/>
          </a:xfrm>
        </p:grpSpPr>
        <p:grpSp>
          <p:nvGrpSpPr>
            <p:cNvPr id="1047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47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7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47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7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9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486" name="グループ"/>
          <p:cNvGrpSpPr/>
          <p:nvPr/>
        </p:nvGrpSpPr>
        <p:grpSpPr>
          <a:xfrm>
            <a:off x="21372134" y="8981273"/>
            <a:ext cx="4251729" cy="2712815"/>
            <a:chOff x="-37417" y="-35910"/>
            <a:chExt cx="4251728" cy="2712813"/>
          </a:xfrm>
        </p:grpSpPr>
        <p:grpSp>
          <p:nvGrpSpPr>
            <p:cNvPr id="10482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481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8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483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84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94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493" name="グループ"/>
          <p:cNvGrpSpPr/>
          <p:nvPr/>
        </p:nvGrpSpPr>
        <p:grpSpPr>
          <a:xfrm>
            <a:off x="9635799" y="9509179"/>
            <a:ext cx="4013212" cy="2745168"/>
            <a:chOff x="-44887" y="-53521"/>
            <a:chExt cx="4013211" cy="2745166"/>
          </a:xfrm>
        </p:grpSpPr>
        <p:grpSp>
          <p:nvGrpSpPr>
            <p:cNvPr id="10489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488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87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490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91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96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500" name="グループ"/>
          <p:cNvGrpSpPr/>
          <p:nvPr/>
        </p:nvGrpSpPr>
        <p:grpSpPr>
          <a:xfrm>
            <a:off x="8222321" y="7219010"/>
            <a:ext cx="4251730" cy="2712815"/>
            <a:chOff x="-37417" y="-35910"/>
            <a:chExt cx="4251728" cy="2712813"/>
          </a:xfrm>
        </p:grpSpPr>
        <p:grpSp>
          <p:nvGrpSpPr>
            <p:cNvPr id="10496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495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49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497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498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0998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507" name="グループ"/>
          <p:cNvGrpSpPr/>
          <p:nvPr/>
        </p:nvGrpSpPr>
        <p:grpSpPr>
          <a:xfrm>
            <a:off x="17482198" y="9161415"/>
            <a:ext cx="4074127" cy="2866506"/>
            <a:chOff x="-44887" y="-49677"/>
            <a:chExt cx="4074126" cy="2866505"/>
          </a:xfrm>
        </p:grpSpPr>
        <p:grpSp>
          <p:nvGrpSpPr>
            <p:cNvPr id="10503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502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0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504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05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0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514" name="グループ"/>
          <p:cNvGrpSpPr/>
          <p:nvPr/>
        </p:nvGrpSpPr>
        <p:grpSpPr>
          <a:xfrm>
            <a:off x="8001021" y="7823204"/>
            <a:ext cx="2018013" cy="1450572"/>
            <a:chOff x="-44887" y="-44887"/>
            <a:chExt cx="2018011" cy="1450571"/>
          </a:xfrm>
        </p:grpSpPr>
        <p:grpSp>
          <p:nvGrpSpPr>
            <p:cNvPr id="1051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50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0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51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1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0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521" name="グループ"/>
          <p:cNvGrpSpPr/>
          <p:nvPr/>
        </p:nvGrpSpPr>
        <p:grpSpPr>
          <a:xfrm>
            <a:off x="8502592" y="5464859"/>
            <a:ext cx="2096686" cy="1499133"/>
            <a:chOff x="-44887" y="-44887"/>
            <a:chExt cx="2096684" cy="1499132"/>
          </a:xfrm>
        </p:grpSpPr>
        <p:grpSp>
          <p:nvGrpSpPr>
            <p:cNvPr id="1051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51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1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51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1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0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28" name="グループ"/>
          <p:cNvGrpSpPr/>
          <p:nvPr/>
        </p:nvGrpSpPr>
        <p:grpSpPr>
          <a:xfrm>
            <a:off x="1324973" y="7170903"/>
            <a:ext cx="2096686" cy="1676717"/>
            <a:chOff x="-44887" y="-44887"/>
            <a:chExt cx="2096684" cy="1676716"/>
          </a:xfrm>
        </p:grpSpPr>
        <p:grpSp>
          <p:nvGrpSpPr>
            <p:cNvPr id="1052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52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2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52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2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0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35" name="グループ"/>
          <p:cNvGrpSpPr/>
          <p:nvPr/>
        </p:nvGrpSpPr>
        <p:grpSpPr>
          <a:xfrm>
            <a:off x="8794990" y="8477355"/>
            <a:ext cx="2096686" cy="1676717"/>
            <a:chOff x="-44887" y="-44887"/>
            <a:chExt cx="2096684" cy="1676716"/>
          </a:xfrm>
        </p:grpSpPr>
        <p:grpSp>
          <p:nvGrpSpPr>
            <p:cNvPr id="1053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53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2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53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3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0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42" name="グループ"/>
          <p:cNvGrpSpPr/>
          <p:nvPr/>
        </p:nvGrpSpPr>
        <p:grpSpPr>
          <a:xfrm>
            <a:off x="1219671" y="8546133"/>
            <a:ext cx="2096686" cy="1499134"/>
            <a:chOff x="-44887" y="-44887"/>
            <a:chExt cx="2096684" cy="1499132"/>
          </a:xfrm>
        </p:grpSpPr>
        <p:grpSp>
          <p:nvGrpSpPr>
            <p:cNvPr id="1053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53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3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53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4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1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49" name="グループ"/>
          <p:cNvGrpSpPr/>
          <p:nvPr/>
        </p:nvGrpSpPr>
        <p:grpSpPr>
          <a:xfrm>
            <a:off x="7346219" y="6346886"/>
            <a:ext cx="2018012" cy="1450572"/>
            <a:chOff x="-44887" y="-44887"/>
            <a:chExt cx="2018011" cy="1450571"/>
          </a:xfrm>
        </p:grpSpPr>
        <p:grpSp>
          <p:nvGrpSpPr>
            <p:cNvPr id="10545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544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4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546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47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1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556" name="グループ"/>
          <p:cNvGrpSpPr/>
          <p:nvPr/>
        </p:nvGrpSpPr>
        <p:grpSpPr>
          <a:xfrm>
            <a:off x="3057299" y="7497929"/>
            <a:ext cx="2096686" cy="1676717"/>
            <a:chOff x="-44887" y="-44887"/>
            <a:chExt cx="2096684" cy="1676716"/>
          </a:xfrm>
        </p:grpSpPr>
        <p:grpSp>
          <p:nvGrpSpPr>
            <p:cNvPr id="1055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55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5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55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5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1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63" name="グループ"/>
          <p:cNvGrpSpPr/>
          <p:nvPr/>
        </p:nvGrpSpPr>
        <p:grpSpPr>
          <a:xfrm>
            <a:off x="899483" y="5520836"/>
            <a:ext cx="2018012" cy="1450573"/>
            <a:chOff x="-44887" y="-44887"/>
            <a:chExt cx="2018011" cy="1450571"/>
          </a:xfrm>
        </p:grpSpPr>
        <p:grpSp>
          <p:nvGrpSpPr>
            <p:cNvPr id="10559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558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5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560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61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1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570" name="グループ"/>
          <p:cNvGrpSpPr/>
          <p:nvPr/>
        </p:nvGrpSpPr>
        <p:grpSpPr>
          <a:xfrm>
            <a:off x="498307" y="2597455"/>
            <a:ext cx="2153504" cy="1759286"/>
            <a:chOff x="-101705" y="-98988"/>
            <a:chExt cx="2153502" cy="1759284"/>
          </a:xfrm>
        </p:grpSpPr>
        <p:grpSp>
          <p:nvGrpSpPr>
            <p:cNvPr id="10566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565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6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567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68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1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77" name="グループ"/>
          <p:cNvGrpSpPr/>
          <p:nvPr/>
        </p:nvGrpSpPr>
        <p:grpSpPr>
          <a:xfrm>
            <a:off x="18708837" y="9190751"/>
            <a:ext cx="2096686" cy="1676717"/>
            <a:chOff x="-44887" y="-44887"/>
            <a:chExt cx="2096684" cy="1676716"/>
          </a:xfrm>
        </p:grpSpPr>
        <p:grpSp>
          <p:nvGrpSpPr>
            <p:cNvPr id="10573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572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7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574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75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2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84" name="グループ"/>
          <p:cNvGrpSpPr/>
          <p:nvPr/>
        </p:nvGrpSpPr>
        <p:grpSpPr>
          <a:xfrm>
            <a:off x="20435773" y="11667074"/>
            <a:ext cx="2018012" cy="1450573"/>
            <a:chOff x="-44887" y="-44887"/>
            <a:chExt cx="2018011" cy="1450571"/>
          </a:xfrm>
        </p:grpSpPr>
        <p:grpSp>
          <p:nvGrpSpPr>
            <p:cNvPr id="1058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57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7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58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8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2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591" name="グループ"/>
          <p:cNvGrpSpPr/>
          <p:nvPr/>
        </p:nvGrpSpPr>
        <p:grpSpPr>
          <a:xfrm>
            <a:off x="9030975" y="11549807"/>
            <a:ext cx="2153503" cy="1759285"/>
            <a:chOff x="-101705" y="-98988"/>
            <a:chExt cx="2153502" cy="1759284"/>
          </a:xfrm>
        </p:grpSpPr>
        <p:grpSp>
          <p:nvGrpSpPr>
            <p:cNvPr id="10587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586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85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588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89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2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598" name="グループ"/>
          <p:cNvGrpSpPr/>
          <p:nvPr/>
        </p:nvGrpSpPr>
        <p:grpSpPr>
          <a:xfrm>
            <a:off x="7505099" y="11410905"/>
            <a:ext cx="4074127" cy="2866506"/>
            <a:chOff x="-44887" y="-49677"/>
            <a:chExt cx="4074126" cy="2866505"/>
          </a:xfrm>
        </p:grpSpPr>
        <p:grpSp>
          <p:nvGrpSpPr>
            <p:cNvPr id="10594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10593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9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10595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596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2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10605" name="グループ"/>
          <p:cNvGrpSpPr/>
          <p:nvPr/>
        </p:nvGrpSpPr>
        <p:grpSpPr>
          <a:xfrm>
            <a:off x="22255658" y="5017154"/>
            <a:ext cx="2018012" cy="1450573"/>
            <a:chOff x="-44887" y="-44887"/>
            <a:chExt cx="2018011" cy="1450571"/>
          </a:xfrm>
        </p:grpSpPr>
        <p:grpSp>
          <p:nvGrpSpPr>
            <p:cNvPr id="1060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1060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59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1060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0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2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10612" name="グループ"/>
          <p:cNvGrpSpPr/>
          <p:nvPr/>
        </p:nvGrpSpPr>
        <p:grpSpPr>
          <a:xfrm>
            <a:off x="20892056" y="4752854"/>
            <a:ext cx="4173784" cy="2802471"/>
            <a:chOff x="-44887" y="-49908"/>
            <a:chExt cx="4173783" cy="2802470"/>
          </a:xfrm>
        </p:grpSpPr>
        <p:grpSp>
          <p:nvGrpSpPr>
            <p:cNvPr id="10608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10607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0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10609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10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30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10619" name="グループ"/>
          <p:cNvGrpSpPr/>
          <p:nvPr/>
        </p:nvGrpSpPr>
        <p:grpSpPr>
          <a:xfrm>
            <a:off x="22207879" y="6310554"/>
            <a:ext cx="2096686" cy="1676718"/>
            <a:chOff x="-44887" y="-44887"/>
            <a:chExt cx="2096684" cy="1676716"/>
          </a:xfrm>
        </p:grpSpPr>
        <p:grpSp>
          <p:nvGrpSpPr>
            <p:cNvPr id="1061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61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1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61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1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3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26" name="グループ"/>
          <p:cNvGrpSpPr/>
          <p:nvPr/>
        </p:nvGrpSpPr>
        <p:grpSpPr>
          <a:xfrm>
            <a:off x="22220559" y="8038920"/>
            <a:ext cx="2096686" cy="1676718"/>
            <a:chOff x="-44887" y="-44887"/>
            <a:chExt cx="2096684" cy="1676716"/>
          </a:xfrm>
        </p:grpSpPr>
        <p:grpSp>
          <p:nvGrpSpPr>
            <p:cNvPr id="1062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62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2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62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2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3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33" name="グループ"/>
          <p:cNvGrpSpPr/>
          <p:nvPr/>
        </p:nvGrpSpPr>
        <p:grpSpPr>
          <a:xfrm>
            <a:off x="20482769" y="6704305"/>
            <a:ext cx="2096686" cy="1676717"/>
            <a:chOff x="-44887" y="-44887"/>
            <a:chExt cx="2096684" cy="1676716"/>
          </a:xfrm>
        </p:grpSpPr>
        <p:grpSp>
          <p:nvGrpSpPr>
            <p:cNvPr id="1062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62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2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63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3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3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40" name="グループ"/>
          <p:cNvGrpSpPr/>
          <p:nvPr/>
        </p:nvGrpSpPr>
        <p:grpSpPr>
          <a:xfrm>
            <a:off x="22013851" y="7287629"/>
            <a:ext cx="4251730" cy="2712815"/>
            <a:chOff x="-37417" y="-35910"/>
            <a:chExt cx="4251728" cy="2712813"/>
          </a:xfrm>
        </p:grpSpPr>
        <p:grpSp>
          <p:nvGrpSpPr>
            <p:cNvPr id="10636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10635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3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10637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38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38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10647" name="グループ"/>
          <p:cNvGrpSpPr/>
          <p:nvPr/>
        </p:nvGrpSpPr>
        <p:grpSpPr>
          <a:xfrm>
            <a:off x="20927761" y="7823253"/>
            <a:ext cx="2096686" cy="1499134"/>
            <a:chOff x="-44887" y="-44887"/>
            <a:chExt cx="2096684" cy="1499132"/>
          </a:xfrm>
        </p:grpSpPr>
        <p:grpSp>
          <p:nvGrpSpPr>
            <p:cNvPr id="1064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64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4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64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4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4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54" name="グループ"/>
          <p:cNvGrpSpPr/>
          <p:nvPr/>
        </p:nvGrpSpPr>
        <p:grpSpPr>
          <a:xfrm>
            <a:off x="18859962" y="6919454"/>
            <a:ext cx="2153503" cy="1759286"/>
            <a:chOff x="-101705" y="-98988"/>
            <a:chExt cx="2153502" cy="1759284"/>
          </a:xfrm>
        </p:grpSpPr>
        <p:grpSp>
          <p:nvGrpSpPr>
            <p:cNvPr id="10650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649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48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651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52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4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61" name="グループ"/>
          <p:cNvGrpSpPr/>
          <p:nvPr/>
        </p:nvGrpSpPr>
        <p:grpSpPr>
          <a:xfrm>
            <a:off x="11087637" y="4099448"/>
            <a:ext cx="2153503" cy="1759286"/>
            <a:chOff x="-101705" y="-98988"/>
            <a:chExt cx="2153502" cy="1759284"/>
          </a:xfrm>
        </p:grpSpPr>
        <p:grpSp>
          <p:nvGrpSpPr>
            <p:cNvPr id="10657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656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55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658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59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4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68" name="グループ"/>
          <p:cNvGrpSpPr/>
          <p:nvPr/>
        </p:nvGrpSpPr>
        <p:grpSpPr>
          <a:xfrm>
            <a:off x="12202897" y="2391692"/>
            <a:ext cx="2096686" cy="1676717"/>
            <a:chOff x="-44887" y="-44887"/>
            <a:chExt cx="2096684" cy="1676716"/>
          </a:xfrm>
        </p:grpSpPr>
        <p:grpSp>
          <p:nvGrpSpPr>
            <p:cNvPr id="1066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66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6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66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6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4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75" name="グループ"/>
          <p:cNvGrpSpPr/>
          <p:nvPr/>
        </p:nvGrpSpPr>
        <p:grpSpPr>
          <a:xfrm>
            <a:off x="10590421" y="6409684"/>
            <a:ext cx="2153504" cy="1759285"/>
            <a:chOff x="-101705" y="-98988"/>
            <a:chExt cx="2153502" cy="1759284"/>
          </a:xfrm>
        </p:grpSpPr>
        <p:grpSp>
          <p:nvGrpSpPr>
            <p:cNvPr id="10671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670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6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672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73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4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82" name="グループ"/>
          <p:cNvGrpSpPr/>
          <p:nvPr/>
        </p:nvGrpSpPr>
        <p:grpSpPr>
          <a:xfrm>
            <a:off x="18648338" y="2081222"/>
            <a:ext cx="2096686" cy="1676717"/>
            <a:chOff x="-44887" y="-44887"/>
            <a:chExt cx="2096684" cy="1676716"/>
          </a:xfrm>
        </p:grpSpPr>
        <p:grpSp>
          <p:nvGrpSpPr>
            <p:cNvPr id="1067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67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7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67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8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5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89" name="グループ"/>
          <p:cNvGrpSpPr/>
          <p:nvPr/>
        </p:nvGrpSpPr>
        <p:grpSpPr>
          <a:xfrm>
            <a:off x="16678135" y="1948600"/>
            <a:ext cx="2153504" cy="1759286"/>
            <a:chOff x="-101705" y="-98988"/>
            <a:chExt cx="2153502" cy="1759284"/>
          </a:xfrm>
        </p:grpSpPr>
        <p:grpSp>
          <p:nvGrpSpPr>
            <p:cNvPr id="10685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684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83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686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87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5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696" name="グループ"/>
          <p:cNvGrpSpPr/>
          <p:nvPr/>
        </p:nvGrpSpPr>
        <p:grpSpPr>
          <a:xfrm>
            <a:off x="20723609" y="2077866"/>
            <a:ext cx="4013212" cy="2745168"/>
            <a:chOff x="-44887" y="-53521"/>
            <a:chExt cx="4013211" cy="2745166"/>
          </a:xfrm>
        </p:grpSpPr>
        <p:grpSp>
          <p:nvGrpSpPr>
            <p:cNvPr id="10692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10691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90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10693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694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54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10703" name="グループ"/>
          <p:cNvGrpSpPr/>
          <p:nvPr/>
        </p:nvGrpSpPr>
        <p:grpSpPr>
          <a:xfrm>
            <a:off x="4184793" y="6271632"/>
            <a:ext cx="2472106" cy="1828338"/>
            <a:chOff x="-44814" y="-44817"/>
            <a:chExt cx="2472105" cy="1828337"/>
          </a:xfrm>
        </p:grpSpPr>
        <p:grpSp>
          <p:nvGrpSpPr>
            <p:cNvPr id="10699" name="図形"/>
            <p:cNvGrpSpPr/>
            <p:nvPr/>
          </p:nvGrpSpPr>
          <p:grpSpPr>
            <a:xfrm rot="18815810">
              <a:off x="215605" y="177626"/>
              <a:ext cx="1130228" cy="1203637"/>
              <a:chOff x="0" y="0"/>
              <a:chExt cx="1130227" cy="1203635"/>
            </a:xfrm>
          </p:grpSpPr>
          <p:sp>
            <p:nvSpPr>
              <p:cNvPr id="10698" name="図形"/>
              <p:cNvSpPr/>
              <p:nvPr/>
            </p:nvSpPr>
            <p:spPr>
              <a:xfrm>
                <a:off x="31750" y="31749"/>
                <a:ext cx="1066728" cy="1140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69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0" y="0"/>
                <a:ext cx="1130228" cy="1203636"/>
              </a:xfrm>
              <a:prstGeom prst="rect">
                <a:avLst/>
              </a:prstGeom>
              <a:effectLst/>
            </p:spPr>
          </p:pic>
        </p:grpSp>
        <p:sp>
          <p:nvSpPr>
            <p:cNvPr id="10700" name="円形"/>
            <p:cNvSpPr/>
            <p:nvPr/>
          </p:nvSpPr>
          <p:spPr>
            <a:xfrm>
              <a:off x="411504" y="814588"/>
              <a:ext cx="102479" cy="10247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01" name="円形"/>
            <p:cNvSpPr/>
            <p:nvPr/>
          </p:nvSpPr>
          <p:spPr>
            <a:xfrm>
              <a:off x="1014489" y="814588"/>
              <a:ext cx="102479" cy="10247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56" name="接続の線" descr="接続の線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2041824" y="1739757"/>
              <a:ext cx="385468" cy="43763"/>
            </a:xfrm>
            <a:prstGeom prst="rect">
              <a:avLst/>
            </a:prstGeom>
            <a:effectLst/>
          </p:spPr>
        </p:pic>
      </p:grpSp>
      <p:grpSp>
        <p:nvGrpSpPr>
          <p:cNvPr id="10710" name="グループ"/>
          <p:cNvGrpSpPr/>
          <p:nvPr/>
        </p:nvGrpSpPr>
        <p:grpSpPr>
          <a:xfrm>
            <a:off x="15362510" y="10191794"/>
            <a:ext cx="2096686" cy="1499134"/>
            <a:chOff x="-44887" y="-44887"/>
            <a:chExt cx="2096684" cy="1499132"/>
          </a:xfrm>
        </p:grpSpPr>
        <p:grpSp>
          <p:nvGrpSpPr>
            <p:cNvPr id="1070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70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0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70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0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5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17" name="グループ"/>
          <p:cNvGrpSpPr/>
          <p:nvPr/>
        </p:nvGrpSpPr>
        <p:grpSpPr>
          <a:xfrm>
            <a:off x="16678135" y="10019953"/>
            <a:ext cx="2153504" cy="1759286"/>
            <a:chOff x="-101705" y="-98988"/>
            <a:chExt cx="2153502" cy="1759284"/>
          </a:xfrm>
        </p:grpSpPr>
        <p:grpSp>
          <p:nvGrpSpPr>
            <p:cNvPr id="10713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712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11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714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15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60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24" name="グループ"/>
          <p:cNvGrpSpPr/>
          <p:nvPr/>
        </p:nvGrpSpPr>
        <p:grpSpPr>
          <a:xfrm>
            <a:off x="11736034" y="10703220"/>
            <a:ext cx="2153503" cy="1759286"/>
            <a:chOff x="-101705" y="-98988"/>
            <a:chExt cx="2153502" cy="1759284"/>
          </a:xfrm>
        </p:grpSpPr>
        <p:grpSp>
          <p:nvGrpSpPr>
            <p:cNvPr id="10720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10719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18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10721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22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6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31" name="グループ"/>
          <p:cNvGrpSpPr/>
          <p:nvPr/>
        </p:nvGrpSpPr>
        <p:grpSpPr>
          <a:xfrm>
            <a:off x="11306070" y="8865349"/>
            <a:ext cx="2096686" cy="1676717"/>
            <a:chOff x="-44887" y="-44887"/>
            <a:chExt cx="2096684" cy="1676716"/>
          </a:xfrm>
        </p:grpSpPr>
        <p:grpSp>
          <p:nvGrpSpPr>
            <p:cNvPr id="1072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72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2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72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2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64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38" name="グループ"/>
          <p:cNvGrpSpPr/>
          <p:nvPr/>
        </p:nvGrpSpPr>
        <p:grpSpPr>
          <a:xfrm>
            <a:off x="15835580" y="9290107"/>
            <a:ext cx="2096685" cy="1676717"/>
            <a:chOff x="-44887" y="-44887"/>
            <a:chExt cx="2096684" cy="1676716"/>
          </a:xfrm>
        </p:grpSpPr>
        <p:grpSp>
          <p:nvGrpSpPr>
            <p:cNvPr id="1073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73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3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73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3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6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45" name="グループ"/>
          <p:cNvGrpSpPr/>
          <p:nvPr/>
        </p:nvGrpSpPr>
        <p:grpSpPr>
          <a:xfrm>
            <a:off x="16671225" y="8438327"/>
            <a:ext cx="2096686" cy="1676717"/>
            <a:chOff x="-44887" y="-44887"/>
            <a:chExt cx="2096684" cy="1676716"/>
          </a:xfrm>
        </p:grpSpPr>
        <p:grpSp>
          <p:nvGrpSpPr>
            <p:cNvPr id="1074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1074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3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1074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4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6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10761" name="グループ"/>
          <p:cNvGrpSpPr/>
          <p:nvPr/>
        </p:nvGrpSpPr>
        <p:grpSpPr>
          <a:xfrm>
            <a:off x="3365655" y="28329"/>
            <a:ext cx="18196726" cy="2579950"/>
            <a:chOff x="0" y="-49253"/>
            <a:chExt cx="18196724" cy="2579948"/>
          </a:xfrm>
        </p:grpSpPr>
        <p:sp>
          <p:nvSpPr>
            <p:cNvPr id="10746" name="ハートのきゃべつ の   はっぱ   と  しん   を   さがそう"/>
            <p:cNvSpPr txBox="1"/>
            <p:nvPr/>
          </p:nvSpPr>
          <p:spPr>
            <a:xfrm>
              <a:off x="0" y="902838"/>
              <a:ext cx="18196726" cy="822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/>
            <a:p>
              <a:pPr>
                <a:defRPr sz="5300">
                  <a:latin typeface="ヒラギノ丸ゴ ProN W4"/>
                  <a:ea typeface="ヒラギノ丸ゴ ProN W4"/>
                  <a:cs typeface="ヒラギノ丸ゴ ProN W4"/>
                  <a:sym typeface="ヒラギノ丸ゴ ProN W4"/>
                </a:defRPr>
              </a:pPr>
              <a:r>
                <a:t>ハートのきゃべつ </a:t>
              </a:r>
              <a:r>
                <a:rPr sz="4400"/>
                <a:t>の  </a:t>
              </a:r>
              <a:r>
                <a:t> はっぱ　　 </a:t>
              </a:r>
              <a:r>
                <a:rPr sz="4100"/>
                <a:t>と  </a:t>
              </a:r>
              <a:r>
                <a:t>しん　　 </a:t>
              </a:r>
              <a:r>
                <a:rPr sz="4400"/>
                <a:t>を</a:t>
              </a:r>
              <a:r>
                <a:t>   さがそう</a:t>
              </a:r>
            </a:p>
          </p:txBody>
        </p:sp>
        <p:grpSp>
          <p:nvGrpSpPr>
            <p:cNvPr id="10753" name="グループ"/>
            <p:cNvGrpSpPr/>
            <p:nvPr/>
          </p:nvGrpSpPr>
          <p:grpSpPr>
            <a:xfrm>
              <a:off x="8753190" y="8294"/>
              <a:ext cx="2854840" cy="2108757"/>
              <a:chOff x="-44802" y="-44806"/>
              <a:chExt cx="2854838" cy="2108755"/>
            </a:xfrm>
          </p:grpSpPr>
          <p:grpSp>
            <p:nvGrpSpPr>
              <p:cNvPr id="10749" name="図形"/>
              <p:cNvGrpSpPr/>
              <p:nvPr/>
            </p:nvGrpSpPr>
            <p:grpSpPr>
              <a:xfrm rot="18815808">
                <a:off x="254915" y="210904"/>
                <a:ext cx="1299764" cy="1384832"/>
                <a:chOff x="0" y="0"/>
                <a:chExt cx="1299763" cy="1384830"/>
              </a:xfrm>
            </p:grpSpPr>
            <p:sp>
              <p:nvSpPr>
                <p:cNvPr id="10748" name="図形"/>
                <p:cNvSpPr/>
                <p:nvPr/>
              </p:nvSpPr>
              <p:spPr>
                <a:xfrm>
                  <a:off x="31750" y="31749"/>
                  <a:ext cx="1236264" cy="13212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3" h="21543" fill="norm" stroke="1" extrusionOk="0">
                      <a:moveTo>
                        <a:pt x="121" y="6217"/>
                      </a:moveTo>
                      <a:cubicBezTo>
                        <a:pt x="276" y="2701"/>
                        <a:pt x="3326" y="-57"/>
                        <a:pt x="6997" y="1"/>
                      </a:cubicBezTo>
                      <a:cubicBezTo>
                        <a:pt x="11504" y="71"/>
                        <a:pt x="14776" y="4138"/>
                        <a:pt x="13702" y="8336"/>
                      </a:cubicBezTo>
                      <a:cubicBezTo>
                        <a:pt x="17248" y="8093"/>
                        <a:pt x="20386" y="10509"/>
                        <a:pt x="20938" y="13873"/>
                      </a:cubicBezTo>
                      <a:cubicBezTo>
                        <a:pt x="21550" y="17607"/>
                        <a:pt x="18813" y="21084"/>
                        <a:pt x="14900" y="21543"/>
                      </a:cubicBezTo>
                      <a:cubicBezTo>
                        <a:pt x="12946" y="21494"/>
                        <a:pt x="11008" y="21191"/>
                        <a:pt x="9139" y="20641"/>
                      </a:cubicBezTo>
                      <a:cubicBezTo>
                        <a:pt x="6291" y="19804"/>
                        <a:pt x="3653" y="18413"/>
                        <a:pt x="1390" y="16554"/>
                      </a:cubicBezTo>
                      <a:cubicBezTo>
                        <a:pt x="774" y="14838"/>
                        <a:pt x="358" y="13062"/>
                        <a:pt x="152" y="11258"/>
                      </a:cubicBezTo>
                      <a:cubicBezTo>
                        <a:pt x="-40" y="9583"/>
                        <a:pt x="-50" y="7894"/>
                        <a:pt x="121" y="6217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10747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299764" cy="138483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0750" name="円形"/>
              <p:cNvSpPr/>
              <p:nvPr/>
            </p:nvSpPr>
            <p:spPr>
              <a:xfrm>
                <a:off x="476905" y="944051"/>
                <a:ext cx="118766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0751" name="円形"/>
              <p:cNvSpPr/>
              <p:nvPr/>
            </p:nvSpPr>
            <p:spPr>
              <a:xfrm>
                <a:off x="1175723" y="944051"/>
                <a:ext cx="118765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070" name="接続の線" descr="接続の線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2369361" y="2019287"/>
                <a:ext cx="440675" cy="4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760" name="グループ"/>
            <p:cNvGrpSpPr/>
            <p:nvPr/>
          </p:nvGrpSpPr>
          <p:grpSpPr>
            <a:xfrm rot="353112">
              <a:off x="12209925" y="91052"/>
              <a:ext cx="2854925" cy="2299338"/>
              <a:chOff x="-44887" y="-44887"/>
              <a:chExt cx="2854923" cy="2299336"/>
            </a:xfrm>
          </p:grpSpPr>
          <p:grpSp>
            <p:nvGrpSpPr>
              <p:cNvPr id="10756" name="図形"/>
              <p:cNvGrpSpPr/>
              <p:nvPr/>
            </p:nvGrpSpPr>
            <p:grpSpPr>
              <a:xfrm rot="18815808">
                <a:off x="253960" y="213934"/>
                <a:ext cx="1309031" cy="1386403"/>
                <a:chOff x="0" y="0"/>
                <a:chExt cx="1309029" cy="1386402"/>
              </a:xfrm>
            </p:grpSpPr>
            <p:sp>
              <p:nvSpPr>
                <p:cNvPr id="10755" name="図形"/>
                <p:cNvSpPr/>
                <p:nvPr/>
              </p:nvSpPr>
              <p:spPr>
                <a:xfrm>
                  <a:off x="31749" y="31750"/>
                  <a:ext cx="1245531" cy="132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5" h="21312" fill="norm" stroke="1" extrusionOk="0">
                      <a:moveTo>
                        <a:pt x="185" y="6167"/>
                      </a:moveTo>
                      <a:cubicBezTo>
                        <a:pt x="80" y="2583"/>
                        <a:pt x="3233" y="-288"/>
                        <a:pt x="6932" y="23"/>
                      </a:cubicBezTo>
                      <a:cubicBezTo>
                        <a:pt x="11684" y="423"/>
                        <a:pt x="14408" y="5443"/>
                        <a:pt x="12044" y="9443"/>
                      </a:cubicBezTo>
                      <a:cubicBezTo>
                        <a:pt x="15656" y="8026"/>
                        <a:pt x="19720" y="10070"/>
                        <a:pt x="20613" y="13733"/>
                      </a:cubicBezTo>
                      <a:cubicBezTo>
                        <a:pt x="21529" y="17492"/>
                        <a:pt x="18684" y="21132"/>
                        <a:pt x="14688" y="21312"/>
                      </a:cubicBezTo>
                      <a:cubicBezTo>
                        <a:pt x="12942" y="20753"/>
                        <a:pt x="11119" y="20452"/>
                        <a:pt x="9279" y="20418"/>
                      </a:cubicBezTo>
                      <a:cubicBezTo>
                        <a:pt x="8048" y="20396"/>
                        <a:pt x="6817" y="20495"/>
                        <a:pt x="5605" y="20712"/>
                      </a:cubicBezTo>
                      <a:cubicBezTo>
                        <a:pt x="2735" y="18209"/>
                        <a:pt x="834" y="14835"/>
                        <a:pt x="216" y="11148"/>
                      </a:cubicBezTo>
                      <a:cubicBezTo>
                        <a:pt x="-61" y="9499"/>
                        <a:pt x="-71" y="7819"/>
                        <a:pt x="185" y="6167"/>
                      </a:cubicBezTo>
                      <a:close/>
                    </a:path>
                  </a:pathLst>
                </a:custGeom>
                <a:solidFill>
                  <a:srgbClr val="F1F8F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1075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09031" cy="138640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0757" name="円形"/>
              <p:cNvSpPr/>
              <p:nvPr/>
            </p:nvSpPr>
            <p:spPr>
              <a:xfrm>
                <a:off x="480960" y="1138874"/>
                <a:ext cx="118765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0758" name="円形"/>
              <p:cNvSpPr/>
              <p:nvPr/>
            </p:nvSpPr>
            <p:spPr>
              <a:xfrm>
                <a:off x="1179777" y="1138874"/>
                <a:ext cx="118766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072" name="接続の線" descr="接続の線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2369361" y="2209787"/>
                <a:ext cx="440675" cy="44663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768" name="グループ"/>
          <p:cNvGrpSpPr/>
          <p:nvPr/>
        </p:nvGrpSpPr>
        <p:grpSpPr>
          <a:xfrm rot="353112">
            <a:off x="16038980" y="7502028"/>
            <a:ext cx="2266120" cy="1827743"/>
            <a:chOff x="-44887" y="-44887"/>
            <a:chExt cx="2266118" cy="1827742"/>
          </a:xfrm>
        </p:grpSpPr>
        <p:grpSp>
          <p:nvGrpSpPr>
            <p:cNvPr id="10764" name="図形"/>
            <p:cNvGrpSpPr/>
            <p:nvPr/>
          </p:nvGrpSpPr>
          <p:grpSpPr>
            <a:xfrm rot="18815808">
              <a:off x="193703" y="162095"/>
              <a:ext cx="1046266" cy="1107366"/>
              <a:chOff x="0" y="0"/>
              <a:chExt cx="1046264" cy="1107364"/>
            </a:xfrm>
          </p:grpSpPr>
          <p:sp>
            <p:nvSpPr>
              <p:cNvPr id="10763" name="図形"/>
              <p:cNvSpPr/>
              <p:nvPr/>
            </p:nvSpPr>
            <p:spPr>
              <a:xfrm>
                <a:off x="31750" y="31750"/>
                <a:ext cx="982765" cy="10436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62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-1"/>
                <a:ext cx="1046265" cy="1107366"/>
              </a:xfrm>
              <a:prstGeom prst="rect">
                <a:avLst/>
              </a:prstGeom>
              <a:effectLst/>
            </p:spPr>
          </p:pic>
        </p:grpSp>
        <p:sp>
          <p:nvSpPr>
            <p:cNvPr id="10765" name="円形"/>
            <p:cNvSpPr/>
            <p:nvPr/>
          </p:nvSpPr>
          <p:spPr>
            <a:xfrm>
              <a:off x="379493" y="898609"/>
              <a:ext cx="93710" cy="9371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66" name="円形"/>
            <p:cNvSpPr/>
            <p:nvPr/>
          </p:nvSpPr>
          <p:spPr>
            <a:xfrm>
              <a:off x="930884" y="898609"/>
              <a:ext cx="93710" cy="9371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74" name="接続の線" descr="接続の線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>
              <a:off x="1865486" y="1739577"/>
              <a:ext cx="355745" cy="43278"/>
            </a:xfrm>
            <a:prstGeom prst="rect">
              <a:avLst/>
            </a:prstGeom>
            <a:effectLst/>
          </p:spPr>
        </p:pic>
      </p:grpSp>
      <p:grpSp>
        <p:nvGrpSpPr>
          <p:cNvPr id="10775" name="グループ"/>
          <p:cNvGrpSpPr/>
          <p:nvPr/>
        </p:nvGrpSpPr>
        <p:grpSpPr>
          <a:xfrm>
            <a:off x="15224429" y="8546133"/>
            <a:ext cx="2096686" cy="1499134"/>
            <a:chOff x="-44887" y="-44887"/>
            <a:chExt cx="2096684" cy="1499132"/>
          </a:xfrm>
        </p:grpSpPr>
        <p:grpSp>
          <p:nvGrpSpPr>
            <p:cNvPr id="10771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10770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076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10772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0773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107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スライド番号"/>
          <p:cNvSpPr txBox="1"/>
          <p:nvPr>
            <p:ph type="sldNum" sz="quarter" idx="2"/>
          </p:nvPr>
        </p:nvSpPr>
        <p:spPr>
          <a:xfrm>
            <a:off x="23347988" y="15725930"/>
            <a:ext cx="2060795" cy="9048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1080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11082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11099" name="グループ"/>
          <p:cNvGrpSpPr/>
          <p:nvPr/>
        </p:nvGrpSpPr>
        <p:grpSpPr>
          <a:xfrm>
            <a:off x="3365655" y="28329"/>
            <a:ext cx="18196726" cy="2579950"/>
            <a:chOff x="0" y="-49253"/>
            <a:chExt cx="18196724" cy="2579948"/>
          </a:xfrm>
        </p:grpSpPr>
        <p:sp>
          <p:nvSpPr>
            <p:cNvPr id="11084" name="ハートのきゃべつ の   はっぱ   と  しん   を   さがそう"/>
            <p:cNvSpPr txBox="1"/>
            <p:nvPr/>
          </p:nvSpPr>
          <p:spPr>
            <a:xfrm>
              <a:off x="0" y="902838"/>
              <a:ext cx="18196726" cy="822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/>
            <a:p>
              <a:pPr>
                <a:defRPr sz="5300">
                  <a:latin typeface="ヒラギノ丸ゴ ProN W4"/>
                  <a:ea typeface="ヒラギノ丸ゴ ProN W4"/>
                  <a:cs typeface="ヒラギノ丸ゴ ProN W4"/>
                  <a:sym typeface="ヒラギノ丸ゴ ProN W4"/>
                </a:defRPr>
              </a:pPr>
              <a:r>
                <a:t>ハートのきゃべつ </a:t>
              </a:r>
              <a:r>
                <a:rPr sz="4400"/>
                <a:t>の  </a:t>
              </a:r>
              <a:r>
                <a:t> はっぱ　　 </a:t>
              </a:r>
              <a:r>
                <a:rPr sz="4100"/>
                <a:t>と  </a:t>
              </a:r>
              <a:r>
                <a:t>しん　　 </a:t>
              </a:r>
              <a:r>
                <a:rPr sz="4400"/>
                <a:t>を</a:t>
              </a:r>
              <a:r>
                <a:t>   さがそう</a:t>
              </a:r>
            </a:p>
          </p:txBody>
        </p:sp>
        <p:grpSp>
          <p:nvGrpSpPr>
            <p:cNvPr id="11091" name="グループ"/>
            <p:cNvGrpSpPr/>
            <p:nvPr/>
          </p:nvGrpSpPr>
          <p:grpSpPr>
            <a:xfrm>
              <a:off x="8753190" y="8294"/>
              <a:ext cx="2854840" cy="2108757"/>
              <a:chOff x="-44802" y="-44806"/>
              <a:chExt cx="2854838" cy="2108755"/>
            </a:xfrm>
          </p:grpSpPr>
          <p:grpSp>
            <p:nvGrpSpPr>
              <p:cNvPr id="11087" name="図形"/>
              <p:cNvGrpSpPr/>
              <p:nvPr/>
            </p:nvGrpSpPr>
            <p:grpSpPr>
              <a:xfrm rot="18815808">
                <a:off x="254915" y="210904"/>
                <a:ext cx="1299764" cy="1384832"/>
                <a:chOff x="0" y="0"/>
                <a:chExt cx="1299763" cy="1384830"/>
              </a:xfrm>
            </p:grpSpPr>
            <p:sp>
              <p:nvSpPr>
                <p:cNvPr id="11086" name="図形"/>
                <p:cNvSpPr/>
                <p:nvPr/>
              </p:nvSpPr>
              <p:spPr>
                <a:xfrm>
                  <a:off x="31750" y="31749"/>
                  <a:ext cx="1236264" cy="13212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3" h="21543" fill="norm" stroke="1" extrusionOk="0">
                      <a:moveTo>
                        <a:pt x="121" y="6217"/>
                      </a:moveTo>
                      <a:cubicBezTo>
                        <a:pt x="276" y="2701"/>
                        <a:pt x="3326" y="-57"/>
                        <a:pt x="6997" y="1"/>
                      </a:cubicBezTo>
                      <a:cubicBezTo>
                        <a:pt x="11504" y="71"/>
                        <a:pt x="14776" y="4138"/>
                        <a:pt x="13702" y="8336"/>
                      </a:cubicBezTo>
                      <a:cubicBezTo>
                        <a:pt x="17248" y="8093"/>
                        <a:pt x="20386" y="10509"/>
                        <a:pt x="20938" y="13873"/>
                      </a:cubicBezTo>
                      <a:cubicBezTo>
                        <a:pt x="21550" y="17607"/>
                        <a:pt x="18813" y="21084"/>
                        <a:pt x="14900" y="21543"/>
                      </a:cubicBezTo>
                      <a:cubicBezTo>
                        <a:pt x="12946" y="21494"/>
                        <a:pt x="11008" y="21191"/>
                        <a:pt x="9139" y="20641"/>
                      </a:cubicBezTo>
                      <a:cubicBezTo>
                        <a:pt x="6291" y="19804"/>
                        <a:pt x="3653" y="18413"/>
                        <a:pt x="1390" y="16554"/>
                      </a:cubicBezTo>
                      <a:cubicBezTo>
                        <a:pt x="774" y="14838"/>
                        <a:pt x="358" y="13062"/>
                        <a:pt x="152" y="11258"/>
                      </a:cubicBezTo>
                      <a:cubicBezTo>
                        <a:pt x="-40" y="9583"/>
                        <a:pt x="-50" y="7894"/>
                        <a:pt x="121" y="6217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1108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299764" cy="138483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1088" name="円形"/>
              <p:cNvSpPr/>
              <p:nvPr/>
            </p:nvSpPr>
            <p:spPr>
              <a:xfrm>
                <a:off x="476905" y="944051"/>
                <a:ext cx="118766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089" name="円形"/>
              <p:cNvSpPr/>
              <p:nvPr/>
            </p:nvSpPr>
            <p:spPr>
              <a:xfrm>
                <a:off x="1175723" y="944051"/>
                <a:ext cx="118765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278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369361" y="2019287"/>
                <a:ext cx="440675" cy="4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098" name="グループ"/>
            <p:cNvGrpSpPr/>
            <p:nvPr/>
          </p:nvGrpSpPr>
          <p:grpSpPr>
            <a:xfrm rot="353112">
              <a:off x="12209925" y="91052"/>
              <a:ext cx="2854925" cy="2299338"/>
              <a:chOff x="-44887" y="-44887"/>
              <a:chExt cx="2854923" cy="2299336"/>
            </a:xfrm>
          </p:grpSpPr>
          <p:grpSp>
            <p:nvGrpSpPr>
              <p:cNvPr id="11094" name="図形"/>
              <p:cNvGrpSpPr/>
              <p:nvPr/>
            </p:nvGrpSpPr>
            <p:grpSpPr>
              <a:xfrm rot="18815808">
                <a:off x="253960" y="213934"/>
                <a:ext cx="1309031" cy="1386403"/>
                <a:chOff x="0" y="0"/>
                <a:chExt cx="1309029" cy="1386402"/>
              </a:xfrm>
            </p:grpSpPr>
            <p:sp>
              <p:nvSpPr>
                <p:cNvPr id="11093" name="図形"/>
                <p:cNvSpPr/>
                <p:nvPr/>
              </p:nvSpPr>
              <p:spPr>
                <a:xfrm>
                  <a:off x="31749" y="31750"/>
                  <a:ext cx="1245531" cy="132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5" h="21312" fill="norm" stroke="1" extrusionOk="0">
                      <a:moveTo>
                        <a:pt x="185" y="6167"/>
                      </a:moveTo>
                      <a:cubicBezTo>
                        <a:pt x="80" y="2583"/>
                        <a:pt x="3233" y="-288"/>
                        <a:pt x="6932" y="23"/>
                      </a:cubicBezTo>
                      <a:cubicBezTo>
                        <a:pt x="11684" y="423"/>
                        <a:pt x="14408" y="5443"/>
                        <a:pt x="12044" y="9443"/>
                      </a:cubicBezTo>
                      <a:cubicBezTo>
                        <a:pt x="15656" y="8026"/>
                        <a:pt x="19720" y="10070"/>
                        <a:pt x="20613" y="13733"/>
                      </a:cubicBezTo>
                      <a:cubicBezTo>
                        <a:pt x="21529" y="17492"/>
                        <a:pt x="18684" y="21132"/>
                        <a:pt x="14688" y="21312"/>
                      </a:cubicBezTo>
                      <a:cubicBezTo>
                        <a:pt x="12942" y="20753"/>
                        <a:pt x="11119" y="20452"/>
                        <a:pt x="9279" y="20418"/>
                      </a:cubicBezTo>
                      <a:cubicBezTo>
                        <a:pt x="8048" y="20396"/>
                        <a:pt x="6817" y="20495"/>
                        <a:pt x="5605" y="20712"/>
                      </a:cubicBezTo>
                      <a:cubicBezTo>
                        <a:pt x="2735" y="18209"/>
                        <a:pt x="834" y="14835"/>
                        <a:pt x="216" y="11148"/>
                      </a:cubicBezTo>
                      <a:cubicBezTo>
                        <a:pt x="-61" y="9499"/>
                        <a:pt x="-71" y="7819"/>
                        <a:pt x="185" y="6167"/>
                      </a:cubicBezTo>
                      <a:close/>
                    </a:path>
                  </a:pathLst>
                </a:custGeom>
                <a:solidFill>
                  <a:srgbClr val="F1F8F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11092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09031" cy="138640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1095" name="円形"/>
              <p:cNvSpPr/>
              <p:nvPr/>
            </p:nvSpPr>
            <p:spPr>
              <a:xfrm>
                <a:off x="480960" y="1138874"/>
                <a:ext cx="118765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096" name="円形"/>
              <p:cNvSpPr/>
              <p:nvPr/>
            </p:nvSpPr>
            <p:spPr>
              <a:xfrm>
                <a:off x="1179777" y="1138874"/>
                <a:ext cx="118766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278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369361" y="2209787"/>
                <a:ext cx="440675" cy="44663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106" name="グループ"/>
          <p:cNvGrpSpPr/>
          <p:nvPr/>
        </p:nvGrpSpPr>
        <p:grpSpPr>
          <a:xfrm>
            <a:off x="8665376" y="11531973"/>
            <a:ext cx="1782693" cy="1465332"/>
            <a:chOff x="-101705" y="-98988"/>
            <a:chExt cx="1782691" cy="1465330"/>
          </a:xfrm>
        </p:grpSpPr>
        <p:grpSp>
          <p:nvGrpSpPr>
            <p:cNvPr id="11102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101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00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103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04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79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113" name="グループ"/>
          <p:cNvGrpSpPr/>
          <p:nvPr/>
        </p:nvGrpSpPr>
        <p:grpSpPr>
          <a:xfrm>
            <a:off x="6647134" y="12291657"/>
            <a:ext cx="3424072" cy="2303828"/>
            <a:chOff x="-44887" y="-49908"/>
            <a:chExt cx="3424071" cy="2303826"/>
          </a:xfrm>
        </p:grpSpPr>
        <p:grpSp>
          <p:nvGrpSpPr>
            <p:cNvPr id="11109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108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0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110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11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793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120" name="グループ"/>
          <p:cNvGrpSpPr/>
          <p:nvPr/>
        </p:nvGrpSpPr>
        <p:grpSpPr>
          <a:xfrm>
            <a:off x="14892264" y="10604193"/>
            <a:ext cx="1725875" cy="1237327"/>
            <a:chOff x="-44887" y="-44887"/>
            <a:chExt cx="1725874" cy="1237326"/>
          </a:xfrm>
        </p:grpSpPr>
        <p:grpSp>
          <p:nvGrpSpPr>
            <p:cNvPr id="1111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11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1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11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1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79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27" name="グループ"/>
          <p:cNvGrpSpPr/>
          <p:nvPr/>
        </p:nvGrpSpPr>
        <p:grpSpPr>
          <a:xfrm>
            <a:off x="9799754" y="11471755"/>
            <a:ext cx="1661552" cy="1202338"/>
            <a:chOff x="-44887" y="-44887"/>
            <a:chExt cx="1661551" cy="1202336"/>
          </a:xfrm>
        </p:grpSpPr>
        <p:grpSp>
          <p:nvGrpSpPr>
            <p:cNvPr id="1112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12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2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12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2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79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34" name="グループ"/>
          <p:cNvGrpSpPr/>
          <p:nvPr/>
        </p:nvGrpSpPr>
        <p:grpSpPr>
          <a:xfrm>
            <a:off x="15002533" y="11410314"/>
            <a:ext cx="3293950" cy="2258796"/>
            <a:chOff x="-44887" y="-53521"/>
            <a:chExt cx="3293948" cy="2258794"/>
          </a:xfrm>
        </p:grpSpPr>
        <p:grpSp>
          <p:nvGrpSpPr>
            <p:cNvPr id="11130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129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2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131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32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799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141" name="グループ"/>
          <p:cNvGrpSpPr/>
          <p:nvPr/>
        </p:nvGrpSpPr>
        <p:grpSpPr>
          <a:xfrm>
            <a:off x="8458725" y="10855882"/>
            <a:ext cx="3486435" cy="2227973"/>
            <a:chOff x="-37417" y="-35910"/>
            <a:chExt cx="3486434" cy="2227972"/>
          </a:xfrm>
        </p:grpSpPr>
        <p:grpSp>
          <p:nvGrpSpPr>
            <p:cNvPr id="1113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13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3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13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3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0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148" name="グループ"/>
          <p:cNvGrpSpPr/>
          <p:nvPr/>
        </p:nvGrpSpPr>
        <p:grpSpPr>
          <a:xfrm>
            <a:off x="14534410" y="2144264"/>
            <a:ext cx="1725876" cy="1389170"/>
            <a:chOff x="-44887" y="-44887"/>
            <a:chExt cx="1725874" cy="1389168"/>
          </a:xfrm>
        </p:grpSpPr>
        <p:grpSp>
          <p:nvGrpSpPr>
            <p:cNvPr id="1114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14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4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14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4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0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55" name="グループ"/>
          <p:cNvGrpSpPr/>
          <p:nvPr/>
        </p:nvGrpSpPr>
        <p:grpSpPr>
          <a:xfrm>
            <a:off x="10841561" y="10257519"/>
            <a:ext cx="3343753" cy="2357297"/>
            <a:chOff x="-44887" y="-49677"/>
            <a:chExt cx="3343751" cy="2357296"/>
          </a:xfrm>
        </p:grpSpPr>
        <p:grpSp>
          <p:nvGrpSpPr>
            <p:cNvPr id="11151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150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49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152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53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0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162" name="グループ"/>
          <p:cNvGrpSpPr/>
          <p:nvPr/>
        </p:nvGrpSpPr>
        <p:grpSpPr>
          <a:xfrm>
            <a:off x="5242001" y="12218921"/>
            <a:ext cx="1725875" cy="1237327"/>
            <a:chOff x="-44887" y="-44887"/>
            <a:chExt cx="1725874" cy="1237326"/>
          </a:xfrm>
        </p:grpSpPr>
        <p:grpSp>
          <p:nvGrpSpPr>
            <p:cNvPr id="11158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157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56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159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60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0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69" name="グループ"/>
          <p:cNvGrpSpPr/>
          <p:nvPr/>
        </p:nvGrpSpPr>
        <p:grpSpPr>
          <a:xfrm>
            <a:off x="7476953" y="11166556"/>
            <a:ext cx="1661553" cy="1202338"/>
            <a:chOff x="-44887" y="-44887"/>
            <a:chExt cx="1661551" cy="1202336"/>
          </a:xfrm>
        </p:grpSpPr>
        <p:grpSp>
          <p:nvGrpSpPr>
            <p:cNvPr id="1116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16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6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16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6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0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76" name="グループ"/>
          <p:cNvGrpSpPr/>
          <p:nvPr/>
        </p:nvGrpSpPr>
        <p:grpSpPr>
          <a:xfrm>
            <a:off x="613238" y="5651291"/>
            <a:ext cx="1725875" cy="1389170"/>
            <a:chOff x="-44887" y="-44887"/>
            <a:chExt cx="1725874" cy="1389168"/>
          </a:xfrm>
        </p:grpSpPr>
        <p:grpSp>
          <p:nvGrpSpPr>
            <p:cNvPr id="1117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17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7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17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7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1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83" name="グループ"/>
          <p:cNvGrpSpPr/>
          <p:nvPr/>
        </p:nvGrpSpPr>
        <p:grpSpPr>
          <a:xfrm>
            <a:off x="9597944" y="9765379"/>
            <a:ext cx="1725875" cy="1237327"/>
            <a:chOff x="-44887" y="-44887"/>
            <a:chExt cx="1725874" cy="1237326"/>
          </a:xfrm>
        </p:grpSpPr>
        <p:grpSp>
          <p:nvGrpSpPr>
            <p:cNvPr id="1117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17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7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18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8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1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90" name="グループ"/>
          <p:cNvGrpSpPr/>
          <p:nvPr/>
        </p:nvGrpSpPr>
        <p:grpSpPr>
          <a:xfrm>
            <a:off x="8378423" y="9881948"/>
            <a:ext cx="1661553" cy="1202338"/>
            <a:chOff x="-44887" y="-44887"/>
            <a:chExt cx="1661551" cy="1202336"/>
          </a:xfrm>
        </p:grpSpPr>
        <p:grpSp>
          <p:nvGrpSpPr>
            <p:cNvPr id="1118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18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8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18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8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1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197" name="グループ"/>
          <p:cNvGrpSpPr/>
          <p:nvPr/>
        </p:nvGrpSpPr>
        <p:grpSpPr>
          <a:xfrm>
            <a:off x="9626139" y="10577146"/>
            <a:ext cx="1725875" cy="1389169"/>
            <a:chOff x="-44887" y="-44887"/>
            <a:chExt cx="1725874" cy="1389168"/>
          </a:xfrm>
        </p:grpSpPr>
        <p:grpSp>
          <p:nvGrpSpPr>
            <p:cNvPr id="1119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19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9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19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19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1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04" name="グループ"/>
          <p:cNvGrpSpPr/>
          <p:nvPr/>
        </p:nvGrpSpPr>
        <p:grpSpPr>
          <a:xfrm>
            <a:off x="16209695" y="10411339"/>
            <a:ext cx="1725875" cy="1237327"/>
            <a:chOff x="-44887" y="-44887"/>
            <a:chExt cx="1725874" cy="1237326"/>
          </a:xfrm>
        </p:grpSpPr>
        <p:grpSp>
          <p:nvGrpSpPr>
            <p:cNvPr id="1120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19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9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20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0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1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11" name="グループ"/>
          <p:cNvGrpSpPr/>
          <p:nvPr/>
        </p:nvGrpSpPr>
        <p:grpSpPr>
          <a:xfrm>
            <a:off x="10850586" y="11367477"/>
            <a:ext cx="1661553" cy="1202338"/>
            <a:chOff x="-44887" y="-44887"/>
            <a:chExt cx="1661551" cy="1202336"/>
          </a:xfrm>
        </p:grpSpPr>
        <p:grpSp>
          <p:nvGrpSpPr>
            <p:cNvPr id="1120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20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0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20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0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2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18" name="グループ"/>
          <p:cNvGrpSpPr/>
          <p:nvPr/>
        </p:nvGrpSpPr>
        <p:grpSpPr>
          <a:xfrm>
            <a:off x="16065444" y="11245854"/>
            <a:ext cx="1725875" cy="1389169"/>
            <a:chOff x="-44887" y="-44887"/>
            <a:chExt cx="1725874" cy="1389168"/>
          </a:xfrm>
        </p:grpSpPr>
        <p:grpSp>
          <p:nvGrpSpPr>
            <p:cNvPr id="1121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21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1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21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1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2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25" name="グループ"/>
          <p:cNvGrpSpPr/>
          <p:nvPr/>
        </p:nvGrpSpPr>
        <p:grpSpPr>
          <a:xfrm>
            <a:off x="7382253" y="5478080"/>
            <a:ext cx="3486436" cy="2227973"/>
            <a:chOff x="-37417" y="-35910"/>
            <a:chExt cx="3486434" cy="2227972"/>
          </a:xfrm>
        </p:grpSpPr>
        <p:grpSp>
          <p:nvGrpSpPr>
            <p:cNvPr id="1122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22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1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22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2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2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232" name="グループ"/>
          <p:cNvGrpSpPr/>
          <p:nvPr/>
        </p:nvGrpSpPr>
        <p:grpSpPr>
          <a:xfrm>
            <a:off x="1382611" y="3906172"/>
            <a:ext cx="1782692" cy="1465332"/>
            <a:chOff x="-101705" y="-98988"/>
            <a:chExt cx="1782691" cy="1465330"/>
          </a:xfrm>
        </p:grpSpPr>
        <p:grpSp>
          <p:nvGrpSpPr>
            <p:cNvPr id="11228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227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2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229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30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2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239" name="グループ"/>
          <p:cNvGrpSpPr/>
          <p:nvPr/>
        </p:nvGrpSpPr>
        <p:grpSpPr>
          <a:xfrm>
            <a:off x="595155" y="3833187"/>
            <a:ext cx="3424073" cy="2303828"/>
            <a:chOff x="-44887" y="-49908"/>
            <a:chExt cx="3424071" cy="2303826"/>
          </a:xfrm>
        </p:grpSpPr>
        <p:grpSp>
          <p:nvGrpSpPr>
            <p:cNvPr id="11235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234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3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236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37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29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246" name="グループ"/>
          <p:cNvGrpSpPr/>
          <p:nvPr/>
        </p:nvGrpSpPr>
        <p:grpSpPr>
          <a:xfrm>
            <a:off x="7773552" y="2529293"/>
            <a:ext cx="1725875" cy="1237327"/>
            <a:chOff x="-44887" y="-44887"/>
            <a:chExt cx="1725874" cy="1237326"/>
          </a:xfrm>
        </p:grpSpPr>
        <p:grpSp>
          <p:nvGrpSpPr>
            <p:cNvPr id="1124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24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4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24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4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3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53" name="グループ"/>
          <p:cNvGrpSpPr/>
          <p:nvPr/>
        </p:nvGrpSpPr>
        <p:grpSpPr>
          <a:xfrm>
            <a:off x="6116897" y="3125607"/>
            <a:ext cx="1661553" cy="1202338"/>
            <a:chOff x="-44887" y="-44887"/>
            <a:chExt cx="1661551" cy="1202336"/>
          </a:xfrm>
        </p:grpSpPr>
        <p:grpSp>
          <p:nvGrpSpPr>
            <p:cNvPr id="1124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24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4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25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5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3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60" name="グループ"/>
          <p:cNvGrpSpPr/>
          <p:nvPr/>
        </p:nvGrpSpPr>
        <p:grpSpPr>
          <a:xfrm>
            <a:off x="6414705" y="2301386"/>
            <a:ext cx="3293950" cy="2258795"/>
            <a:chOff x="-44887" y="-53521"/>
            <a:chExt cx="3293948" cy="2258794"/>
          </a:xfrm>
        </p:grpSpPr>
        <p:grpSp>
          <p:nvGrpSpPr>
            <p:cNvPr id="1125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25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5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25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5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3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267" name="グループ"/>
          <p:cNvGrpSpPr/>
          <p:nvPr/>
        </p:nvGrpSpPr>
        <p:grpSpPr>
          <a:xfrm>
            <a:off x="581069" y="2299288"/>
            <a:ext cx="3486435" cy="2227973"/>
            <a:chOff x="-37417" y="-35910"/>
            <a:chExt cx="3486434" cy="2227972"/>
          </a:xfrm>
        </p:grpSpPr>
        <p:grpSp>
          <p:nvGrpSpPr>
            <p:cNvPr id="1126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26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6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26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6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3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274" name="グループ"/>
          <p:cNvGrpSpPr/>
          <p:nvPr/>
        </p:nvGrpSpPr>
        <p:grpSpPr>
          <a:xfrm>
            <a:off x="7478120" y="3936227"/>
            <a:ext cx="1725875" cy="1389169"/>
            <a:chOff x="-44887" y="-44887"/>
            <a:chExt cx="1725874" cy="1389168"/>
          </a:xfrm>
        </p:grpSpPr>
        <p:grpSp>
          <p:nvGrpSpPr>
            <p:cNvPr id="1127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26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6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27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7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3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81" name="グループ"/>
          <p:cNvGrpSpPr/>
          <p:nvPr/>
        </p:nvGrpSpPr>
        <p:grpSpPr>
          <a:xfrm>
            <a:off x="7173398" y="6199953"/>
            <a:ext cx="3343753" cy="2357298"/>
            <a:chOff x="-44887" y="-49677"/>
            <a:chExt cx="3343751" cy="2357296"/>
          </a:xfrm>
        </p:grpSpPr>
        <p:grpSp>
          <p:nvGrpSpPr>
            <p:cNvPr id="1127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27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7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27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7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41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288" name="グループ"/>
          <p:cNvGrpSpPr/>
          <p:nvPr/>
        </p:nvGrpSpPr>
        <p:grpSpPr>
          <a:xfrm>
            <a:off x="713704" y="4768871"/>
            <a:ext cx="1725875" cy="1237327"/>
            <a:chOff x="-44887" y="-44887"/>
            <a:chExt cx="1725874" cy="1237326"/>
          </a:xfrm>
        </p:grpSpPr>
        <p:grpSp>
          <p:nvGrpSpPr>
            <p:cNvPr id="11284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283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8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285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86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4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295" name="グループ"/>
          <p:cNvGrpSpPr/>
          <p:nvPr/>
        </p:nvGrpSpPr>
        <p:grpSpPr>
          <a:xfrm>
            <a:off x="5369207" y="2138463"/>
            <a:ext cx="1661553" cy="1202338"/>
            <a:chOff x="-44887" y="-44887"/>
            <a:chExt cx="1661551" cy="1202336"/>
          </a:xfrm>
        </p:grpSpPr>
        <p:grpSp>
          <p:nvGrpSpPr>
            <p:cNvPr id="11291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290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8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292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293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4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02" name="グループ"/>
          <p:cNvGrpSpPr/>
          <p:nvPr/>
        </p:nvGrpSpPr>
        <p:grpSpPr>
          <a:xfrm>
            <a:off x="4122106" y="11231966"/>
            <a:ext cx="1725875" cy="1389170"/>
            <a:chOff x="-44887" y="-44887"/>
            <a:chExt cx="1725874" cy="1389168"/>
          </a:xfrm>
        </p:grpSpPr>
        <p:grpSp>
          <p:nvGrpSpPr>
            <p:cNvPr id="1129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29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9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29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0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4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09" name="グループ"/>
          <p:cNvGrpSpPr/>
          <p:nvPr/>
        </p:nvGrpSpPr>
        <p:grpSpPr>
          <a:xfrm>
            <a:off x="2909389" y="6750113"/>
            <a:ext cx="1725875" cy="1237327"/>
            <a:chOff x="-44887" y="-44887"/>
            <a:chExt cx="1725874" cy="1237326"/>
          </a:xfrm>
        </p:grpSpPr>
        <p:grpSp>
          <p:nvGrpSpPr>
            <p:cNvPr id="1130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30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0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30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0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4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16" name="グループ"/>
          <p:cNvGrpSpPr/>
          <p:nvPr/>
        </p:nvGrpSpPr>
        <p:grpSpPr>
          <a:xfrm>
            <a:off x="919603" y="3062412"/>
            <a:ext cx="1661552" cy="1202338"/>
            <a:chOff x="-44887" y="-44887"/>
            <a:chExt cx="1661551" cy="1202336"/>
          </a:xfrm>
        </p:grpSpPr>
        <p:grpSp>
          <p:nvGrpSpPr>
            <p:cNvPr id="11312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311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1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313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14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5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23" name="グループ"/>
          <p:cNvGrpSpPr/>
          <p:nvPr/>
        </p:nvGrpSpPr>
        <p:grpSpPr>
          <a:xfrm>
            <a:off x="1567528" y="2167804"/>
            <a:ext cx="1725875" cy="1389169"/>
            <a:chOff x="-44887" y="-44887"/>
            <a:chExt cx="1725874" cy="1389168"/>
          </a:xfrm>
        </p:grpSpPr>
        <p:grpSp>
          <p:nvGrpSpPr>
            <p:cNvPr id="1131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31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1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32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2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5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30" name="グループ"/>
          <p:cNvGrpSpPr/>
          <p:nvPr/>
        </p:nvGrpSpPr>
        <p:grpSpPr>
          <a:xfrm>
            <a:off x="2904442" y="7695561"/>
            <a:ext cx="1725875" cy="1237328"/>
            <a:chOff x="-44887" y="-44887"/>
            <a:chExt cx="1725874" cy="1237326"/>
          </a:xfrm>
        </p:grpSpPr>
        <p:grpSp>
          <p:nvGrpSpPr>
            <p:cNvPr id="1132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32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2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32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2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5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37" name="グループ"/>
          <p:cNvGrpSpPr/>
          <p:nvPr/>
        </p:nvGrpSpPr>
        <p:grpSpPr>
          <a:xfrm>
            <a:off x="7234136" y="3126460"/>
            <a:ext cx="1661553" cy="1202338"/>
            <a:chOff x="-44887" y="-44887"/>
            <a:chExt cx="1661551" cy="1202336"/>
          </a:xfrm>
        </p:grpSpPr>
        <p:grpSp>
          <p:nvGrpSpPr>
            <p:cNvPr id="1133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33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3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33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3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5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44" name="グループ"/>
          <p:cNvGrpSpPr/>
          <p:nvPr/>
        </p:nvGrpSpPr>
        <p:grpSpPr>
          <a:xfrm>
            <a:off x="8738930" y="4020593"/>
            <a:ext cx="1725875" cy="1389169"/>
            <a:chOff x="-44887" y="-44887"/>
            <a:chExt cx="1725874" cy="1389168"/>
          </a:xfrm>
        </p:grpSpPr>
        <p:grpSp>
          <p:nvGrpSpPr>
            <p:cNvPr id="1134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33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3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34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4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5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51" name="グループ"/>
          <p:cNvGrpSpPr/>
          <p:nvPr/>
        </p:nvGrpSpPr>
        <p:grpSpPr>
          <a:xfrm>
            <a:off x="6432829" y="4033298"/>
            <a:ext cx="3486436" cy="2227973"/>
            <a:chOff x="-37417" y="-35910"/>
            <a:chExt cx="3486434" cy="2227972"/>
          </a:xfrm>
        </p:grpSpPr>
        <p:grpSp>
          <p:nvGrpSpPr>
            <p:cNvPr id="1134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34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4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34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4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6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358" name="グループ"/>
          <p:cNvGrpSpPr/>
          <p:nvPr/>
        </p:nvGrpSpPr>
        <p:grpSpPr>
          <a:xfrm>
            <a:off x="6787560" y="4832918"/>
            <a:ext cx="1725875" cy="1237328"/>
            <a:chOff x="-44887" y="-44887"/>
            <a:chExt cx="1725874" cy="1237326"/>
          </a:xfrm>
        </p:grpSpPr>
        <p:grpSp>
          <p:nvGrpSpPr>
            <p:cNvPr id="11354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353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5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355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56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6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65" name="グループ"/>
          <p:cNvGrpSpPr/>
          <p:nvPr/>
        </p:nvGrpSpPr>
        <p:grpSpPr>
          <a:xfrm>
            <a:off x="8393129" y="3122727"/>
            <a:ext cx="1725875" cy="1389169"/>
            <a:chOff x="-44887" y="-44887"/>
            <a:chExt cx="1725874" cy="1389168"/>
          </a:xfrm>
        </p:grpSpPr>
        <p:grpSp>
          <p:nvGrpSpPr>
            <p:cNvPr id="1136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36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5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36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6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6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372" name="グループ"/>
          <p:cNvGrpSpPr/>
          <p:nvPr/>
        </p:nvGrpSpPr>
        <p:grpSpPr>
          <a:xfrm>
            <a:off x="18939611" y="12072586"/>
            <a:ext cx="1782693" cy="1465332"/>
            <a:chOff x="-101705" y="-98988"/>
            <a:chExt cx="1782691" cy="1465330"/>
          </a:xfrm>
        </p:grpSpPr>
        <p:grpSp>
          <p:nvGrpSpPr>
            <p:cNvPr id="11368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367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6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369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70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6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379" name="グループ"/>
          <p:cNvGrpSpPr/>
          <p:nvPr/>
        </p:nvGrpSpPr>
        <p:grpSpPr>
          <a:xfrm>
            <a:off x="11068805" y="5464462"/>
            <a:ext cx="3424072" cy="2303828"/>
            <a:chOff x="-44887" y="-49908"/>
            <a:chExt cx="3424071" cy="2303826"/>
          </a:xfrm>
        </p:grpSpPr>
        <p:grpSp>
          <p:nvGrpSpPr>
            <p:cNvPr id="11375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374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7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376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77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69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386" name="グループ"/>
          <p:cNvGrpSpPr/>
          <p:nvPr/>
        </p:nvGrpSpPr>
        <p:grpSpPr>
          <a:xfrm>
            <a:off x="17604349" y="5965427"/>
            <a:ext cx="3293950" cy="2258796"/>
            <a:chOff x="-44887" y="-53521"/>
            <a:chExt cx="3293948" cy="2258794"/>
          </a:xfrm>
        </p:grpSpPr>
        <p:grpSp>
          <p:nvGrpSpPr>
            <p:cNvPr id="1138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38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8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38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8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7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393" name="グループ"/>
          <p:cNvGrpSpPr/>
          <p:nvPr/>
        </p:nvGrpSpPr>
        <p:grpSpPr>
          <a:xfrm>
            <a:off x="21359802" y="7876222"/>
            <a:ext cx="1725875" cy="1389170"/>
            <a:chOff x="-44887" y="-44887"/>
            <a:chExt cx="1725874" cy="1389168"/>
          </a:xfrm>
        </p:grpSpPr>
        <p:grpSp>
          <p:nvGrpSpPr>
            <p:cNvPr id="1138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38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8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39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9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7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00" name="グループ"/>
          <p:cNvGrpSpPr/>
          <p:nvPr/>
        </p:nvGrpSpPr>
        <p:grpSpPr>
          <a:xfrm>
            <a:off x="12449287" y="5156592"/>
            <a:ext cx="1725875" cy="1237327"/>
            <a:chOff x="-44887" y="-44887"/>
            <a:chExt cx="1725874" cy="1237326"/>
          </a:xfrm>
        </p:grpSpPr>
        <p:grpSp>
          <p:nvGrpSpPr>
            <p:cNvPr id="1139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39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9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39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39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7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07" name="グループ"/>
          <p:cNvGrpSpPr/>
          <p:nvPr/>
        </p:nvGrpSpPr>
        <p:grpSpPr>
          <a:xfrm>
            <a:off x="12221001" y="5934637"/>
            <a:ext cx="1725875" cy="1389169"/>
            <a:chOff x="-44887" y="-44887"/>
            <a:chExt cx="1725874" cy="1389168"/>
          </a:xfrm>
        </p:grpSpPr>
        <p:grpSp>
          <p:nvGrpSpPr>
            <p:cNvPr id="1140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40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0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40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0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7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14" name="グループ"/>
          <p:cNvGrpSpPr/>
          <p:nvPr/>
        </p:nvGrpSpPr>
        <p:grpSpPr>
          <a:xfrm>
            <a:off x="18196596" y="6641030"/>
            <a:ext cx="1725875" cy="1389170"/>
            <a:chOff x="-44887" y="-44887"/>
            <a:chExt cx="1725874" cy="1389168"/>
          </a:xfrm>
        </p:grpSpPr>
        <p:grpSp>
          <p:nvGrpSpPr>
            <p:cNvPr id="1141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40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0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41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1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7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21" name="グループ"/>
          <p:cNvGrpSpPr/>
          <p:nvPr/>
        </p:nvGrpSpPr>
        <p:grpSpPr>
          <a:xfrm>
            <a:off x="21155853" y="5571134"/>
            <a:ext cx="3486436" cy="2227973"/>
            <a:chOff x="-37417" y="-35910"/>
            <a:chExt cx="3486434" cy="2227972"/>
          </a:xfrm>
        </p:grpSpPr>
        <p:grpSp>
          <p:nvGrpSpPr>
            <p:cNvPr id="1141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41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1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41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1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8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428" name="グループ"/>
          <p:cNvGrpSpPr/>
          <p:nvPr/>
        </p:nvGrpSpPr>
        <p:grpSpPr>
          <a:xfrm>
            <a:off x="17601379" y="4229364"/>
            <a:ext cx="1725875" cy="1237328"/>
            <a:chOff x="-44887" y="-44887"/>
            <a:chExt cx="1725874" cy="1237326"/>
          </a:xfrm>
        </p:grpSpPr>
        <p:grpSp>
          <p:nvGrpSpPr>
            <p:cNvPr id="11424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423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2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425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26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8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35" name="グループ"/>
          <p:cNvGrpSpPr/>
          <p:nvPr/>
        </p:nvGrpSpPr>
        <p:grpSpPr>
          <a:xfrm>
            <a:off x="16115942" y="9512033"/>
            <a:ext cx="1661553" cy="1202338"/>
            <a:chOff x="-44887" y="-44887"/>
            <a:chExt cx="1661551" cy="1202336"/>
          </a:xfrm>
        </p:grpSpPr>
        <p:grpSp>
          <p:nvGrpSpPr>
            <p:cNvPr id="11431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430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2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432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33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8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42" name="グループ"/>
          <p:cNvGrpSpPr/>
          <p:nvPr/>
        </p:nvGrpSpPr>
        <p:grpSpPr>
          <a:xfrm>
            <a:off x="18687726" y="11394557"/>
            <a:ext cx="3293950" cy="2258795"/>
            <a:chOff x="-44887" y="-53521"/>
            <a:chExt cx="3293948" cy="2258794"/>
          </a:xfrm>
        </p:grpSpPr>
        <p:grpSp>
          <p:nvGrpSpPr>
            <p:cNvPr id="11438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437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3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439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40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87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449" name="グループ"/>
          <p:cNvGrpSpPr/>
          <p:nvPr/>
        </p:nvGrpSpPr>
        <p:grpSpPr>
          <a:xfrm>
            <a:off x="19275168" y="10052318"/>
            <a:ext cx="3486436" cy="2227972"/>
            <a:chOff x="-37417" y="-35910"/>
            <a:chExt cx="3486434" cy="2227972"/>
          </a:xfrm>
        </p:grpSpPr>
        <p:grpSp>
          <p:nvGrpSpPr>
            <p:cNvPr id="1144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44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4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44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4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8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456" name="グループ"/>
          <p:cNvGrpSpPr/>
          <p:nvPr/>
        </p:nvGrpSpPr>
        <p:grpSpPr>
          <a:xfrm>
            <a:off x="19722308" y="5885049"/>
            <a:ext cx="3343753" cy="2357298"/>
            <a:chOff x="-44887" y="-49677"/>
            <a:chExt cx="3343751" cy="2357296"/>
          </a:xfrm>
        </p:grpSpPr>
        <p:grpSp>
          <p:nvGrpSpPr>
            <p:cNvPr id="11452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451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50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453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54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91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463" name="グループ"/>
          <p:cNvGrpSpPr/>
          <p:nvPr/>
        </p:nvGrpSpPr>
        <p:grpSpPr>
          <a:xfrm>
            <a:off x="18959117" y="10710935"/>
            <a:ext cx="1661553" cy="1202338"/>
            <a:chOff x="-44887" y="-44887"/>
            <a:chExt cx="1661551" cy="1202336"/>
          </a:xfrm>
        </p:grpSpPr>
        <p:grpSp>
          <p:nvGrpSpPr>
            <p:cNvPr id="1145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45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5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46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6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9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70" name="グループ"/>
          <p:cNvGrpSpPr/>
          <p:nvPr/>
        </p:nvGrpSpPr>
        <p:grpSpPr>
          <a:xfrm>
            <a:off x="20118261" y="11783705"/>
            <a:ext cx="1725875" cy="1237327"/>
            <a:chOff x="-44887" y="-44887"/>
            <a:chExt cx="1725874" cy="1237326"/>
          </a:xfrm>
        </p:grpSpPr>
        <p:grpSp>
          <p:nvGrpSpPr>
            <p:cNvPr id="1146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46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6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46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6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9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77" name="グループ"/>
          <p:cNvGrpSpPr/>
          <p:nvPr/>
        </p:nvGrpSpPr>
        <p:grpSpPr>
          <a:xfrm>
            <a:off x="19909603" y="11016132"/>
            <a:ext cx="1661553" cy="1202338"/>
            <a:chOff x="-44887" y="-44887"/>
            <a:chExt cx="1661551" cy="1202336"/>
          </a:xfrm>
        </p:grpSpPr>
        <p:grpSp>
          <p:nvGrpSpPr>
            <p:cNvPr id="1147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47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7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47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7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9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84" name="グループ"/>
          <p:cNvGrpSpPr/>
          <p:nvPr/>
        </p:nvGrpSpPr>
        <p:grpSpPr>
          <a:xfrm>
            <a:off x="20464720" y="9955246"/>
            <a:ext cx="1725875" cy="1389170"/>
            <a:chOff x="-44887" y="-44887"/>
            <a:chExt cx="1725874" cy="1389168"/>
          </a:xfrm>
        </p:grpSpPr>
        <p:grpSp>
          <p:nvGrpSpPr>
            <p:cNvPr id="1148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47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7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48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8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89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91" name="グループ"/>
          <p:cNvGrpSpPr/>
          <p:nvPr/>
        </p:nvGrpSpPr>
        <p:grpSpPr>
          <a:xfrm>
            <a:off x="17482623" y="5006983"/>
            <a:ext cx="1661552" cy="1202338"/>
            <a:chOff x="-44887" y="-44887"/>
            <a:chExt cx="1661551" cy="1202336"/>
          </a:xfrm>
        </p:grpSpPr>
        <p:grpSp>
          <p:nvGrpSpPr>
            <p:cNvPr id="1148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48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8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48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8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0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498" name="グループ"/>
          <p:cNvGrpSpPr/>
          <p:nvPr/>
        </p:nvGrpSpPr>
        <p:grpSpPr>
          <a:xfrm>
            <a:off x="18566637" y="4832333"/>
            <a:ext cx="1725875" cy="1389169"/>
            <a:chOff x="-44887" y="-44887"/>
            <a:chExt cx="1725874" cy="1389168"/>
          </a:xfrm>
        </p:grpSpPr>
        <p:grpSp>
          <p:nvGrpSpPr>
            <p:cNvPr id="1149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49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9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49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49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0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05" name="グループ"/>
          <p:cNvGrpSpPr/>
          <p:nvPr/>
        </p:nvGrpSpPr>
        <p:grpSpPr>
          <a:xfrm>
            <a:off x="10870481" y="3158600"/>
            <a:ext cx="3293950" cy="2258796"/>
            <a:chOff x="-44887" y="-53521"/>
            <a:chExt cx="3293948" cy="2258794"/>
          </a:xfrm>
        </p:grpSpPr>
        <p:grpSp>
          <p:nvGrpSpPr>
            <p:cNvPr id="11501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500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502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03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0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512" name="グループ"/>
          <p:cNvGrpSpPr/>
          <p:nvPr/>
        </p:nvGrpSpPr>
        <p:grpSpPr>
          <a:xfrm>
            <a:off x="10446369" y="2197681"/>
            <a:ext cx="1725875" cy="1237327"/>
            <a:chOff x="-44887" y="-44887"/>
            <a:chExt cx="1725874" cy="1237326"/>
          </a:xfrm>
        </p:grpSpPr>
        <p:grpSp>
          <p:nvGrpSpPr>
            <p:cNvPr id="11508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507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06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509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10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0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19" name="グループ"/>
          <p:cNvGrpSpPr/>
          <p:nvPr/>
        </p:nvGrpSpPr>
        <p:grpSpPr>
          <a:xfrm>
            <a:off x="11019051" y="3953697"/>
            <a:ext cx="1725875" cy="1389170"/>
            <a:chOff x="-44887" y="-44887"/>
            <a:chExt cx="1725874" cy="1389168"/>
          </a:xfrm>
        </p:grpSpPr>
        <p:grpSp>
          <p:nvGrpSpPr>
            <p:cNvPr id="1151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51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1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51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1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0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26" name="グループ"/>
          <p:cNvGrpSpPr/>
          <p:nvPr/>
        </p:nvGrpSpPr>
        <p:grpSpPr>
          <a:xfrm>
            <a:off x="11165524" y="4791221"/>
            <a:ext cx="3486436" cy="2227973"/>
            <a:chOff x="-37417" y="-35910"/>
            <a:chExt cx="3486434" cy="2227972"/>
          </a:xfrm>
        </p:grpSpPr>
        <p:grpSp>
          <p:nvGrpSpPr>
            <p:cNvPr id="1152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52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2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52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2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1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533" name="グループ"/>
          <p:cNvGrpSpPr/>
          <p:nvPr/>
        </p:nvGrpSpPr>
        <p:grpSpPr>
          <a:xfrm>
            <a:off x="21449721" y="4780308"/>
            <a:ext cx="1725875" cy="1237327"/>
            <a:chOff x="-44887" y="-44887"/>
            <a:chExt cx="1725874" cy="1237326"/>
          </a:xfrm>
        </p:grpSpPr>
        <p:grpSp>
          <p:nvGrpSpPr>
            <p:cNvPr id="1152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52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2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53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3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1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40" name="グループ"/>
          <p:cNvGrpSpPr/>
          <p:nvPr/>
        </p:nvGrpSpPr>
        <p:grpSpPr>
          <a:xfrm>
            <a:off x="20212723" y="6885321"/>
            <a:ext cx="3293950" cy="2258795"/>
            <a:chOff x="-44887" y="-53521"/>
            <a:chExt cx="3293948" cy="2258794"/>
          </a:xfrm>
        </p:grpSpPr>
        <p:grpSp>
          <p:nvGrpSpPr>
            <p:cNvPr id="1153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53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3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53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3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1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547" name="グループ"/>
          <p:cNvGrpSpPr/>
          <p:nvPr/>
        </p:nvGrpSpPr>
        <p:grpSpPr>
          <a:xfrm>
            <a:off x="22493811" y="6827273"/>
            <a:ext cx="1725876" cy="1389169"/>
            <a:chOff x="-44887" y="-44887"/>
            <a:chExt cx="1725874" cy="1389168"/>
          </a:xfrm>
        </p:grpSpPr>
        <p:grpSp>
          <p:nvGrpSpPr>
            <p:cNvPr id="1154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54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4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54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4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1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54" name="グループ"/>
          <p:cNvGrpSpPr/>
          <p:nvPr/>
        </p:nvGrpSpPr>
        <p:grpSpPr>
          <a:xfrm>
            <a:off x="21355903" y="3232163"/>
            <a:ext cx="3343753" cy="2357298"/>
            <a:chOff x="-44887" y="-49677"/>
            <a:chExt cx="3343751" cy="2357296"/>
          </a:xfrm>
        </p:grpSpPr>
        <p:grpSp>
          <p:nvGrpSpPr>
            <p:cNvPr id="11550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549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48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551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52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1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561" name="グループ"/>
          <p:cNvGrpSpPr/>
          <p:nvPr/>
        </p:nvGrpSpPr>
        <p:grpSpPr>
          <a:xfrm>
            <a:off x="10862407" y="6616863"/>
            <a:ext cx="1725876" cy="1389170"/>
            <a:chOff x="-44887" y="-44887"/>
            <a:chExt cx="1725874" cy="1389168"/>
          </a:xfrm>
        </p:grpSpPr>
        <p:grpSp>
          <p:nvGrpSpPr>
            <p:cNvPr id="1155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55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5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55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5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2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68" name="グループ"/>
          <p:cNvGrpSpPr/>
          <p:nvPr/>
        </p:nvGrpSpPr>
        <p:grpSpPr>
          <a:xfrm>
            <a:off x="21324778" y="7103411"/>
            <a:ext cx="3486435" cy="2227973"/>
            <a:chOff x="-37417" y="-35910"/>
            <a:chExt cx="3486434" cy="2227972"/>
          </a:xfrm>
        </p:grpSpPr>
        <p:grpSp>
          <p:nvGrpSpPr>
            <p:cNvPr id="1156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56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6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56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6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2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575" name="グループ"/>
          <p:cNvGrpSpPr/>
          <p:nvPr/>
        </p:nvGrpSpPr>
        <p:grpSpPr>
          <a:xfrm>
            <a:off x="21009864" y="2469737"/>
            <a:ext cx="1725875" cy="1237327"/>
            <a:chOff x="-44887" y="-44887"/>
            <a:chExt cx="1725874" cy="1237326"/>
          </a:xfrm>
        </p:grpSpPr>
        <p:grpSp>
          <p:nvGrpSpPr>
            <p:cNvPr id="1157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57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6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57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7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2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82" name="グループ"/>
          <p:cNvGrpSpPr/>
          <p:nvPr/>
        </p:nvGrpSpPr>
        <p:grpSpPr>
          <a:xfrm>
            <a:off x="9850630" y="4772562"/>
            <a:ext cx="1725875" cy="1389169"/>
            <a:chOff x="-44887" y="-44887"/>
            <a:chExt cx="1725874" cy="1389168"/>
          </a:xfrm>
        </p:grpSpPr>
        <p:grpSp>
          <p:nvGrpSpPr>
            <p:cNvPr id="1157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57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7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57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8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2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589" name="グループ"/>
          <p:cNvGrpSpPr/>
          <p:nvPr/>
        </p:nvGrpSpPr>
        <p:grpSpPr>
          <a:xfrm>
            <a:off x="10082285" y="3876102"/>
            <a:ext cx="3293950" cy="2258795"/>
            <a:chOff x="-44887" y="-53521"/>
            <a:chExt cx="3293948" cy="2258794"/>
          </a:xfrm>
        </p:grpSpPr>
        <p:grpSp>
          <p:nvGrpSpPr>
            <p:cNvPr id="11585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584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8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586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87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29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596" name="グループ"/>
          <p:cNvGrpSpPr/>
          <p:nvPr/>
        </p:nvGrpSpPr>
        <p:grpSpPr>
          <a:xfrm>
            <a:off x="22146639" y="2408563"/>
            <a:ext cx="3486436" cy="2227973"/>
            <a:chOff x="-37417" y="-35910"/>
            <a:chExt cx="3486434" cy="2227972"/>
          </a:xfrm>
        </p:grpSpPr>
        <p:grpSp>
          <p:nvGrpSpPr>
            <p:cNvPr id="1159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59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9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59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59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3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603" name="グループ"/>
          <p:cNvGrpSpPr/>
          <p:nvPr/>
        </p:nvGrpSpPr>
        <p:grpSpPr>
          <a:xfrm>
            <a:off x="9970010" y="5684086"/>
            <a:ext cx="1661553" cy="1202338"/>
            <a:chOff x="-44887" y="-44887"/>
            <a:chExt cx="1661551" cy="1202336"/>
          </a:xfrm>
        </p:grpSpPr>
        <p:grpSp>
          <p:nvGrpSpPr>
            <p:cNvPr id="1159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59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9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0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0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3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10" name="グループ"/>
          <p:cNvGrpSpPr/>
          <p:nvPr/>
        </p:nvGrpSpPr>
        <p:grpSpPr>
          <a:xfrm>
            <a:off x="9807261" y="2806806"/>
            <a:ext cx="1661553" cy="1202338"/>
            <a:chOff x="-44887" y="-44887"/>
            <a:chExt cx="1661551" cy="1202336"/>
          </a:xfrm>
        </p:grpSpPr>
        <p:grpSp>
          <p:nvGrpSpPr>
            <p:cNvPr id="1160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60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0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0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0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3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17" name="グループ"/>
          <p:cNvGrpSpPr/>
          <p:nvPr/>
        </p:nvGrpSpPr>
        <p:grpSpPr>
          <a:xfrm>
            <a:off x="3404247" y="5844310"/>
            <a:ext cx="3424072" cy="2303828"/>
            <a:chOff x="-44887" y="-49908"/>
            <a:chExt cx="3424071" cy="2303826"/>
          </a:xfrm>
        </p:grpSpPr>
        <p:grpSp>
          <p:nvGrpSpPr>
            <p:cNvPr id="11613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612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1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614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15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37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624" name="グループ"/>
          <p:cNvGrpSpPr/>
          <p:nvPr/>
        </p:nvGrpSpPr>
        <p:grpSpPr>
          <a:xfrm>
            <a:off x="22837878" y="10338294"/>
            <a:ext cx="1725875" cy="1237327"/>
            <a:chOff x="-44887" y="-44887"/>
            <a:chExt cx="1725874" cy="1237326"/>
          </a:xfrm>
        </p:grpSpPr>
        <p:grpSp>
          <p:nvGrpSpPr>
            <p:cNvPr id="1162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61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1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62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2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3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31" name="グループ"/>
          <p:cNvGrpSpPr/>
          <p:nvPr/>
        </p:nvGrpSpPr>
        <p:grpSpPr>
          <a:xfrm>
            <a:off x="21173501" y="11144762"/>
            <a:ext cx="1661553" cy="1202338"/>
            <a:chOff x="-44887" y="-44887"/>
            <a:chExt cx="1661551" cy="1202336"/>
          </a:xfrm>
        </p:grpSpPr>
        <p:grpSp>
          <p:nvGrpSpPr>
            <p:cNvPr id="1162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62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2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2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2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4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38" name="グループ"/>
          <p:cNvGrpSpPr/>
          <p:nvPr/>
        </p:nvGrpSpPr>
        <p:grpSpPr>
          <a:xfrm>
            <a:off x="21553487" y="10319689"/>
            <a:ext cx="3293950" cy="2258795"/>
            <a:chOff x="-44887" y="-53521"/>
            <a:chExt cx="3293948" cy="2258794"/>
          </a:xfrm>
        </p:grpSpPr>
        <p:grpSp>
          <p:nvGrpSpPr>
            <p:cNvPr id="11634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633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3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635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36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43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645" name="グループ"/>
          <p:cNvGrpSpPr/>
          <p:nvPr/>
        </p:nvGrpSpPr>
        <p:grpSpPr>
          <a:xfrm>
            <a:off x="11851206" y="11429901"/>
            <a:ext cx="3486436" cy="2227973"/>
            <a:chOff x="-37417" y="-35910"/>
            <a:chExt cx="3486434" cy="2227972"/>
          </a:xfrm>
        </p:grpSpPr>
        <p:grpSp>
          <p:nvGrpSpPr>
            <p:cNvPr id="1164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64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3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64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4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4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652" name="グループ"/>
          <p:cNvGrpSpPr/>
          <p:nvPr/>
        </p:nvGrpSpPr>
        <p:grpSpPr>
          <a:xfrm>
            <a:off x="22344204" y="12011989"/>
            <a:ext cx="1725875" cy="1389170"/>
            <a:chOff x="-44887" y="-44887"/>
            <a:chExt cx="1725874" cy="1389168"/>
          </a:xfrm>
        </p:grpSpPr>
        <p:grpSp>
          <p:nvGrpSpPr>
            <p:cNvPr id="1164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64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4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64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5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4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59" name="グループ"/>
          <p:cNvGrpSpPr/>
          <p:nvPr/>
        </p:nvGrpSpPr>
        <p:grpSpPr>
          <a:xfrm>
            <a:off x="21355903" y="12119937"/>
            <a:ext cx="3343753" cy="2357298"/>
            <a:chOff x="-44887" y="-49677"/>
            <a:chExt cx="3343751" cy="2357296"/>
          </a:xfrm>
        </p:grpSpPr>
        <p:grpSp>
          <p:nvGrpSpPr>
            <p:cNvPr id="1165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65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5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65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5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4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666" name="グループ"/>
          <p:cNvGrpSpPr/>
          <p:nvPr/>
        </p:nvGrpSpPr>
        <p:grpSpPr>
          <a:xfrm>
            <a:off x="10703434" y="12170609"/>
            <a:ext cx="1661553" cy="1202338"/>
            <a:chOff x="-44887" y="-44887"/>
            <a:chExt cx="1661551" cy="1202336"/>
          </a:xfrm>
        </p:grpSpPr>
        <p:grpSp>
          <p:nvGrpSpPr>
            <p:cNvPr id="11662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661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6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63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64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5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73" name="グループ"/>
          <p:cNvGrpSpPr/>
          <p:nvPr/>
        </p:nvGrpSpPr>
        <p:grpSpPr>
          <a:xfrm>
            <a:off x="11935420" y="10411339"/>
            <a:ext cx="1725875" cy="1237327"/>
            <a:chOff x="-44887" y="-44887"/>
            <a:chExt cx="1725874" cy="1237326"/>
          </a:xfrm>
        </p:grpSpPr>
        <p:grpSp>
          <p:nvGrpSpPr>
            <p:cNvPr id="1166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66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6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67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7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5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80" name="グループ"/>
          <p:cNvGrpSpPr/>
          <p:nvPr/>
        </p:nvGrpSpPr>
        <p:grpSpPr>
          <a:xfrm>
            <a:off x="5427457" y="11471755"/>
            <a:ext cx="1661553" cy="1202338"/>
            <a:chOff x="-44887" y="-44887"/>
            <a:chExt cx="1661551" cy="1202336"/>
          </a:xfrm>
        </p:grpSpPr>
        <p:grpSp>
          <p:nvGrpSpPr>
            <p:cNvPr id="1167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67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7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7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7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5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87" name="グループ"/>
          <p:cNvGrpSpPr/>
          <p:nvPr/>
        </p:nvGrpSpPr>
        <p:grpSpPr>
          <a:xfrm>
            <a:off x="12581258" y="10996825"/>
            <a:ext cx="1725875" cy="1389169"/>
            <a:chOff x="-44887" y="-44887"/>
            <a:chExt cx="1725874" cy="1389168"/>
          </a:xfrm>
        </p:grpSpPr>
        <p:grpSp>
          <p:nvGrpSpPr>
            <p:cNvPr id="1168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68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8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68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8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5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694" name="グループ"/>
          <p:cNvGrpSpPr/>
          <p:nvPr/>
        </p:nvGrpSpPr>
        <p:grpSpPr>
          <a:xfrm>
            <a:off x="13752555" y="5512590"/>
            <a:ext cx="1725875" cy="1237328"/>
            <a:chOff x="-44887" y="-44887"/>
            <a:chExt cx="1725874" cy="1237326"/>
          </a:xfrm>
        </p:grpSpPr>
        <p:grpSp>
          <p:nvGrpSpPr>
            <p:cNvPr id="1169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68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8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69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9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5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01" name="グループ"/>
          <p:cNvGrpSpPr/>
          <p:nvPr/>
        </p:nvGrpSpPr>
        <p:grpSpPr>
          <a:xfrm>
            <a:off x="22372918" y="11144762"/>
            <a:ext cx="1661553" cy="1202338"/>
            <a:chOff x="-44887" y="-44887"/>
            <a:chExt cx="1661551" cy="1202336"/>
          </a:xfrm>
        </p:grpSpPr>
        <p:grpSp>
          <p:nvGrpSpPr>
            <p:cNvPr id="1169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69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9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69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69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6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08" name="グループ"/>
          <p:cNvGrpSpPr/>
          <p:nvPr/>
        </p:nvGrpSpPr>
        <p:grpSpPr>
          <a:xfrm>
            <a:off x="20621791" y="3936227"/>
            <a:ext cx="1725875" cy="1389169"/>
            <a:chOff x="-44887" y="-44887"/>
            <a:chExt cx="1725874" cy="1389168"/>
          </a:xfrm>
        </p:grpSpPr>
        <p:grpSp>
          <p:nvGrpSpPr>
            <p:cNvPr id="1170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70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0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70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0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6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15" name="グループ"/>
          <p:cNvGrpSpPr/>
          <p:nvPr/>
        </p:nvGrpSpPr>
        <p:grpSpPr>
          <a:xfrm>
            <a:off x="7937518" y="6720417"/>
            <a:ext cx="1725875" cy="1389170"/>
            <a:chOff x="-44887" y="-44887"/>
            <a:chExt cx="1725874" cy="1389168"/>
          </a:xfrm>
        </p:grpSpPr>
        <p:grpSp>
          <p:nvGrpSpPr>
            <p:cNvPr id="1171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71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0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71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1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6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22" name="グループ"/>
          <p:cNvGrpSpPr/>
          <p:nvPr/>
        </p:nvGrpSpPr>
        <p:grpSpPr>
          <a:xfrm>
            <a:off x="14834946" y="5334294"/>
            <a:ext cx="1725875" cy="1389169"/>
            <a:chOff x="-44887" y="-44887"/>
            <a:chExt cx="1725874" cy="1389168"/>
          </a:xfrm>
        </p:grpSpPr>
        <p:grpSp>
          <p:nvGrpSpPr>
            <p:cNvPr id="1171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71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1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71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2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6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29" name="グループ"/>
          <p:cNvGrpSpPr/>
          <p:nvPr/>
        </p:nvGrpSpPr>
        <p:grpSpPr>
          <a:xfrm>
            <a:off x="2853379" y="3949734"/>
            <a:ext cx="3343753" cy="2357298"/>
            <a:chOff x="-44887" y="-49677"/>
            <a:chExt cx="3343751" cy="2357296"/>
          </a:xfrm>
        </p:grpSpPr>
        <p:grpSp>
          <p:nvGrpSpPr>
            <p:cNvPr id="1172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72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2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72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2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6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736" name="グループ"/>
          <p:cNvGrpSpPr/>
          <p:nvPr/>
        </p:nvGrpSpPr>
        <p:grpSpPr>
          <a:xfrm>
            <a:off x="3831434" y="7132717"/>
            <a:ext cx="3486436" cy="2227973"/>
            <a:chOff x="-37417" y="-35910"/>
            <a:chExt cx="3486434" cy="2227972"/>
          </a:xfrm>
        </p:grpSpPr>
        <p:grpSp>
          <p:nvGrpSpPr>
            <p:cNvPr id="1173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73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3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73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3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7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743" name="グループ"/>
          <p:cNvGrpSpPr/>
          <p:nvPr/>
        </p:nvGrpSpPr>
        <p:grpSpPr>
          <a:xfrm>
            <a:off x="6179561" y="10479022"/>
            <a:ext cx="1725875" cy="1237328"/>
            <a:chOff x="-44887" y="-44887"/>
            <a:chExt cx="1725874" cy="1237326"/>
          </a:xfrm>
        </p:grpSpPr>
        <p:grpSp>
          <p:nvGrpSpPr>
            <p:cNvPr id="1173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73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3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74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4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7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50" name="グループ"/>
          <p:cNvGrpSpPr/>
          <p:nvPr/>
        </p:nvGrpSpPr>
        <p:grpSpPr>
          <a:xfrm>
            <a:off x="12096809" y="6678857"/>
            <a:ext cx="1661553" cy="1202338"/>
            <a:chOff x="-44887" y="-44887"/>
            <a:chExt cx="1661551" cy="1202336"/>
          </a:xfrm>
        </p:grpSpPr>
        <p:grpSp>
          <p:nvGrpSpPr>
            <p:cNvPr id="1174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74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4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74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4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7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57" name="グループ"/>
          <p:cNvGrpSpPr/>
          <p:nvPr/>
        </p:nvGrpSpPr>
        <p:grpSpPr>
          <a:xfrm>
            <a:off x="4812628" y="3850364"/>
            <a:ext cx="1782693" cy="1465331"/>
            <a:chOff x="-101705" y="-98988"/>
            <a:chExt cx="1782691" cy="1465330"/>
          </a:xfrm>
        </p:grpSpPr>
        <p:grpSp>
          <p:nvGrpSpPr>
            <p:cNvPr id="11753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752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5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754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55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7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764" name="グループ"/>
          <p:cNvGrpSpPr/>
          <p:nvPr/>
        </p:nvGrpSpPr>
        <p:grpSpPr>
          <a:xfrm>
            <a:off x="5473349" y="4641738"/>
            <a:ext cx="3424072" cy="2303828"/>
            <a:chOff x="-44887" y="-49908"/>
            <a:chExt cx="3424071" cy="2303826"/>
          </a:xfrm>
        </p:grpSpPr>
        <p:grpSp>
          <p:nvGrpSpPr>
            <p:cNvPr id="11760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759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5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761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62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79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771" name="グループ"/>
          <p:cNvGrpSpPr/>
          <p:nvPr/>
        </p:nvGrpSpPr>
        <p:grpSpPr>
          <a:xfrm>
            <a:off x="5112249" y="3236693"/>
            <a:ext cx="3486436" cy="2227973"/>
            <a:chOff x="-37417" y="-35910"/>
            <a:chExt cx="3486434" cy="2227972"/>
          </a:xfrm>
        </p:grpSpPr>
        <p:grpSp>
          <p:nvGrpSpPr>
            <p:cNvPr id="1176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76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6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76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6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8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778" name="グループ"/>
          <p:cNvGrpSpPr/>
          <p:nvPr/>
        </p:nvGrpSpPr>
        <p:grpSpPr>
          <a:xfrm>
            <a:off x="4213186" y="3506896"/>
            <a:ext cx="1661553" cy="1202338"/>
            <a:chOff x="-44887" y="-44887"/>
            <a:chExt cx="1661551" cy="1202336"/>
          </a:xfrm>
        </p:grpSpPr>
        <p:grpSp>
          <p:nvGrpSpPr>
            <p:cNvPr id="1177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77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77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7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8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785" name="グループ"/>
          <p:cNvGrpSpPr/>
          <p:nvPr/>
        </p:nvGrpSpPr>
        <p:grpSpPr>
          <a:xfrm>
            <a:off x="14202764" y="4625693"/>
            <a:ext cx="1782692" cy="1465331"/>
            <a:chOff x="-101705" y="-98988"/>
            <a:chExt cx="1782691" cy="1465330"/>
          </a:xfrm>
        </p:grpSpPr>
        <p:grpSp>
          <p:nvGrpSpPr>
            <p:cNvPr id="11781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780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7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782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83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8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792" name="グループ"/>
          <p:cNvGrpSpPr/>
          <p:nvPr/>
        </p:nvGrpSpPr>
        <p:grpSpPr>
          <a:xfrm>
            <a:off x="13606627" y="4035089"/>
            <a:ext cx="3424073" cy="2303828"/>
            <a:chOff x="-44887" y="-49908"/>
            <a:chExt cx="3424071" cy="2303826"/>
          </a:xfrm>
        </p:grpSpPr>
        <p:grpSp>
          <p:nvGrpSpPr>
            <p:cNvPr id="11788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787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86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789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90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87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799" name="グループ"/>
          <p:cNvGrpSpPr/>
          <p:nvPr/>
        </p:nvGrpSpPr>
        <p:grpSpPr>
          <a:xfrm>
            <a:off x="1889267" y="3095466"/>
            <a:ext cx="1725875" cy="1237328"/>
            <a:chOff x="-44887" y="-44887"/>
            <a:chExt cx="1725874" cy="1237326"/>
          </a:xfrm>
        </p:grpSpPr>
        <p:grpSp>
          <p:nvGrpSpPr>
            <p:cNvPr id="1179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79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9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79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79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8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06" name="グループ"/>
          <p:cNvGrpSpPr/>
          <p:nvPr/>
        </p:nvGrpSpPr>
        <p:grpSpPr>
          <a:xfrm>
            <a:off x="12295507" y="4183224"/>
            <a:ext cx="1725875" cy="1237328"/>
            <a:chOff x="-44887" y="-44887"/>
            <a:chExt cx="1725874" cy="1237326"/>
          </a:xfrm>
        </p:grpSpPr>
        <p:grpSp>
          <p:nvGrpSpPr>
            <p:cNvPr id="1180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80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0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80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0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9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13" name="グループ"/>
          <p:cNvGrpSpPr/>
          <p:nvPr/>
        </p:nvGrpSpPr>
        <p:grpSpPr>
          <a:xfrm>
            <a:off x="14993629" y="7121122"/>
            <a:ext cx="1661553" cy="1202338"/>
            <a:chOff x="-44887" y="-44887"/>
            <a:chExt cx="1661551" cy="1202336"/>
          </a:xfrm>
        </p:grpSpPr>
        <p:grpSp>
          <p:nvGrpSpPr>
            <p:cNvPr id="1180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80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0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81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1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9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20" name="グループ"/>
          <p:cNvGrpSpPr/>
          <p:nvPr/>
        </p:nvGrpSpPr>
        <p:grpSpPr>
          <a:xfrm>
            <a:off x="5075479" y="5388204"/>
            <a:ext cx="1661553" cy="1202338"/>
            <a:chOff x="-44887" y="-44887"/>
            <a:chExt cx="1661551" cy="1202336"/>
          </a:xfrm>
        </p:grpSpPr>
        <p:grpSp>
          <p:nvGrpSpPr>
            <p:cNvPr id="1181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81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1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81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1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9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27" name="グループ"/>
          <p:cNvGrpSpPr/>
          <p:nvPr/>
        </p:nvGrpSpPr>
        <p:grpSpPr>
          <a:xfrm>
            <a:off x="13697273" y="11321986"/>
            <a:ext cx="3343753" cy="2357298"/>
            <a:chOff x="-44887" y="-49677"/>
            <a:chExt cx="3343751" cy="2357296"/>
          </a:xfrm>
        </p:grpSpPr>
        <p:grpSp>
          <p:nvGrpSpPr>
            <p:cNvPr id="11823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822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21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824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25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97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834" name="グループ"/>
          <p:cNvGrpSpPr/>
          <p:nvPr/>
        </p:nvGrpSpPr>
        <p:grpSpPr>
          <a:xfrm>
            <a:off x="17412408" y="10799521"/>
            <a:ext cx="3424073" cy="2303828"/>
            <a:chOff x="-44887" y="-49908"/>
            <a:chExt cx="3424071" cy="2303826"/>
          </a:xfrm>
        </p:grpSpPr>
        <p:grpSp>
          <p:nvGrpSpPr>
            <p:cNvPr id="11830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829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2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831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32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2999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1841" name="グループ"/>
          <p:cNvGrpSpPr/>
          <p:nvPr/>
        </p:nvGrpSpPr>
        <p:grpSpPr>
          <a:xfrm>
            <a:off x="14099170" y="6366437"/>
            <a:ext cx="1725876" cy="1389170"/>
            <a:chOff x="-44887" y="-44887"/>
            <a:chExt cx="1725874" cy="1389168"/>
          </a:xfrm>
        </p:grpSpPr>
        <p:grpSp>
          <p:nvGrpSpPr>
            <p:cNvPr id="1183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83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3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83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3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0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48" name="グループ"/>
          <p:cNvGrpSpPr/>
          <p:nvPr/>
        </p:nvGrpSpPr>
        <p:grpSpPr>
          <a:xfrm>
            <a:off x="17421506" y="11576804"/>
            <a:ext cx="1725875" cy="1237327"/>
            <a:chOff x="-44887" y="-44887"/>
            <a:chExt cx="1725874" cy="1237326"/>
          </a:xfrm>
        </p:grpSpPr>
        <p:grpSp>
          <p:nvGrpSpPr>
            <p:cNvPr id="11844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843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4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845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46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0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55" name="グループ"/>
          <p:cNvGrpSpPr/>
          <p:nvPr/>
        </p:nvGrpSpPr>
        <p:grpSpPr>
          <a:xfrm>
            <a:off x="20981611" y="6237563"/>
            <a:ext cx="1725875" cy="1389169"/>
            <a:chOff x="-44887" y="-44887"/>
            <a:chExt cx="1725874" cy="1389168"/>
          </a:xfrm>
        </p:grpSpPr>
        <p:grpSp>
          <p:nvGrpSpPr>
            <p:cNvPr id="1185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85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4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85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5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0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62" name="グループ"/>
          <p:cNvGrpSpPr/>
          <p:nvPr/>
        </p:nvGrpSpPr>
        <p:grpSpPr>
          <a:xfrm>
            <a:off x="13599630" y="10357456"/>
            <a:ext cx="1725875" cy="1389169"/>
            <a:chOff x="-44887" y="-44887"/>
            <a:chExt cx="1725874" cy="1389168"/>
          </a:xfrm>
        </p:grpSpPr>
        <p:grpSp>
          <p:nvGrpSpPr>
            <p:cNvPr id="1185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85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5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85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6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0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869" name="グループ"/>
          <p:cNvGrpSpPr/>
          <p:nvPr/>
        </p:nvGrpSpPr>
        <p:grpSpPr>
          <a:xfrm>
            <a:off x="4442174" y="2719835"/>
            <a:ext cx="3486436" cy="2227973"/>
            <a:chOff x="-37417" y="-35910"/>
            <a:chExt cx="3486434" cy="2227972"/>
          </a:xfrm>
        </p:grpSpPr>
        <p:grpSp>
          <p:nvGrpSpPr>
            <p:cNvPr id="1186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86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6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86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6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0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876" name="グループ"/>
          <p:cNvGrpSpPr/>
          <p:nvPr/>
        </p:nvGrpSpPr>
        <p:grpSpPr>
          <a:xfrm>
            <a:off x="20226723" y="3220233"/>
            <a:ext cx="3293950" cy="2258795"/>
            <a:chOff x="-44887" y="-53521"/>
            <a:chExt cx="3293948" cy="2258794"/>
          </a:xfrm>
        </p:grpSpPr>
        <p:grpSp>
          <p:nvGrpSpPr>
            <p:cNvPr id="1187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187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7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187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7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1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1883" name="グループ"/>
          <p:cNvGrpSpPr/>
          <p:nvPr/>
        </p:nvGrpSpPr>
        <p:grpSpPr>
          <a:xfrm>
            <a:off x="9274674" y="6398756"/>
            <a:ext cx="3486436" cy="2227973"/>
            <a:chOff x="-37417" y="-35910"/>
            <a:chExt cx="3486434" cy="2227972"/>
          </a:xfrm>
        </p:grpSpPr>
        <p:grpSp>
          <p:nvGrpSpPr>
            <p:cNvPr id="1187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187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7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188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8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1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1890" name="グループ"/>
          <p:cNvGrpSpPr/>
          <p:nvPr/>
        </p:nvGrpSpPr>
        <p:grpSpPr>
          <a:xfrm>
            <a:off x="13632808" y="2633683"/>
            <a:ext cx="3343752" cy="2357298"/>
            <a:chOff x="-44887" y="-49677"/>
            <a:chExt cx="3343751" cy="2357296"/>
          </a:xfrm>
        </p:grpSpPr>
        <p:grpSp>
          <p:nvGrpSpPr>
            <p:cNvPr id="1188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88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8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88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8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1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897" name="グループ"/>
          <p:cNvGrpSpPr/>
          <p:nvPr/>
        </p:nvGrpSpPr>
        <p:grpSpPr>
          <a:xfrm>
            <a:off x="9871337" y="6891096"/>
            <a:ext cx="1661553" cy="1202338"/>
            <a:chOff x="-44887" y="-44887"/>
            <a:chExt cx="1661551" cy="1202336"/>
          </a:xfrm>
        </p:grpSpPr>
        <p:grpSp>
          <p:nvGrpSpPr>
            <p:cNvPr id="1189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89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9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89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89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1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04" name="グループ"/>
          <p:cNvGrpSpPr/>
          <p:nvPr/>
        </p:nvGrpSpPr>
        <p:grpSpPr>
          <a:xfrm>
            <a:off x="17507168" y="12259124"/>
            <a:ext cx="1725875" cy="1237327"/>
            <a:chOff x="-44887" y="-44887"/>
            <a:chExt cx="1725874" cy="1237326"/>
          </a:xfrm>
        </p:grpSpPr>
        <p:grpSp>
          <p:nvGrpSpPr>
            <p:cNvPr id="1190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89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9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90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0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1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11" name="グループ"/>
          <p:cNvGrpSpPr/>
          <p:nvPr/>
        </p:nvGrpSpPr>
        <p:grpSpPr>
          <a:xfrm>
            <a:off x="581292" y="7522187"/>
            <a:ext cx="1725875" cy="1389170"/>
            <a:chOff x="-44887" y="-44887"/>
            <a:chExt cx="1725874" cy="1389168"/>
          </a:xfrm>
        </p:grpSpPr>
        <p:grpSp>
          <p:nvGrpSpPr>
            <p:cNvPr id="1190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90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0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90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0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2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18" name="グループ"/>
          <p:cNvGrpSpPr/>
          <p:nvPr/>
        </p:nvGrpSpPr>
        <p:grpSpPr>
          <a:xfrm>
            <a:off x="19827796" y="2378208"/>
            <a:ext cx="1725875" cy="1389169"/>
            <a:chOff x="-44887" y="-44887"/>
            <a:chExt cx="1725874" cy="1389168"/>
          </a:xfrm>
        </p:grpSpPr>
        <p:grpSp>
          <p:nvGrpSpPr>
            <p:cNvPr id="1191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91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1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91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1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2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25" name="グループ"/>
          <p:cNvGrpSpPr/>
          <p:nvPr/>
        </p:nvGrpSpPr>
        <p:grpSpPr>
          <a:xfrm>
            <a:off x="18247189" y="9860216"/>
            <a:ext cx="1725875" cy="1237328"/>
            <a:chOff x="-44887" y="-44887"/>
            <a:chExt cx="1725874" cy="1237326"/>
          </a:xfrm>
        </p:grpSpPr>
        <p:grpSp>
          <p:nvGrpSpPr>
            <p:cNvPr id="1192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192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1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192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2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2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32" name="グループ"/>
          <p:cNvGrpSpPr/>
          <p:nvPr/>
        </p:nvGrpSpPr>
        <p:grpSpPr>
          <a:xfrm>
            <a:off x="8557027" y="5684086"/>
            <a:ext cx="1661553" cy="1202338"/>
            <a:chOff x="-44887" y="-44887"/>
            <a:chExt cx="1661551" cy="1202336"/>
          </a:xfrm>
        </p:grpSpPr>
        <p:grpSp>
          <p:nvGrpSpPr>
            <p:cNvPr id="1192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92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2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92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3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2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39" name="グループ"/>
          <p:cNvGrpSpPr/>
          <p:nvPr/>
        </p:nvGrpSpPr>
        <p:grpSpPr>
          <a:xfrm>
            <a:off x="1931131" y="5520517"/>
            <a:ext cx="1725875" cy="1389170"/>
            <a:chOff x="-44887" y="-44887"/>
            <a:chExt cx="1725874" cy="1389168"/>
          </a:xfrm>
        </p:grpSpPr>
        <p:grpSp>
          <p:nvGrpSpPr>
            <p:cNvPr id="1193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93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3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93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3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2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46" name="グループ"/>
          <p:cNvGrpSpPr/>
          <p:nvPr/>
        </p:nvGrpSpPr>
        <p:grpSpPr>
          <a:xfrm>
            <a:off x="7773489" y="12152999"/>
            <a:ext cx="1661553" cy="1202338"/>
            <a:chOff x="-44887" y="-44887"/>
            <a:chExt cx="1661551" cy="1202336"/>
          </a:xfrm>
        </p:grpSpPr>
        <p:grpSp>
          <p:nvGrpSpPr>
            <p:cNvPr id="11942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941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4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943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44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3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53" name="グループ"/>
          <p:cNvGrpSpPr/>
          <p:nvPr/>
        </p:nvGrpSpPr>
        <p:grpSpPr>
          <a:xfrm>
            <a:off x="7209848" y="10089432"/>
            <a:ext cx="1782692" cy="1465331"/>
            <a:chOff x="-101705" y="-98988"/>
            <a:chExt cx="1782691" cy="1465330"/>
          </a:xfrm>
        </p:grpSpPr>
        <p:grpSp>
          <p:nvGrpSpPr>
            <p:cNvPr id="11949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948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4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950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51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3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960" name="グループ"/>
          <p:cNvGrpSpPr/>
          <p:nvPr/>
        </p:nvGrpSpPr>
        <p:grpSpPr>
          <a:xfrm>
            <a:off x="3405141" y="2167828"/>
            <a:ext cx="1725875" cy="1389169"/>
            <a:chOff x="-44887" y="-44887"/>
            <a:chExt cx="1725874" cy="1389168"/>
          </a:xfrm>
        </p:grpSpPr>
        <p:grpSp>
          <p:nvGrpSpPr>
            <p:cNvPr id="1195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95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5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95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5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3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67" name="グループ"/>
          <p:cNvGrpSpPr/>
          <p:nvPr/>
        </p:nvGrpSpPr>
        <p:grpSpPr>
          <a:xfrm>
            <a:off x="3098254" y="5202561"/>
            <a:ext cx="1661553" cy="1202338"/>
            <a:chOff x="-44887" y="-44887"/>
            <a:chExt cx="1661551" cy="1202336"/>
          </a:xfrm>
        </p:grpSpPr>
        <p:grpSp>
          <p:nvGrpSpPr>
            <p:cNvPr id="1196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96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6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96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6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3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74" name="グループ"/>
          <p:cNvGrpSpPr/>
          <p:nvPr/>
        </p:nvGrpSpPr>
        <p:grpSpPr>
          <a:xfrm>
            <a:off x="20010369" y="4880318"/>
            <a:ext cx="1782692" cy="1465331"/>
            <a:chOff x="-101705" y="-98988"/>
            <a:chExt cx="1782691" cy="1465330"/>
          </a:xfrm>
        </p:grpSpPr>
        <p:grpSp>
          <p:nvGrpSpPr>
            <p:cNvPr id="11970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1969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6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1971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72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3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1981" name="グループ"/>
          <p:cNvGrpSpPr/>
          <p:nvPr/>
        </p:nvGrpSpPr>
        <p:grpSpPr>
          <a:xfrm>
            <a:off x="8438525" y="4823479"/>
            <a:ext cx="3343753" cy="2357298"/>
            <a:chOff x="-44887" y="-49677"/>
            <a:chExt cx="3343751" cy="2357296"/>
          </a:xfrm>
        </p:grpSpPr>
        <p:grpSp>
          <p:nvGrpSpPr>
            <p:cNvPr id="1197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197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7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197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7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41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1988" name="グループ"/>
          <p:cNvGrpSpPr/>
          <p:nvPr/>
        </p:nvGrpSpPr>
        <p:grpSpPr>
          <a:xfrm>
            <a:off x="13929454" y="12242911"/>
            <a:ext cx="1661553" cy="1202338"/>
            <a:chOff x="-44887" y="-44887"/>
            <a:chExt cx="1661551" cy="1202336"/>
          </a:xfrm>
        </p:grpSpPr>
        <p:grpSp>
          <p:nvGrpSpPr>
            <p:cNvPr id="1198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198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8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198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8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4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1995" name="グループ"/>
          <p:cNvGrpSpPr/>
          <p:nvPr/>
        </p:nvGrpSpPr>
        <p:grpSpPr>
          <a:xfrm>
            <a:off x="12814598" y="12025908"/>
            <a:ext cx="3424073" cy="2303828"/>
            <a:chOff x="-44887" y="-49908"/>
            <a:chExt cx="3424071" cy="2303826"/>
          </a:xfrm>
        </p:grpSpPr>
        <p:grpSp>
          <p:nvGrpSpPr>
            <p:cNvPr id="11991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1990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8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1992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1993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45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002" name="グループ"/>
          <p:cNvGrpSpPr/>
          <p:nvPr/>
        </p:nvGrpSpPr>
        <p:grpSpPr>
          <a:xfrm>
            <a:off x="5885679" y="5755643"/>
            <a:ext cx="1725876" cy="1389170"/>
            <a:chOff x="-44887" y="-44887"/>
            <a:chExt cx="1725874" cy="1389168"/>
          </a:xfrm>
        </p:grpSpPr>
        <p:grpSp>
          <p:nvGrpSpPr>
            <p:cNvPr id="1199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199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9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199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0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4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09" name="グループ"/>
          <p:cNvGrpSpPr/>
          <p:nvPr/>
        </p:nvGrpSpPr>
        <p:grpSpPr>
          <a:xfrm>
            <a:off x="5896046" y="7168723"/>
            <a:ext cx="1725875" cy="1389170"/>
            <a:chOff x="-44887" y="-44887"/>
            <a:chExt cx="1725874" cy="1389168"/>
          </a:xfrm>
        </p:grpSpPr>
        <p:grpSp>
          <p:nvGrpSpPr>
            <p:cNvPr id="1200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00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0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00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0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4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16" name="グループ"/>
          <p:cNvGrpSpPr/>
          <p:nvPr/>
        </p:nvGrpSpPr>
        <p:grpSpPr>
          <a:xfrm>
            <a:off x="4475260" y="6077566"/>
            <a:ext cx="1725875" cy="1389170"/>
            <a:chOff x="-44887" y="-44887"/>
            <a:chExt cx="1725874" cy="1389168"/>
          </a:xfrm>
        </p:grpSpPr>
        <p:grpSp>
          <p:nvGrpSpPr>
            <p:cNvPr id="1201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01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1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01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1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5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23" name="グループ"/>
          <p:cNvGrpSpPr/>
          <p:nvPr/>
        </p:nvGrpSpPr>
        <p:grpSpPr>
          <a:xfrm>
            <a:off x="5728409" y="6556119"/>
            <a:ext cx="3486435" cy="2227973"/>
            <a:chOff x="-37417" y="-35910"/>
            <a:chExt cx="3486434" cy="2227972"/>
          </a:xfrm>
        </p:grpSpPr>
        <p:grpSp>
          <p:nvGrpSpPr>
            <p:cNvPr id="1201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01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1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02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2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5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030" name="グループ"/>
          <p:cNvGrpSpPr/>
          <p:nvPr/>
        </p:nvGrpSpPr>
        <p:grpSpPr>
          <a:xfrm>
            <a:off x="4839079" y="6992398"/>
            <a:ext cx="1725875" cy="1237327"/>
            <a:chOff x="-44887" y="-44887"/>
            <a:chExt cx="1725874" cy="1237326"/>
          </a:xfrm>
        </p:grpSpPr>
        <p:grpSp>
          <p:nvGrpSpPr>
            <p:cNvPr id="1202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02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2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02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2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5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37" name="グループ"/>
          <p:cNvGrpSpPr/>
          <p:nvPr/>
        </p:nvGrpSpPr>
        <p:grpSpPr>
          <a:xfrm>
            <a:off x="22399597" y="8605454"/>
            <a:ext cx="1782692" cy="1465332"/>
            <a:chOff x="-101705" y="-98988"/>
            <a:chExt cx="1782691" cy="1465330"/>
          </a:xfrm>
        </p:grpSpPr>
        <p:grpSp>
          <p:nvGrpSpPr>
            <p:cNvPr id="12033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032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3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034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35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5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044" name="グループ"/>
          <p:cNvGrpSpPr/>
          <p:nvPr/>
        </p:nvGrpSpPr>
        <p:grpSpPr>
          <a:xfrm>
            <a:off x="18507712" y="5570250"/>
            <a:ext cx="1782692" cy="1465331"/>
            <a:chOff x="-101705" y="-98988"/>
            <a:chExt cx="1782691" cy="1465330"/>
          </a:xfrm>
        </p:grpSpPr>
        <p:grpSp>
          <p:nvGrpSpPr>
            <p:cNvPr id="12040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039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3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041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42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5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051" name="グループ"/>
          <p:cNvGrpSpPr/>
          <p:nvPr/>
        </p:nvGrpSpPr>
        <p:grpSpPr>
          <a:xfrm>
            <a:off x="19429893" y="4183889"/>
            <a:ext cx="1725875" cy="1389169"/>
            <a:chOff x="-44887" y="-44887"/>
            <a:chExt cx="1725874" cy="1389168"/>
          </a:xfrm>
        </p:grpSpPr>
        <p:grpSp>
          <p:nvGrpSpPr>
            <p:cNvPr id="1204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04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4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04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4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6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58" name="グループ"/>
          <p:cNvGrpSpPr/>
          <p:nvPr/>
        </p:nvGrpSpPr>
        <p:grpSpPr>
          <a:xfrm>
            <a:off x="22306573" y="5783424"/>
            <a:ext cx="1782692" cy="1465331"/>
            <a:chOff x="-101705" y="-98988"/>
            <a:chExt cx="1782691" cy="1465330"/>
          </a:xfrm>
        </p:grpSpPr>
        <p:grpSp>
          <p:nvGrpSpPr>
            <p:cNvPr id="12054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053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5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055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56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6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065" name="グループ"/>
          <p:cNvGrpSpPr/>
          <p:nvPr/>
        </p:nvGrpSpPr>
        <p:grpSpPr>
          <a:xfrm>
            <a:off x="10616523" y="9504085"/>
            <a:ext cx="1725875" cy="1389169"/>
            <a:chOff x="-44887" y="-44887"/>
            <a:chExt cx="1725874" cy="1389168"/>
          </a:xfrm>
        </p:grpSpPr>
        <p:grpSp>
          <p:nvGrpSpPr>
            <p:cNvPr id="1206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06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5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06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6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6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072" name="グループ"/>
          <p:cNvGrpSpPr/>
          <p:nvPr/>
        </p:nvGrpSpPr>
        <p:grpSpPr>
          <a:xfrm>
            <a:off x="21731348" y="9493327"/>
            <a:ext cx="1782692" cy="1465332"/>
            <a:chOff x="-101705" y="-98988"/>
            <a:chExt cx="1782691" cy="1465330"/>
          </a:xfrm>
        </p:grpSpPr>
        <p:grpSp>
          <p:nvGrpSpPr>
            <p:cNvPr id="12068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067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6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069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70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6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079" name="グループ"/>
          <p:cNvGrpSpPr/>
          <p:nvPr/>
        </p:nvGrpSpPr>
        <p:grpSpPr>
          <a:xfrm>
            <a:off x="12676880" y="9838228"/>
            <a:ext cx="3293950" cy="2258795"/>
            <a:chOff x="-44887" y="-53521"/>
            <a:chExt cx="3293948" cy="2258794"/>
          </a:xfrm>
        </p:grpSpPr>
        <p:grpSp>
          <p:nvGrpSpPr>
            <p:cNvPr id="12075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074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7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076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77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69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086" name="グループ"/>
          <p:cNvGrpSpPr/>
          <p:nvPr/>
        </p:nvGrpSpPr>
        <p:grpSpPr>
          <a:xfrm>
            <a:off x="15076163" y="12007705"/>
            <a:ext cx="2032811" cy="1506479"/>
            <a:chOff x="-44827" y="-44830"/>
            <a:chExt cx="2032810" cy="1506477"/>
          </a:xfrm>
        </p:grpSpPr>
        <p:grpSp>
          <p:nvGrpSpPr>
            <p:cNvPr id="12082" name="図形"/>
            <p:cNvGrpSpPr/>
            <p:nvPr/>
          </p:nvGrpSpPr>
          <p:grpSpPr>
            <a:xfrm rot="18815810">
              <a:off x="170486" y="139431"/>
              <a:ext cx="935638" cy="995664"/>
              <a:chOff x="0" y="0"/>
              <a:chExt cx="935636" cy="995662"/>
            </a:xfrm>
          </p:grpSpPr>
          <p:sp>
            <p:nvSpPr>
              <p:cNvPr id="12081" name="図形"/>
              <p:cNvSpPr/>
              <p:nvPr/>
            </p:nvSpPr>
            <p:spPr>
              <a:xfrm>
                <a:off x="31750" y="31750"/>
                <a:ext cx="872137" cy="932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8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935637" cy="995663"/>
              </a:xfrm>
              <a:prstGeom prst="rect">
                <a:avLst/>
              </a:prstGeom>
              <a:effectLst/>
            </p:spPr>
          </p:pic>
        </p:grpSp>
        <p:sp>
          <p:nvSpPr>
            <p:cNvPr id="12083" name="円形"/>
            <p:cNvSpPr/>
            <p:nvPr/>
          </p:nvSpPr>
          <p:spPr>
            <a:xfrm>
              <a:off x="336438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84" name="円形"/>
            <p:cNvSpPr/>
            <p:nvPr/>
          </p:nvSpPr>
          <p:spPr>
            <a:xfrm>
              <a:off x="829427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71" name="接続の線" descr="接続の線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1665882" y="1418918"/>
              <a:ext cx="322102" cy="42730"/>
            </a:xfrm>
            <a:prstGeom prst="rect">
              <a:avLst/>
            </a:prstGeom>
            <a:effectLst/>
          </p:spPr>
        </p:pic>
      </p:grpSp>
      <p:grpSp>
        <p:nvGrpSpPr>
          <p:cNvPr id="12093" name="グループ"/>
          <p:cNvGrpSpPr/>
          <p:nvPr/>
        </p:nvGrpSpPr>
        <p:grpSpPr>
          <a:xfrm>
            <a:off x="11899790" y="3476975"/>
            <a:ext cx="1725876" cy="1237328"/>
            <a:chOff x="-44887" y="-44887"/>
            <a:chExt cx="1725874" cy="1237326"/>
          </a:xfrm>
        </p:grpSpPr>
        <p:grpSp>
          <p:nvGrpSpPr>
            <p:cNvPr id="1208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08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8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09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9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7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00" name="グループ"/>
          <p:cNvGrpSpPr/>
          <p:nvPr/>
        </p:nvGrpSpPr>
        <p:grpSpPr>
          <a:xfrm>
            <a:off x="12965056" y="3326613"/>
            <a:ext cx="1782693" cy="1465331"/>
            <a:chOff x="-101705" y="-98988"/>
            <a:chExt cx="1782691" cy="1465330"/>
          </a:xfrm>
        </p:grpSpPr>
        <p:grpSp>
          <p:nvGrpSpPr>
            <p:cNvPr id="12096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095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94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097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098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7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107" name="グループ"/>
          <p:cNvGrpSpPr/>
          <p:nvPr/>
        </p:nvGrpSpPr>
        <p:grpSpPr>
          <a:xfrm>
            <a:off x="22113296" y="3952135"/>
            <a:ext cx="1782693" cy="1465331"/>
            <a:chOff x="-101705" y="-98988"/>
            <a:chExt cx="1782691" cy="1465330"/>
          </a:xfrm>
        </p:grpSpPr>
        <p:grpSp>
          <p:nvGrpSpPr>
            <p:cNvPr id="12103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102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0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104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05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7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114" name="グループ"/>
          <p:cNvGrpSpPr/>
          <p:nvPr/>
        </p:nvGrpSpPr>
        <p:grpSpPr>
          <a:xfrm>
            <a:off x="22629022" y="3274442"/>
            <a:ext cx="1725875" cy="1389170"/>
            <a:chOff x="-44887" y="-44887"/>
            <a:chExt cx="1725874" cy="1389168"/>
          </a:xfrm>
        </p:grpSpPr>
        <p:grpSp>
          <p:nvGrpSpPr>
            <p:cNvPr id="1211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0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0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1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1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7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21" name="グループ"/>
          <p:cNvGrpSpPr/>
          <p:nvPr/>
        </p:nvGrpSpPr>
        <p:grpSpPr>
          <a:xfrm>
            <a:off x="12286563" y="2739773"/>
            <a:ext cx="1725875" cy="1389169"/>
            <a:chOff x="-44887" y="-44887"/>
            <a:chExt cx="1725874" cy="1389168"/>
          </a:xfrm>
        </p:grpSpPr>
        <p:grpSp>
          <p:nvGrpSpPr>
            <p:cNvPr id="1211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1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1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1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1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8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28" name="グループ"/>
          <p:cNvGrpSpPr/>
          <p:nvPr/>
        </p:nvGrpSpPr>
        <p:grpSpPr>
          <a:xfrm>
            <a:off x="12969771" y="2043373"/>
            <a:ext cx="1725875" cy="1389170"/>
            <a:chOff x="-44887" y="-44887"/>
            <a:chExt cx="1725874" cy="1389168"/>
          </a:xfrm>
        </p:grpSpPr>
        <p:grpSp>
          <p:nvGrpSpPr>
            <p:cNvPr id="1212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2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2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2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2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8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35" name="グループ"/>
          <p:cNvGrpSpPr/>
          <p:nvPr/>
        </p:nvGrpSpPr>
        <p:grpSpPr>
          <a:xfrm rot="353112">
            <a:off x="3850244" y="4296697"/>
            <a:ext cx="1864401" cy="1505992"/>
            <a:chOff x="-44887" y="-44887"/>
            <a:chExt cx="1864400" cy="1505991"/>
          </a:xfrm>
        </p:grpSpPr>
        <p:grpSp>
          <p:nvGrpSpPr>
            <p:cNvPr id="12131" name="図形"/>
            <p:cNvGrpSpPr/>
            <p:nvPr/>
          </p:nvGrpSpPr>
          <p:grpSpPr>
            <a:xfrm rot="18815808">
              <a:off x="152592" y="126727"/>
              <a:ext cx="866991" cy="916990"/>
              <a:chOff x="0" y="0"/>
              <a:chExt cx="866990" cy="916988"/>
            </a:xfrm>
          </p:grpSpPr>
          <p:sp>
            <p:nvSpPr>
              <p:cNvPr id="12130" name="図形"/>
              <p:cNvSpPr/>
              <p:nvPr/>
            </p:nvSpPr>
            <p:spPr>
              <a:xfrm>
                <a:off x="31750" y="31749"/>
                <a:ext cx="803491" cy="853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29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-1"/>
                <a:ext cx="866992" cy="916990"/>
              </a:xfrm>
              <a:prstGeom prst="rect">
                <a:avLst/>
              </a:prstGeom>
              <a:effectLst/>
            </p:spPr>
          </p:pic>
        </p:grpSp>
        <p:sp>
          <p:nvSpPr>
            <p:cNvPr id="12132" name="円形"/>
            <p:cNvSpPr/>
            <p:nvPr/>
          </p:nvSpPr>
          <p:spPr>
            <a:xfrm rot="21600000">
              <a:off x="310266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33" name="円形"/>
            <p:cNvSpPr/>
            <p:nvPr/>
          </p:nvSpPr>
          <p:spPr>
            <a:xfrm rot="21600000">
              <a:off x="761073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85" name="接続の線" descr="接続の線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>
              <a:off x="1521712" y="1418770"/>
              <a:ext cx="297801" cy="42334"/>
            </a:xfrm>
            <a:prstGeom prst="rect">
              <a:avLst/>
            </a:prstGeom>
            <a:effectLst/>
          </p:spPr>
        </p:pic>
      </p:grpSp>
      <p:grpSp>
        <p:nvGrpSpPr>
          <p:cNvPr id="12142" name="グループ"/>
          <p:cNvGrpSpPr/>
          <p:nvPr/>
        </p:nvGrpSpPr>
        <p:grpSpPr>
          <a:xfrm>
            <a:off x="11786897" y="2131514"/>
            <a:ext cx="1725875" cy="1237327"/>
            <a:chOff x="-44887" y="-44887"/>
            <a:chExt cx="1725874" cy="1237326"/>
          </a:xfrm>
        </p:grpSpPr>
        <p:grpSp>
          <p:nvGrpSpPr>
            <p:cNvPr id="12138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137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36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139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40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8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49" name="グループ"/>
          <p:cNvGrpSpPr/>
          <p:nvPr/>
        </p:nvGrpSpPr>
        <p:grpSpPr>
          <a:xfrm>
            <a:off x="694114" y="11165233"/>
            <a:ext cx="3293950" cy="2258795"/>
            <a:chOff x="-44887" y="-53521"/>
            <a:chExt cx="3293948" cy="2258794"/>
          </a:xfrm>
        </p:grpSpPr>
        <p:grpSp>
          <p:nvGrpSpPr>
            <p:cNvPr id="12145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144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4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146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47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89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156" name="グループ"/>
          <p:cNvGrpSpPr/>
          <p:nvPr/>
        </p:nvGrpSpPr>
        <p:grpSpPr>
          <a:xfrm>
            <a:off x="1286362" y="11840836"/>
            <a:ext cx="1725875" cy="1389169"/>
            <a:chOff x="-44887" y="-44887"/>
            <a:chExt cx="1725874" cy="1389168"/>
          </a:xfrm>
        </p:grpSpPr>
        <p:grpSp>
          <p:nvGrpSpPr>
            <p:cNvPr id="1215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5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5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5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5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9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63" name="グループ"/>
          <p:cNvGrpSpPr/>
          <p:nvPr/>
        </p:nvGrpSpPr>
        <p:grpSpPr>
          <a:xfrm>
            <a:off x="498183" y="8415191"/>
            <a:ext cx="1725875" cy="1237327"/>
            <a:chOff x="-44887" y="-44887"/>
            <a:chExt cx="1725874" cy="1237326"/>
          </a:xfrm>
        </p:grpSpPr>
        <p:grpSp>
          <p:nvGrpSpPr>
            <p:cNvPr id="1215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15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5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16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6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9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70" name="グループ"/>
          <p:cNvGrpSpPr/>
          <p:nvPr/>
        </p:nvGrpSpPr>
        <p:grpSpPr>
          <a:xfrm>
            <a:off x="2812074" y="11084854"/>
            <a:ext cx="3343753" cy="2357298"/>
            <a:chOff x="-44887" y="-49677"/>
            <a:chExt cx="3343751" cy="2357296"/>
          </a:xfrm>
        </p:grpSpPr>
        <p:grpSp>
          <p:nvGrpSpPr>
            <p:cNvPr id="1216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16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6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16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6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9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177" name="グループ"/>
          <p:cNvGrpSpPr/>
          <p:nvPr/>
        </p:nvGrpSpPr>
        <p:grpSpPr>
          <a:xfrm>
            <a:off x="572390" y="10206789"/>
            <a:ext cx="1661553" cy="1202338"/>
            <a:chOff x="-44887" y="-44887"/>
            <a:chExt cx="1661551" cy="1202336"/>
          </a:xfrm>
        </p:grpSpPr>
        <p:grpSp>
          <p:nvGrpSpPr>
            <p:cNvPr id="1217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17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7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17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7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9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84" name="グループ"/>
          <p:cNvGrpSpPr/>
          <p:nvPr/>
        </p:nvGrpSpPr>
        <p:grpSpPr>
          <a:xfrm>
            <a:off x="1973754" y="9887887"/>
            <a:ext cx="1725875" cy="1389169"/>
            <a:chOff x="-44887" y="-44887"/>
            <a:chExt cx="1725874" cy="1389168"/>
          </a:xfrm>
        </p:grpSpPr>
        <p:grpSp>
          <p:nvGrpSpPr>
            <p:cNvPr id="1218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7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7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8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8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09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191" name="グループ"/>
          <p:cNvGrpSpPr/>
          <p:nvPr/>
        </p:nvGrpSpPr>
        <p:grpSpPr>
          <a:xfrm>
            <a:off x="1597479" y="10770056"/>
            <a:ext cx="1782693" cy="1465331"/>
            <a:chOff x="-101705" y="-98988"/>
            <a:chExt cx="1782691" cy="1465330"/>
          </a:xfrm>
        </p:grpSpPr>
        <p:grpSp>
          <p:nvGrpSpPr>
            <p:cNvPr id="12187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186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8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188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89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0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198" name="グループ"/>
          <p:cNvGrpSpPr/>
          <p:nvPr/>
        </p:nvGrpSpPr>
        <p:grpSpPr>
          <a:xfrm>
            <a:off x="3028775" y="11995959"/>
            <a:ext cx="1725875" cy="1389170"/>
            <a:chOff x="-44887" y="-44887"/>
            <a:chExt cx="1725874" cy="1389168"/>
          </a:xfrm>
        </p:grpSpPr>
        <p:grpSp>
          <p:nvGrpSpPr>
            <p:cNvPr id="1219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19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9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19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19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0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205" name="グループ"/>
          <p:cNvGrpSpPr/>
          <p:nvPr/>
        </p:nvGrpSpPr>
        <p:grpSpPr>
          <a:xfrm>
            <a:off x="17154564" y="9716084"/>
            <a:ext cx="3293950" cy="2258795"/>
            <a:chOff x="-44887" y="-53521"/>
            <a:chExt cx="3293948" cy="2258794"/>
          </a:xfrm>
        </p:grpSpPr>
        <p:grpSp>
          <p:nvGrpSpPr>
            <p:cNvPr id="12201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200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202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03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0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212" name="グループ"/>
          <p:cNvGrpSpPr/>
          <p:nvPr/>
        </p:nvGrpSpPr>
        <p:grpSpPr>
          <a:xfrm>
            <a:off x="9947111" y="14617351"/>
            <a:ext cx="3486436" cy="2227973"/>
            <a:chOff x="-37417" y="-35910"/>
            <a:chExt cx="3486434" cy="2227972"/>
          </a:xfrm>
        </p:grpSpPr>
        <p:grpSp>
          <p:nvGrpSpPr>
            <p:cNvPr id="1220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0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0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0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1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0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19" name="グループ"/>
          <p:cNvGrpSpPr/>
          <p:nvPr/>
        </p:nvGrpSpPr>
        <p:grpSpPr>
          <a:xfrm>
            <a:off x="13130767" y="6586593"/>
            <a:ext cx="3343753" cy="2357298"/>
            <a:chOff x="-44887" y="-49677"/>
            <a:chExt cx="3343751" cy="2357296"/>
          </a:xfrm>
        </p:grpSpPr>
        <p:grpSp>
          <p:nvGrpSpPr>
            <p:cNvPr id="1221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21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1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21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1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0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226" name="グループ"/>
          <p:cNvGrpSpPr/>
          <p:nvPr/>
        </p:nvGrpSpPr>
        <p:grpSpPr>
          <a:xfrm>
            <a:off x="9004555" y="2147441"/>
            <a:ext cx="3486436" cy="2227973"/>
            <a:chOff x="-37417" y="-35910"/>
            <a:chExt cx="3486434" cy="2227972"/>
          </a:xfrm>
        </p:grpSpPr>
        <p:grpSp>
          <p:nvGrpSpPr>
            <p:cNvPr id="1222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2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2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2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2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1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33" name="グループ"/>
          <p:cNvGrpSpPr/>
          <p:nvPr/>
        </p:nvGrpSpPr>
        <p:grpSpPr>
          <a:xfrm>
            <a:off x="22666231" y="5061302"/>
            <a:ext cx="3486435" cy="2227973"/>
            <a:chOff x="-37417" y="-35910"/>
            <a:chExt cx="3486434" cy="2227972"/>
          </a:xfrm>
        </p:grpSpPr>
        <p:grpSp>
          <p:nvGrpSpPr>
            <p:cNvPr id="1222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2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2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3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3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1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40" name="グループ"/>
          <p:cNvGrpSpPr/>
          <p:nvPr/>
        </p:nvGrpSpPr>
        <p:grpSpPr>
          <a:xfrm>
            <a:off x="22551509" y="7933052"/>
            <a:ext cx="3293950" cy="2258795"/>
            <a:chOff x="-44887" y="-53521"/>
            <a:chExt cx="3293948" cy="2258794"/>
          </a:xfrm>
        </p:grpSpPr>
        <p:grpSp>
          <p:nvGrpSpPr>
            <p:cNvPr id="1223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23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3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23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3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1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247" name="グループ"/>
          <p:cNvGrpSpPr/>
          <p:nvPr/>
        </p:nvGrpSpPr>
        <p:grpSpPr>
          <a:xfrm>
            <a:off x="1964219" y="7177263"/>
            <a:ext cx="3343752" cy="2357298"/>
            <a:chOff x="-44887" y="-49677"/>
            <a:chExt cx="3343751" cy="2357296"/>
          </a:xfrm>
        </p:grpSpPr>
        <p:grpSp>
          <p:nvGrpSpPr>
            <p:cNvPr id="12243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242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41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244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45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17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254" name="グループ"/>
          <p:cNvGrpSpPr/>
          <p:nvPr/>
        </p:nvGrpSpPr>
        <p:grpSpPr>
          <a:xfrm>
            <a:off x="1807537" y="9211350"/>
            <a:ext cx="3293950" cy="2258795"/>
            <a:chOff x="-44887" y="-53521"/>
            <a:chExt cx="3293948" cy="2258794"/>
          </a:xfrm>
        </p:grpSpPr>
        <p:grpSp>
          <p:nvGrpSpPr>
            <p:cNvPr id="12250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249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4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251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52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19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261" name="グループ"/>
          <p:cNvGrpSpPr/>
          <p:nvPr/>
        </p:nvGrpSpPr>
        <p:grpSpPr>
          <a:xfrm>
            <a:off x="11860896" y="12162706"/>
            <a:ext cx="3293950" cy="2258795"/>
            <a:chOff x="-44887" y="-53521"/>
            <a:chExt cx="3293948" cy="2258794"/>
          </a:xfrm>
        </p:grpSpPr>
        <p:grpSp>
          <p:nvGrpSpPr>
            <p:cNvPr id="1225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25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25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5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2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268" name="グループ"/>
          <p:cNvGrpSpPr/>
          <p:nvPr/>
        </p:nvGrpSpPr>
        <p:grpSpPr>
          <a:xfrm>
            <a:off x="4234745" y="12111248"/>
            <a:ext cx="3486436" cy="2227973"/>
            <a:chOff x="-37417" y="-35910"/>
            <a:chExt cx="3486434" cy="2227972"/>
          </a:xfrm>
        </p:grpSpPr>
        <p:grpSp>
          <p:nvGrpSpPr>
            <p:cNvPr id="1226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6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6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6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6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2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75" name="グループ"/>
          <p:cNvGrpSpPr/>
          <p:nvPr/>
        </p:nvGrpSpPr>
        <p:grpSpPr>
          <a:xfrm>
            <a:off x="6439494" y="11278710"/>
            <a:ext cx="3343753" cy="2357298"/>
            <a:chOff x="-44887" y="-49677"/>
            <a:chExt cx="3343751" cy="2357296"/>
          </a:xfrm>
        </p:grpSpPr>
        <p:grpSp>
          <p:nvGrpSpPr>
            <p:cNvPr id="12271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270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69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272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73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2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282" name="グループ"/>
          <p:cNvGrpSpPr/>
          <p:nvPr/>
        </p:nvGrpSpPr>
        <p:grpSpPr>
          <a:xfrm>
            <a:off x="2064598" y="4855912"/>
            <a:ext cx="3486436" cy="2227973"/>
            <a:chOff x="-37417" y="-35910"/>
            <a:chExt cx="3486434" cy="2227972"/>
          </a:xfrm>
        </p:grpSpPr>
        <p:grpSp>
          <p:nvGrpSpPr>
            <p:cNvPr id="1227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7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7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7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8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2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89" name="グループ"/>
          <p:cNvGrpSpPr/>
          <p:nvPr/>
        </p:nvGrpSpPr>
        <p:grpSpPr>
          <a:xfrm>
            <a:off x="16787622" y="6393748"/>
            <a:ext cx="3486436" cy="2227973"/>
            <a:chOff x="-37417" y="-35910"/>
            <a:chExt cx="3486434" cy="2227972"/>
          </a:xfrm>
        </p:grpSpPr>
        <p:grpSp>
          <p:nvGrpSpPr>
            <p:cNvPr id="1228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28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8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28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8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2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296" name="グループ"/>
          <p:cNvGrpSpPr/>
          <p:nvPr/>
        </p:nvGrpSpPr>
        <p:grpSpPr>
          <a:xfrm>
            <a:off x="16466554" y="12240518"/>
            <a:ext cx="3293950" cy="2258795"/>
            <a:chOff x="-44887" y="-53521"/>
            <a:chExt cx="3293948" cy="2258794"/>
          </a:xfrm>
        </p:grpSpPr>
        <p:grpSp>
          <p:nvGrpSpPr>
            <p:cNvPr id="1229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29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9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29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29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3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303" name="グループ"/>
          <p:cNvGrpSpPr/>
          <p:nvPr/>
        </p:nvGrpSpPr>
        <p:grpSpPr>
          <a:xfrm>
            <a:off x="9329042" y="12144600"/>
            <a:ext cx="3343753" cy="2357297"/>
            <a:chOff x="-44887" y="-49677"/>
            <a:chExt cx="3343751" cy="2357296"/>
          </a:xfrm>
        </p:grpSpPr>
        <p:grpSp>
          <p:nvGrpSpPr>
            <p:cNvPr id="12299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298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97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300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01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33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310" name="グループ"/>
          <p:cNvGrpSpPr/>
          <p:nvPr/>
        </p:nvGrpSpPr>
        <p:grpSpPr>
          <a:xfrm>
            <a:off x="562341" y="6710565"/>
            <a:ext cx="3293950" cy="2258795"/>
            <a:chOff x="-44887" y="-53521"/>
            <a:chExt cx="3293948" cy="2258794"/>
          </a:xfrm>
        </p:grpSpPr>
        <p:grpSp>
          <p:nvGrpSpPr>
            <p:cNvPr id="1230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30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0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30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0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35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317" name="グループ"/>
          <p:cNvGrpSpPr/>
          <p:nvPr/>
        </p:nvGrpSpPr>
        <p:grpSpPr>
          <a:xfrm>
            <a:off x="19047000" y="3139794"/>
            <a:ext cx="3293950" cy="2258795"/>
            <a:chOff x="-44887" y="-53521"/>
            <a:chExt cx="3293948" cy="2258794"/>
          </a:xfrm>
        </p:grpSpPr>
        <p:grpSp>
          <p:nvGrpSpPr>
            <p:cNvPr id="12313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312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1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314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15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37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324" name="グループ"/>
          <p:cNvGrpSpPr/>
          <p:nvPr/>
        </p:nvGrpSpPr>
        <p:grpSpPr>
          <a:xfrm>
            <a:off x="5250553" y="10855882"/>
            <a:ext cx="3486436" cy="2227973"/>
            <a:chOff x="-37417" y="-35910"/>
            <a:chExt cx="3486434" cy="2227972"/>
          </a:xfrm>
        </p:grpSpPr>
        <p:grpSp>
          <p:nvGrpSpPr>
            <p:cNvPr id="1232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31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1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32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2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3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331" name="グループ"/>
          <p:cNvGrpSpPr/>
          <p:nvPr/>
        </p:nvGrpSpPr>
        <p:grpSpPr>
          <a:xfrm>
            <a:off x="6951712" y="15290215"/>
            <a:ext cx="3343752" cy="2357298"/>
            <a:chOff x="-44887" y="-49677"/>
            <a:chExt cx="3343751" cy="2357296"/>
          </a:xfrm>
        </p:grpSpPr>
        <p:grpSp>
          <p:nvGrpSpPr>
            <p:cNvPr id="1232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32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2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32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2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41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338" name="グループ"/>
          <p:cNvGrpSpPr/>
          <p:nvPr/>
        </p:nvGrpSpPr>
        <p:grpSpPr>
          <a:xfrm>
            <a:off x="1611571" y="6492002"/>
            <a:ext cx="3486436" cy="2227973"/>
            <a:chOff x="-37417" y="-35910"/>
            <a:chExt cx="3486434" cy="2227972"/>
          </a:xfrm>
        </p:grpSpPr>
        <p:grpSp>
          <p:nvGrpSpPr>
            <p:cNvPr id="1233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33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3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33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3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4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345" name="グループ"/>
          <p:cNvGrpSpPr/>
          <p:nvPr/>
        </p:nvGrpSpPr>
        <p:grpSpPr>
          <a:xfrm>
            <a:off x="16164896" y="4837246"/>
            <a:ext cx="3486435" cy="2227973"/>
            <a:chOff x="-37417" y="-35910"/>
            <a:chExt cx="3486434" cy="2227972"/>
          </a:xfrm>
        </p:grpSpPr>
        <p:grpSp>
          <p:nvGrpSpPr>
            <p:cNvPr id="1234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34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3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34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4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4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352" name="グループ"/>
          <p:cNvGrpSpPr/>
          <p:nvPr/>
        </p:nvGrpSpPr>
        <p:grpSpPr>
          <a:xfrm>
            <a:off x="21364578" y="8791034"/>
            <a:ext cx="3293950" cy="2258795"/>
            <a:chOff x="-44887" y="-53521"/>
            <a:chExt cx="3293948" cy="2258794"/>
          </a:xfrm>
        </p:grpSpPr>
        <p:grpSp>
          <p:nvGrpSpPr>
            <p:cNvPr id="12348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347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4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349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50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47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359" name="グループ"/>
          <p:cNvGrpSpPr/>
          <p:nvPr/>
        </p:nvGrpSpPr>
        <p:grpSpPr>
          <a:xfrm>
            <a:off x="3052100" y="2931688"/>
            <a:ext cx="3343753" cy="2357298"/>
            <a:chOff x="-44887" y="-49677"/>
            <a:chExt cx="3343751" cy="2357296"/>
          </a:xfrm>
        </p:grpSpPr>
        <p:grpSp>
          <p:nvGrpSpPr>
            <p:cNvPr id="1235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35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5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35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5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4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366" name="グループ"/>
          <p:cNvGrpSpPr/>
          <p:nvPr/>
        </p:nvGrpSpPr>
        <p:grpSpPr>
          <a:xfrm>
            <a:off x="545771" y="9267881"/>
            <a:ext cx="3293950" cy="2258795"/>
            <a:chOff x="-44887" y="-53521"/>
            <a:chExt cx="3293948" cy="2258794"/>
          </a:xfrm>
        </p:grpSpPr>
        <p:grpSp>
          <p:nvGrpSpPr>
            <p:cNvPr id="1236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36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6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36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6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5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373" name="グループ"/>
          <p:cNvGrpSpPr/>
          <p:nvPr/>
        </p:nvGrpSpPr>
        <p:grpSpPr>
          <a:xfrm>
            <a:off x="2796064" y="8594266"/>
            <a:ext cx="3486436" cy="2227973"/>
            <a:chOff x="-37417" y="-35910"/>
            <a:chExt cx="3486434" cy="2227972"/>
          </a:xfrm>
        </p:grpSpPr>
        <p:grpSp>
          <p:nvGrpSpPr>
            <p:cNvPr id="1236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36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6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37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7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5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380" name="グループ"/>
          <p:cNvGrpSpPr/>
          <p:nvPr/>
        </p:nvGrpSpPr>
        <p:grpSpPr>
          <a:xfrm>
            <a:off x="3164214" y="9171888"/>
            <a:ext cx="3343753" cy="2357298"/>
            <a:chOff x="-44887" y="-49677"/>
            <a:chExt cx="3343751" cy="2357296"/>
          </a:xfrm>
        </p:grpSpPr>
        <p:grpSp>
          <p:nvGrpSpPr>
            <p:cNvPr id="1237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37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7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37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7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5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387" name="グループ"/>
          <p:cNvGrpSpPr/>
          <p:nvPr/>
        </p:nvGrpSpPr>
        <p:grpSpPr>
          <a:xfrm>
            <a:off x="3205945" y="10143837"/>
            <a:ext cx="1725875" cy="1389170"/>
            <a:chOff x="-44887" y="-44887"/>
            <a:chExt cx="1725874" cy="1389168"/>
          </a:xfrm>
        </p:grpSpPr>
        <p:grpSp>
          <p:nvGrpSpPr>
            <p:cNvPr id="1238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38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8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38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8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5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394" name="グループ"/>
          <p:cNvGrpSpPr/>
          <p:nvPr/>
        </p:nvGrpSpPr>
        <p:grpSpPr>
          <a:xfrm>
            <a:off x="4519897" y="10387915"/>
            <a:ext cx="3486435" cy="2227973"/>
            <a:chOff x="-37417" y="-35910"/>
            <a:chExt cx="3486434" cy="2227972"/>
          </a:xfrm>
        </p:grpSpPr>
        <p:grpSp>
          <p:nvGrpSpPr>
            <p:cNvPr id="1239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38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8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39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9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5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401" name="グループ"/>
          <p:cNvGrpSpPr/>
          <p:nvPr/>
        </p:nvGrpSpPr>
        <p:grpSpPr>
          <a:xfrm>
            <a:off x="4360698" y="9466162"/>
            <a:ext cx="1661553" cy="1202338"/>
            <a:chOff x="-44887" y="-44887"/>
            <a:chExt cx="1661551" cy="1202336"/>
          </a:xfrm>
        </p:grpSpPr>
        <p:grpSp>
          <p:nvGrpSpPr>
            <p:cNvPr id="1239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39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9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39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39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6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08" name="グループ"/>
          <p:cNvGrpSpPr/>
          <p:nvPr/>
        </p:nvGrpSpPr>
        <p:grpSpPr>
          <a:xfrm>
            <a:off x="3825344" y="8259152"/>
            <a:ext cx="1661553" cy="1202338"/>
            <a:chOff x="-44887" y="-44887"/>
            <a:chExt cx="1661551" cy="1202336"/>
          </a:xfrm>
        </p:grpSpPr>
        <p:grpSp>
          <p:nvGrpSpPr>
            <p:cNvPr id="1240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40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0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40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0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6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15" name="グループ"/>
          <p:cNvGrpSpPr/>
          <p:nvPr/>
        </p:nvGrpSpPr>
        <p:grpSpPr>
          <a:xfrm>
            <a:off x="4177937" y="5165523"/>
            <a:ext cx="3486436" cy="2227973"/>
            <a:chOff x="-37417" y="-35910"/>
            <a:chExt cx="3486434" cy="2227972"/>
          </a:xfrm>
        </p:grpSpPr>
        <p:grpSp>
          <p:nvGrpSpPr>
            <p:cNvPr id="1241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41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0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41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1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6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422" name="グループ"/>
          <p:cNvGrpSpPr/>
          <p:nvPr/>
        </p:nvGrpSpPr>
        <p:grpSpPr>
          <a:xfrm>
            <a:off x="14671878" y="9712294"/>
            <a:ext cx="3424073" cy="2303828"/>
            <a:chOff x="-44887" y="-49908"/>
            <a:chExt cx="3424071" cy="2303826"/>
          </a:xfrm>
        </p:grpSpPr>
        <p:grpSp>
          <p:nvGrpSpPr>
            <p:cNvPr id="12418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417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16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419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20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67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429" name="グループ"/>
          <p:cNvGrpSpPr/>
          <p:nvPr/>
        </p:nvGrpSpPr>
        <p:grpSpPr>
          <a:xfrm>
            <a:off x="15002439" y="8751766"/>
            <a:ext cx="3486436" cy="2227973"/>
            <a:chOff x="-37417" y="-35910"/>
            <a:chExt cx="3486434" cy="2227972"/>
          </a:xfrm>
        </p:grpSpPr>
        <p:grpSp>
          <p:nvGrpSpPr>
            <p:cNvPr id="1242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42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2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42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2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6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436" name="グループ"/>
          <p:cNvGrpSpPr/>
          <p:nvPr/>
        </p:nvGrpSpPr>
        <p:grpSpPr>
          <a:xfrm>
            <a:off x="15983633" y="5469412"/>
            <a:ext cx="1782693" cy="1465332"/>
            <a:chOff x="-101705" y="-98988"/>
            <a:chExt cx="1782691" cy="1465330"/>
          </a:xfrm>
        </p:grpSpPr>
        <p:grpSp>
          <p:nvGrpSpPr>
            <p:cNvPr id="12432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12431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30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12433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34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7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12443" name="グループ"/>
          <p:cNvGrpSpPr/>
          <p:nvPr/>
        </p:nvGrpSpPr>
        <p:grpSpPr>
          <a:xfrm>
            <a:off x="18269179" y="7568428"/>
            <a:ext cx="3424073" cy="2303828"/>
            <a:chOff x="-44887" y="-49908"/>
            <a:chExt cx="3424071" cy="2303826"/>
          </a:xfrm>
        </p:grpSpPr>
        <p:grpSp>
          <p:nvGrpSpPr>
            <p:cNvPr id="12439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438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3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440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41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73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450" name="グループ"/>
          <p:cNvGrpSpPr/>
          <p:nvPr/>
        </p:nvGrpSpPr>
        <p:grpSpPr>
          <a:xfrm>
            <a:off x="16246484" y="7007252"/>
            <a:ext cx="1661553" cy="1202338"/>
            <a:chOff x="-44887" y="-44887"/>
            <a:chExt cx="1661551" cy="1202336"/>
          </a:xfrm>
        </p:grpSpPr>
        <p:grpSp>
          <p:nvGrpSpPr>
            <p:cNvPr id="1244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44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4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44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4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7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57" name="グループ"/>
          <p:cNvGrpSpPr/>
          <p:nvPr/>
        </p:nvGrpSpPr>
        <p:grpSpPr>
          <a:xfrm>
            <a:off x="17056684" y="7374692"/>
            <a:ext cx="1725876" cy="1389169"/>
            <a:chOff x="-44887" y="-44887"/>
            <a:chExt cx="1725874" cy="1389168"/>
          </a:xfrm>
        </p:grpSpPr>
        <p:grpSp>
          <p:nvGrpSpPr>
            <p:cNvPr id="1245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45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5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45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5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7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64" name="グループ"/>
          <p:cNvGrpSpPr/>
          <p:nvPr/>
        </p:nvGrpSpPr>
        <p:grpSpPr>
          <a:xfrm>
            <a:off x="17067051" y="8787772"/>
            <a:ext cx="1725875" cy="1389169"/>
            <a:chOff x="-44887" y="-44887"/>
            <a:chExt cx="1725874" cy="1389168"/>
          </a:xfrm>
        </p:grpSpPr>
        <p:grpSp>
          <p:nvGrpSpPr>
            <p:cNvPr id="1246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45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5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46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6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7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71" name="グループ"/>
          <p:cNvGrpSpPr/>
          <p:nvPr/>
        </p:nvGrpSpPr>
        <p:grpSpPr>
          <a:xfrm>
            <a:off x="15646265" y="7696614"/>
            <a:ext cx="1725875" cy="1389170"/>
            <a:chOff x="-44887" y="-44887"/>
            <a:chExt cx="1725874" cy="1389168"/>
          </a:xfrm>
        </p:grpSpPr>
        <p:grpSp>
          <p:nvGrpSpPr>
            <p:cNvPr id="1246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46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6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46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6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8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78" name="グループ"/>
          <p:cNvGrpSpPr/>
          <p:nvPr/>
        </p:nvGrpSpPr>
        <p:grpSpPr>
          <a:xfrm>
            <a:off x="16899414" y="8175168"/>
            <a:ext cx="3486435" cy="2227973"/>
            <a:chOff x="-37417" y="-35910"/>
            <a:chExt cx="3486434" cy="2227972"/>
          </a:xfrm>
        </p:grpSpPr>
        <p:grpSp>
          <p:nvGrpSpPr>
            <p:cNvPr id="1247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47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7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47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7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8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485" name="グループ"/>
          <p:cNvGrpSpPr/>
          <p:nvPr/>
        </p:nvGrpSpPr>
        <p:grpSpPr>
          <a:xfrm>
            <a:off x="16010084" y="8611446"/>
            <a:ext cx="1725875" cy="1237328"/>
            <a:chOff x="-44887" y="-44887"/>
            <a:chExt cx="1725874" cy="1237326"/>
          </a:xfrm>
        </p:grpSpPr>
        <p:grpSp>
          <p:nvGrpSpPr>
            <p:cNvPr id="1248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48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7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48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8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8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492" name="グループ"/>
          <p:cNvGrpSpPr/>
          <p:nvPr/>
        </p:nvGrpSpPr>
        <p:grpSpPr>
          <a:xfrm>
            <a:off x="15290942" y="6414897"/>
            <a:ext cx="3486436" cy="2227973"/>
            <a:chOff x="-37417" y="-35910"/>
            <a:chExt cx="3486434" cy="2227972"/>
          </a:xfrm>
        </p:grpSpPr>
        <p:grpSp>
          <p:nvGrpSpPr>
            <p:cNvPr id="1248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48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8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48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9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8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499" name="グループ"/>
          <p:cNvGrpSpPr/>
          <p:nvPr/>
        </p:nvGrpSpPr>
        <p:grpSpPr>
          <a:xfrm>
            <a:off x="16939195" y="3166295"/>
            <a:ext cx="3424073" cy="2303828"/>
            <a:chOff x="-44887" y="-49908"/>
            <a:chExt cx="3424071" cy="2303826"/>
          </a:xfrm>
        </p:grpSpPr>
        <p:grpSp>
          <p:nvGrpSpPr>
            <p:cNvPr id="12495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494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9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496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497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89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506" name="グループ"/>
          <p:cNvGrpSpPr/>
          <p:nvPr/>
        </p:nvGrpSpPr>
        <p:grpSpPr>
          <a:xfrm>
            <a:off x="18319678" y="2396821"/>
            <a:ext cx="1725875" cy="1237328"/>
            <a:chOff x="-44887" y="-44887"/>
            <a:chExt cx="1725874" cy="1237326"/>
          </a:xfrm>
        </p:grpSpPr>
        <p:grpSp>
          <p:nvGrpSpPr>
            <p:cNvPr id="1250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50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0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50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0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9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13" name="グループ"/>
          <p:cNvGrpSpPr/>
          <p:nvPr/>
        </p:nvGrpSpPr>
        <p:grpSpPr>
          <a:xfrm>
            <a:off x="18017147" y="3447359"/>
            <a:ext cx="1725875" cy="1389170"/>
            <a:chOff x="-44887" y="-44887"/>
            <a:chExt cx="1725874" cy="1389168"/>
          </a:xfrm>
        </p:grpSpPr>
        <p:grpSp>
          <p:nvGrpSpPr>
            <p:cNvPr id="1250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50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0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51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1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9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20" name="グループ"/>
          <p:cNvGrpSpPr/>
          <p:nvPr/>
        </p:nvGrpSpPr>
        <p:grpSpPr>
          <a:xfrm>
            <a:off x="17035914" y="2493055"/>
            <a:ext cx="3486436" cy="2227972"/>
            <a:chOff x="-37417" y="-35910"/>
            <a:chExt cx="3486434" cy="2227972"/>
          </a:xfrm>
        </p:grpSpPr>
        <p:grpSp>
          <p:nvGrpSpPr>
            <p:cNvPr id="12516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515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1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517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18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9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527" name="グループ"/>
          <p:cNvGrpSpPr/>
          <p:nvPr/>
        </p:nvGrpSpPr>
        <p:grpSpPr>
          <a:xfrm>
            <a:off x="13889008" y="9014316"/>
            <a:ext cx="1725875" cy="1389170"/>
            <a:chOff x="-44887" y="-44887"/>
            <a:chExt cx="1725874" cy="1389168"/>
          </a:xfrm>
        </p:grpSpPr>
        <p:grpSp>
          <p:nvGrpSpPr>
            <p:cNvPr id="1252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52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2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52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2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9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34" name="グループ"/>
          <p:cNvGrpSpPr/>
          <p:nvPr/>
        </p:nvGrpSpPr>
        <p:grpSpPr>
          <a:xfrm>
            <a:off x="15807570" y="2330144"/>
            <a:ext cx="1725875" cy="1389170"/>
            <a:chOff x="-44887" y="-44887"/>
            <a:chExt cx="1725874" cy="1389168"/>
          </a:xfrm>
        </p:grpSpPr>
        <p:grpSp>
          <p:nvGrpSpPr>
            <p:cNvPr id="1253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52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2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53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3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19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41" name="グループ"/>
          <p:cNvGrpSpPr/>
          <p:nvPr/>
        </p:nvGrpSpPr>
        <p:grpSpPr>
          <a:xfrm>
            <a:off x="15840400" y="3385919"/>
            <a:ext cx="1661553" cy="1202338"/>
            <a:chOff x="-44887" y="-44887"/>
            <a:chExt cx="1661551" cy="1202336"/>
          </a:xfrm>
        </p:grpSpPr>
        <p:grpSp>
          <p:nvGrpSpPr>
            <p:cNvPr id="1253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53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3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53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3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0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48" name="グループ"/>
          <p:cNvGrpSpPr/>
          <p:nvPr/>
        </p:nvGrpSpPr>
        <p:grpSpPr>
          <a:xfrm>
            <a:off x="1759440" y="8123954"/>
            <a:ext cx="1661553" cy="1202338"/>
            <a:chOff x="-44887" y="-44887"/>
            <a:chExt cx="1661551" cy="1202336"/>
          </a:xfrm>
        </p:grpSpPr>
        <p:grpSp>
          <p:nvGrpSpPr>
            <p:cNvPr id="1254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54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4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54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4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0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55" name="グループ"/>
          <p:cNvGrpSpPr/>
          <p:nvPr/>
        </p:nvGrpSpPr>
        <p:grpSpPr>
          <a:xfrm>
            <a:off x="15145064" y="4100590"/>
            <a:ext cx="3486436" cy="2227972"/>
            <a:chOff x="-37417" y="-35910"/>
            <a:chExt cx="3486434" cy="2227972"/>
          </a:xfrm>
        </p:grpSpPr>
        <p:grpSp>
          <p:nvGrpSpPr>
            <p:cNvPr id="1255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55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4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55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5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0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562" name="グループ"/>
          <p:cNvGrpSpPr/>
          <p:nvPr/>
        </p:nvGrpSpPr>
        <p:grpSpPr>
          <a:xfrm>
            <a:off x="16320414" y="4011799"/>
            <a:ext cx="1661553" cy="1202338"/>
            <a:chOff x="-44887" y="-44887"/>
            <a:chExt cx="1661551" cy="1202336"/>
          </a:xfrm>
        </p:grpSpPr>
        <p:grpSp>
          <p:nvGrpSpPr>
            <p:cNvPr id="1255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55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5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55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6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0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69" name="グループ"/>
          <p:cNvGrpSpPr/>
          <p:nvPr/>
        </p:nvGrpSpPr>
        <p:grpSpPr>
          <a:xfrm>
            <a:off x="14427417" y="3385919"/>
            <a:ext cx="1661553" cy="1202338"/>
            <a:chOff x="-44887" y="-44887"/>
            <a:chExt cx="1661551" cy="1202336"/>
          </a:xfrm>
        </p:grpSpPr>
        <p:grpSp>
          <p:nvGrpSpPr>
            <p:cNvPr id="1256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56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6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56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6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0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76" name="グループ"/>
          <p:cNvGrpSpPr/>
          <p:nvPr/>
        </p:nvGrpSpPr>
        <p:grpSpPr>
          <a:xfrm>
            <a:off x="9072327" y="8214616"/>
            <a:ext cx="1725875" cy="1237328"/>
            <a:chOff x="-44887" y="-44887"/>
            <a:chExt cx="1725874" cy="1237326"/>
          </a:xfrm>
        </p:grpSpPr>
        <p:grpSp>
          <p:nvGrpSpPr>
            <p:cNvPr id="1257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57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7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57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7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1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583" name="グループ"/>
          <p:cNvGrpSpPr/>
          <p:nvPr/>
        </p:nvGrpSpPr>
        <p:grpSpPr>
          <a:xfrm>
            <a:off x="9182596" y="9020738"/>
            <a:ext cx="3293950" cy="2258795"/>
            <a:chOff x="-44887" y="-53521"/>
            <a:chExt cx="3293948" cy="2258794"/>
          </a:xfrm>
        </p:grpSpPr>
        <p:grpSp>
          <p:nvGrpSpPr>
            <p:cNvPr id="12579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578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7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580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81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13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590" name="グループ"/>
          <p:cNvGrpSpPr/>
          <p:nvPr/>
        </p:nvGrpSpPr>
        <p:grpSpPr>
          <a:xfrm>
            <a:off x="5021624" y="7867942"/>
            <a:ext cx="3343753" cy="2357297"/>
            <a:chOff x="-44887" y="-49677"/>
            <a:chExt cx="3343751" cy="2357296"/>
          </a:xfrm>
        </p:grpSpPr>
        <p:grpSp>
          <p:nvGrpSpPr>
            <p:cNvPr id="1258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58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8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58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8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1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597" name="グループ"/>
          <p:cNvGrpSpPr/>
          <p:nvPr/>
        </p:nvGrpSpPr>
        <p:grpSpPr>
          <a:xfrm>
            <a:off x="4972949" y="8775948"/>
            <a:ext cx="1661553" cy="1202338"/>
            <a:chOff x="-44887" y="-44887"/>
            <a:chExt cx="1661551" cy="1202336"/>
          </a:xfrm>
        </p:grpSpPr>
        <p:grpSp>
          <p:nvGrpSpPr>
            <p:cNvPr id="1259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59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9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59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59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1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04" name="グループ"/>
          <p:cNvGrpSpPr/>
          <p:nvPr/>
        </p:nvGrpSpPr>
        <p:grpSpPr>
          <a:xfrm>
            <a:off x="6031270" y="9040324"/>
            <a:ext cx="3486435" cy="2227973"/>
            <a:chOff x="-37417" y="-35910"/>
            <a:chExt cx="3486434" cy="2227972"/>
          </a:xfrm>
        </p:grpSpPr>
        <p:grpSp>
          <p:nvGrpSpPr>
            <p:cNvPr id="1260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59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9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60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0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19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611" name="グループ"/>
          <p:cNvGrpSpPr/>
          <p:nvPr/>
        </p:nvGrpSpPr>
        <p:grpSpPr>
          <a:xfrm>
            <a:off x="6115483" y="8021762"/>
            <a:ext cx="1725876" cy="1237328"/>
            <a:chOff x="-44887" y="-44887"/>
            <a:chExt cx="1725874" cy="1237326"/>
          </a:xfrm>
        </p:grpSpPr>
        <p:grpSp>
          <p:nvGrpSpPr>
            <p:cNvPr id="1260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60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0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60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0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2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18" name="グループ"/>
          <p:cNvGrpSpPr/>
          <p:nvPr/>
        </p:nvGrpSpPr>
        <p:grpSpPr>
          <a:xfrm>
            <a:off x="6761321" y="8607248"/>
            <a:ext cx="1725875" cy="1389170"/>
            <a:chOff x="-44887" y="-44887"/>
            <a:chExt cx="1725874" cy="1389168"/>
          </a:xfrm>
        </p:grpSpPr>
        <p:grpSp>
          <p:nvGrpSpPr>
            <p:cNvPr id="1261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1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1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1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1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2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25" name="グループ"/>
          <p:cNvGrpSpPr/>
          <p:nvPr/>
        </p:nvGrpSpPr>
        <p:grpSpPr>
          <a:xfrm>
            <a:off x="7877337" y="8932410"/>
            <a:ext cx="3343753" cy="2357297"/>
            <a:chOff x="-44887" y="-49677"/>
            <a:chExt cx="3343751" cy="2357296"/>
          </a:xfrm>
        </p:grpSpPr>
        <p:grpSp>
          <p:nvGrpSpPr>
            <p:cNvPr id="12621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620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19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622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23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25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632" name="グループ"/>
          <p:cNvGrpSpPr/>
          <p:nvPr/>
        </p:nvGrpSpPr>
        <p:grpSpPr>
          <a:xfrm>
            <a:off x="7779693" y="7967879"/>
            <a:ext cx="1725875" cy="1389170"/>
            <a:chOff x="-44887" y="-44887"/>
            <a:chExt cx="1725874" cy="1389168"/>
          </a:xfrm>
        </p:grpSpPr>
        <p:grpSp>
          <p:nvGrpSpPr>
            <p:cNvPr id="1262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2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2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2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3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2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39" name="グループ"/>
          <p:cNvGrpSpPr/>
          <p:nvPr/>
        </p:nvGrpSpPr>
        <p:grpSpPr>
          <a:xfrm>
            <a:off x="6531263" y="9604522"/>
            <a:ext cx="1725875" cy="1389170"/>
            <a:chOff x="-44887" y="-44887"/>
            <a:chExt cx="1725874" cy="1389168"/>
          </a:xfrm>
        </p:grpSpPr>
        <p:grpSp>
          <p:nvGrpSpPr>
            <p:cNvPr id="1263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3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3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3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3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2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46" name="グループ"/>
          <p:cNvGrpSpPr/>
          <p:nvPr/>
        </p:nvGrpSpPr>
        <p:grpSpPr>
          <a:xfrm>
            <a:off x="6856943" y="7448651"/>
            <a:ext cx="3293950" cy="2258795"/>
            <a:chOff x="-44887" y="-53521"/>
            <a:chExt cx="3293948" cy="2258794"/>
          </a:xfrm>
        </p:grpSpPr>
        <p:grpSp>
          <p:nvGrpSpPr>
            <p:cNvPr id="1264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1264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4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1264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4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31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12653" name="グループ"/>
          <p:cNvGrpSpPr/>
          <p:nvPr/>
        </p:nvGrpSpPr>
        <p:grpSpPr>
          <a:xfrm>
            <a:off x="8851942" y="7322717"/>
            <a:ext cx="3424072" cy="2303828"/>
            <a:chOff x="-44887" y="-49908"/>
            <a:chExt cx="3424071" cy="2303826"/>
          </a:xfrm>
        </p:grpSpPr>
        <p:grpSp>
          <p:nvGrpSpPr>
            <p:cNvPr id="12649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648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4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650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51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33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660" name="グループ"/>
          <p:cNvGrpSpPr/>
          <p:nvPr/>
        </p:nvGrpSpPr>
        <p:grpSpPr>
          <a:xfrm>
            <a:off x="5280800" y="9619596"/>
            <a:ext cx="1725875" cy="1389169"/>
            <a:chOff x="-44887" y="-44887"/>
            <a:chExt cx="1725874" cy="1389168"/>
          </a:xfrm>
        </p:grpSpPr>
        <p:grpSp>
          <p:nvGrpSpPr>
            <p:cNvPr id="1265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5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5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5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5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3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667" name="グループ"/>
          <p:cNvGrpSpPr/>
          <p:nvPr/>
        </p:nvGrpSpPr>
        <p:grpSpPr>
          <a:xfrm>
            <a:off x="11560250" y="7285177"/>
            <a:ext cx="3486436" cy="2227973"/>
            <a:chOff x="-37417" y="-35910"/>
            <a:chExt cx="3486434" cy="2227972"/>
          </a:xfrm>
        </p:grpSpPr>
        <p:grpSp>
          <p:nvGrpSpPr>
            <p:cNvPr id="1266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66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6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66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6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3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674" name="グループ"/>
          <p:cNvGrpSpPr/>
          <p:nvPr/>
        </p:nvGrpSpPr>
        <p:grpSpPr>
          <a:xfrm>
            <a:off x="12688133" y="8877060"/>
            <a:ext cx="3343752" cy="2357298"/>
            <a:chOff x="-44887" y="-49677"/>
            <a:chExt cx="3343751" cy="2357296"/>
          </a:xfrm>
        </p:grpSpPr>
        <p:grpSp>
          <p:nvGrpSpPr>
            <p:cNvPr id="12670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669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68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671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72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3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681" name="グループ"/>
          <p:cNvGrpSpPr/>
          <p:nvPr/>
        </p:nvGrpSpPr>
        <p:grpSpPr>
          <a:xfrm>
            <a:off x="20674471" y="7795328"/>
            <a:ext cx="3424073" cy="2303828"/>
            <a:chOff x="-44887" y="-49908"/>
            <a:chExt cx="3424071" cy="2303826"/>
          </a:xfrm>
        </p:grpSpPr>
        <p:grpSp>
          <p:nvGrpSpPr>
            <p:cNvPr id="12677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676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7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678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79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41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688" name="グループ"/>
          <p:cNvGrpSpPr/>
          <p:nvPr/>
        </p:nvGrpSpPr>
        <p:grpSpPr>
          <a:xfrm>
            <a:off x="12784117" y="7524588"/>
            <a:ext cx="3486436" cy="2227973"/>
            <a:chOff x="-37417" y="-35910"/>
            <a:chExt cx="3486434" cy="2227972"/>
          </a:xfrm>
        </p:grpSpPr>
        <p:grpSp>
          <p:nvGrpSpPr>
            <p:cNvPr id="1268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68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8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68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8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4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695" name="グループ"/>
          <p:cNvGrpSpPr/>
          <p:nvPr/>
        </p:nvGrpSpPr>
        <p:grpSpPr>
          <a:xfrm>
            <a:off x="20468073" y="8947730"/>
            <a:ext cx="1725875" cy="1389169"/>
            <a:chOff x="-44887" y="-44887"/>
            <a:chExt cx="1725874" cy="1389168"/>
          </a:xfrm>
        </p:grpSpPr>
        <p:grpSp>
          <p:nvGrpSpPr>
            <p:cNvPr id="1269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9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8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9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69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4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02" name="グループ"/>
          <p:cNvGrpSpPr/>
          <p:nvPr/>
        </p:nvGrpSpPr>
        <p:grpSpPr>
          <a:xfrm>
            <a:off x="19456296" y="7507331"/>
            <a:ext cx="1725875" cy="1389170"/>
            <a:chOff x="-44887" y="-44887"/>
            <a:chExt cx="1725874" cy="1389168"/>
          </a:xfrm>
        </p:grpSpPr>
        <p:grpSp>
          <p:nvGrpSpPr>
            <p:cNvPr id="1269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69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9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69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0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4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09" name="グループ"/>
          <p:cNvGrpSpPr/>
          <p:nvPr/>
        </p:nvGrpSpPr>
        <p:grpSpPr>
          <a:xfrm>
            <a:off x="19575676" y="8332305"/>
            <a:ext cx="1661553" cy="1202338"/>
            <a:chOff x="-44887" y="-44887"/>
            <a:chExt cx="1661551" cy="1202336"/>
          </a:xfrm>
        </p:grpSpPr>
        <p:grpSp>
          <p:nvGrpSpPr>
            <p:cNvPr id="1270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70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0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70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0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4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16" name="グループ"/>
          <p:cNvGrpSpPr/>
          <p:nvPr/>
        </p:nvGrpSpPr>
        <p:grpSpPr>
          <a:xfrm>
            <a:off x="10217339" y="8621196"/>
            <a:ext cx="1725875" cy="1389170"/>
            <a:chOff x="-44887" y="-44887"/>
            <a:chExt cx="1725874" cy="1389168"/>
          </a:xfrm>
        </p:grpSpPr>
        <p:grpSp>
          <p:nvGrpSpPr>
            <p:cNvPr id="1271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71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1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71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1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51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23" name="グループ"/>
          <p:cNvGrpSpPr/>
          <p:nvPr/>
        </p:nvGrpSpPr>
        <p:grpSpPr>
          <a:xfrm>
            <a:off x="18277278" y="9141380"/>
            <a:ext cx="3486436" cy="2227973"/>
            <a:chOff x="-37417" y="-35910"/>
            <a:chExt cx="3486434" cy="2227972"/>
          </a:xfrm>
        </p:grpSpPr>
        <p:grpSp>
          <p:nvGrpSpPr>
            <p:cNvPr id="1271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71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1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72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2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5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12730" name="グループ"/>
          <p:cNvGrpSpPr/>
          <p:nvPr/>
        </p:nvGrpSpPr>
        <p:grpSpPr>
          <a:xfrm>
            <a:off x="19477003" y="9221963"/>
            <a:ext cx="1661553" cy="1202338"/>
            <a:chOff x="-44887" y="-44887"/>
            <a:chExt cx="1661551" cy="1202336"/>
          </a:xfrm>
        </p:grpSpPr>
        <p:grpSp>
          <p:nvGrpSpPr>
            <p:cNvPr id="1272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72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2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72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2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5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37" name="グループ"/>
          <p:cNvGrpSpPr/>
          <p:nvPr/>
        </p:nvGrpSpPr>
        <p:grpSpPr>
          <a:xfrm>
            <a:off x="18162693" y="8505406"/>
            <a:ext cx="1661553" cy="1202338"/>
            <a:chOff x="-44887" y="-44887"/>
            <a:chExt cx="1661551" cy="1202336"/>
          </a:xfrm>
        </p:grpSpPr>
        <p:grpSp>
          <p:nvGrpSpPr>
            <p:cNvPr id="1273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73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3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73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3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5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44" name="グループ"/>
          <p:cNvGrpSpPr/>
          <p:nvPr/>
        </p:nvGrpSpPr>
        <p:grpSpPr>
          <a:xfrm>
            <a:off x="14644761" y="7852674"/>
            <a:ext cx="3343753" cy="2357298"/>
            <a:chOff x="-44887" y="-49677"/>
            <a:chExt cx="3343751" cy="2357296"/>
          </a:xfrm>
        </p:grpSpPr>
        <p:grpSp>
          <p:nvGrpSpPr>
            <p:cNvPr id="12740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12739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38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12741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42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59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12751" name="グループ"/>
          <p:cNvGrpSpPr/>
          <p:nvPr/>
        </p:nvGrpSpPr>
        <p:grpSpPr>
          <a:xfrm>
            <a:off x="10327820" y="7697769"/>
            <a:ext cx="3424073" cy="2303828"/>
            <a:chOff x="-44887" y="-49908"/>
            <a:chExt cx="3424071" cy="2303826"/>
          </a:xfrm>
        </p:grpSpPr>
        <p:grpSp>
          <p:nvGrpSpPr>
            <p:cNvPr id="12747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12746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4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12748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49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61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12758" name="グループ"/>
          <p:cNvGrpSpPr/>
          <p:nvPr/>
        </p:nvGrpSpPr>
        <p:grpSpPr>
          <a:xfrm>
            <a:off x="11546022" y="7927269"/>
            <a:ext cx="1725875" cy="1237328"/>
            <a:chOff x="-44887" y="-44887"/>
            <a:chExt cx="1725874" cy="1237326"/>
          </a:xfrm>
        </p:grpSpPr>
        <p:grpSp>
          <p:nvGrpSpPr>
            <p:cNvPr id="12754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12753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5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12755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56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63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65" name="グループ"/>
          <p:cNvGrpSpPr/>
          <p:nvPr/>
        </p:nvGrpSpPr>
        <p:grpSpPr>
          <a:xfrm>
            <a:off x="13851881" y="7298681"/>
            <a:ext cx="1661553" cy="1202338"/>
            <a:chOff x="-44887" y="-44887"/>
            <a:chExt cx="1661551" cy="1202336"/>
          </a:xfrm>
        </p:grpSpPr>
        <p:grpSp>
          <p:nvGrpSpPr>
            <p:cNvPr id="12761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12760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5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12762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63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65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72" name="グループ"/>
          <p:cNvGrpSpPr/>
          <p:nvPr/>
        </p:nvGrpSpPr>
        <p:grpSpPr>
          <a:xfrm>
            <a:off x="13413876" y="8078097"/>
            <a:ext cx="1725875" cy="1389169"/>
            <a:chOff x="-44887" y="-44887"/>
            <a:chExt cx="1725874" cy="1389168"/>
          </a:xfrm>
        </p:grpSpPr>
        <p:grpSp>
          <p:nvGrpSpPr>
            <p:cNvPr id="1276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76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6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76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7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67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79" name="グループ"/>
          <p:cNvGrpSpPr/>
          <p:nvPr/>
        </p:nvGrpSpPr>
        <p:grpSpPr>
          <a:xfrm>
            <a:off x="11581833" y="8633865"/>
            <a:ext cx="1725875" cy="1389170"/>
            <a:chOff x="-44887" y="-44887"/>
            <a:chExt cx="1725874" cy="1389168"/>
          </a:xfrm>
        </p:grpSpPr>
        <p:grpSp>
          <p:nvGrpSpPr>
            <p:cNvPr id="1277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1277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7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1277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7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69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12786" name="グループ"/>
          <p:cNvGrpSpPr/>
          <p:nvPr/>
        </p:nvGrpSpPr>
        <p:grpSpPr>
          <a:xfrm>
            <a:off x="11684352" y="9496031"/>
            <a:ext cx="3486436" cy="2227973"/>
            <a:chOff x="-37417" y="-35910"/>
            <a:chExt cx="3486434" cy="2227972"/>
          </a:xfrm>
        </p:grpSpPr>
        <p:grpSp>
          <p:nvGrpSpPr>
            <p:cNvPr id="1278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1278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8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1278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278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327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4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3275" name="線 線" descr="線 線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6200000">
            <a:off x="-8444711" y="14122000"/>
            <a:ext cx="10906576" cy="228601"/>
          </a:xfrm>
          <a:prstGeom prst="rect">
            <a:avLst/>
          </a:prstGeom>
        </p:spPr>
      </p:pic>
      <p:pic>
        <p:nvPicPr>
          <p:cNvPr id="13277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13279" name="つのが逆の    さびしんぼうきゃべつ（芯） を   さがそう"/>
          <p:cNvSpPr txBox="1"/>
          <p:nvPr/>
        </p:nvSpPr>
        <p:spPr>
          <a:xfrm>
            <a:off x="2636227" y="893658"/>
            <a:ext cx="19111546" cy="8223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つのが逆の　　　　さびしんぼうきゃべつ（芯）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13331" name="グループ"/>
          <p:cNvGrpSpPr/>
          <p:nvPr/>
        </p:nvGrpSpPr>
        <p:grpSpPr>
          <a:xfrm>
            <a:off x="10607100" y="8446084"/>
            <a:ext cx="2476564" cy="1532966"/>
            <a:chOff x="-25397" y="-25400"/>
            <a:chExt cx="2476563" cy="1532965"/>
          </a:xfrm>
        </p:grpSpPr>
        <p:grpSp>
          <p:nvGrpSpPr>
            <p:cNvPr id="1329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28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28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28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28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28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28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28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2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2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4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0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29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29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29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29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29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29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0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2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2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1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30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30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0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0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30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0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1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3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0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2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31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31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1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1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31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1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2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3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2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2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32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32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33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32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32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5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383" name="グループ"/>
          <p:cNvGrpSpPr/>
          <p:nvPr/>
        </p:nvGrpSpPr>
        <p:grpSpPr>
          <a:xfrm>
            <a:off x="15709167" y="4451232"/>
            <a:ext cx="2476564" cy="1532966"/>
            <a:chOff x="-25397" y="-25400"/>
            <a:chExt cx="2476563" cy="1532965"/>
          </a:xfrm>
        </p:grpSpPr>
        <p:grpSp>
          <p:nvGrpSpPr>
            <p:cNvPr id="1334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33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33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3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3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33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3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4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3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5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5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34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34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4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4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34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5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3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6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35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35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5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5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35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5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6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3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6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7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36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36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6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7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36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6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7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3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37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37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37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38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37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38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6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435" name="グループ"/>
          <p:cNvGrpSpPr/>
          <p:nvPr/>
        </p:nvGrpSpPr>
        <p:grpSpPr>
          <a:xfrm>
            <a:off x="3276745" y="4730787"/>
            <a:ext cx="2476564" cy="1532967"/>
            <a:chOff x="-25397" y="-25400"/>
            <a:chExt cx="2476563" cy="1532965"/>
          </a:xfrm>
        </p:grpSpPr>
        <p:grpSp>
          <p:nvGrpSpPr>
            <p:cNvPr id="1339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38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38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8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8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38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8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39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3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3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6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0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39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39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9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0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39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39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0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4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1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40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40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0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1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41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0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1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4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1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2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41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41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1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2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42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2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2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4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3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42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42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43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43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43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7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487" name="グループ"/>
          <p:cNvGrpSpPr/>
          <p:nvPr/>
        </p:nvGrpSpPr>
        <p:grpSpPr>
          <a:xfrm>
            <a:off x="9974118" y="3600117"/>
            <a:ext cx="2476564" cy="1532966"/>
            <a:chOff x="-25397" y="-25400"/>
            <a:chExt cx="2476563" cy="1532965"/>
          </a:xfrm>
        </p:grpSpPr>
        <p:grpSp>
          <p:nvGrpSpPr>
            <p:cNvPr id="1344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43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43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3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4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44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3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4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4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7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5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44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44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4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5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45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5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5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4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6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46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45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5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6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46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6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6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4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6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7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47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47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6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7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47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7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7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4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48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48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48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48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48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48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8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539" name="グループ"/>
          <p:cNvGrpSpPr/>
          <p:nvPr/>
        </p:nvGrpSpPr>
        <p:grpSpPr>
          <a:xfrm>
            <a:off x="5051074" y="7787054"/>
            <a:ext cx="2476564" cy="1532966"/>
            <a:chOff x="-25397" y="-25400"/>
            <a:chExt cx="2476563" cy="1532965"/>
          </a:xfrm>
        </p:grpSpPr>
        <p:grpSp>
          <p:nvGrpSpPr>
            <p:cNvPr id="1349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49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48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8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9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49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9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49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4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4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8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0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50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50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49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0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50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0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0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5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2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51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51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1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1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51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1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1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5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1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3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52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52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2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2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52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2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3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5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3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53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53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53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53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53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9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591" name="グループ"/>
          <p:cNvGrpSpPr/>
          <p:nvPr/>
        </p:nvGrpSpPr>
        <p:grpSpPr>
          <a:xfrm rot="19500000">
            <a:off x="8161221" y="6865918"/>
            <a:ext cx="2476564" cy="1532967"/>
            <a:chOff x="-25397" y="-25400"/>
            <a:chExt cx="2476563" cy="1532965"/>
          </a:xfrm>
        </p:grpSpPr>
        <p:grpSp>
          <p:nvGrpSpPr>
            <p:cNvPr id="1355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54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54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4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4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54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4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4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5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9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6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55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55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5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5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55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5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6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5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49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7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56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56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6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6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56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6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7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5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6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8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57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57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7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7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57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7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8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5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58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58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58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59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58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58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0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643" name="グループ"/>
          <p:cNvGrpSpPr/>
          <p:nvPr/>
        </p:nvGrpSpPr>
        <p:grpSpPr>
          <a:xfrm rot="19500000">
            <a:off x="10547475" y="5658113"/>
            <a:ext cx="2476565" cy="1532966"/>
            <a:chOff x="-25397" y="-25400"/>
            <a:chExt cx="2476563" cy="1532965"/>
          </a:xfrm>
        </p:grpSpPr>
        <p:grpSp>
          <p:nvGrpSpPr>
            <p:cNvPr id="1360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59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59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9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59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59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59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0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5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5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0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1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60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60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0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0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60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1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6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2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61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61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1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1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61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1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2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6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2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3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62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62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2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3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62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2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3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6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3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63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63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64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63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64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1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695" name="グループ"/>
          <p:cNvGrpSpPr/>
          <p:nvPr/>
        </p:nvGrpSpPr>
        <p:grpSpPr>
          <a:xfrm rot="19500000">
            <a:off x="7261858" y="5048153"/>
            <a:ext cx="2476564" cy="1532967"/>
            <a:chOff x="-25397" y="-25400"/>
            <a:chExt cx="2476563" cy="1532965"/>
          </a:xfrm>
        </p:grpSpPr>
        <p:grpSp>
          <p:nvGrpSpPr>
            <p:cNvPr id="1365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64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64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4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4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64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4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5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6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1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6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65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65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5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6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65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5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6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6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7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66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66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6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7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67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6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7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6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7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8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67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67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7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8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68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8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68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6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6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69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68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68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69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69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69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2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747" name="グループ"/>
          <p:cNvGrpSpPr/>
          <p:nvPr/>
        </p:nvGrpSpPr>
        <p:grpSpPr>
          <a:xfrm rot="19500000">
            <a:off x="16540262" y="8568149"/>
            <a:ext cx="2476564" cy="1532966"/>
            <a:chOff x="-25397" y="-25400"/>
            <a:chExt cx="2476563" cy="1532965"/>
          </a:xfrm>
        </p:grpSpPr>
        <p:grpSp>
          <p:nvGrpSpPr>
            <p:cNvPr id="1370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69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69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9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0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70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69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0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7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2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1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70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70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0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1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71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1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1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7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2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72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71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1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2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72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2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2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7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2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3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73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73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2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3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73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3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3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7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4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74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74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74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74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74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3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799" name="グループ"/>
          <p:cNvGrpSpPr/>
          <p:nvPr/>
        </p:nvGrpSpPr>
        <p:grpSpPr>
          <a:xfrm rot="19500000">
            <a:off x="1717295" y="11143208"/>
            <a:ext cx="2476564" cy="1532966"/>
            <a:chOff x="-25397" y="-25400"/>
            <a:chExt cx="2476563" cy="1532965"/>
          </a:xfrm>
        </p:grpSpPr>
        <p:grpSp>
          <p:nvGrpSpPr>
            <p:cNvPr id="1375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75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74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4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5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75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5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5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7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3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6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76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76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5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6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76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6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6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7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8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77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77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7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7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77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7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7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7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7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9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78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78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8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8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78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78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79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7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7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79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79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79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79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79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79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4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851" name="グループ"/>
          <p:cNvGrpSpPr/>
          <p:nvPr/>
        </p:nvGrpSpPr>
        <p:grpSpPr>
          <a:xfrm rot="2100000">
            <a:off x="1450439" y="6535678"/>
            <a:ext cx="2476564" cy="1532967"/>
            <a:chOff x="-25397" y="-25400"/>
            <a:chExt cx="2476563" cy="1532965"/>
          </a:xfrm>
        </p:grpSpPr>
        <p:grpSp>
          <p:nvGrpSpPr>
            <p:cNvPr id="1381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80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80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0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0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80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0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0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8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4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2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81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81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1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1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81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1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2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8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3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82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82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2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2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82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2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3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8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2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4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83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83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3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3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83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3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4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8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4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4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84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84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85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84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84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5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903" name="グループ"/>
          <p:cNvGrpSpPr/>
          <p:nvPr/>
        </p:nvGrpSpPr>
        <p:grpSpPr>
          <a:xfrm rot="2100000">
            <a:off x="13091564" y="6165864"/>
            <a:ext cx="2476564" cy="1532966"/>
            <a:chOff x="-25397" y="-25400"/>
            <a:chExt cx="2476563" cy="1532965"/>
          </a:xfrm>
        </p:grpSpPr>
        <p:grpSp>
          <p:nvGrpSpPr>
            <p:cNvPr id="1386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85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85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5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5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85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5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6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8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5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5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7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86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86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6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6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86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7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8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7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8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87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87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7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7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87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7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8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8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8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9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88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88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8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9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88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88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89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8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89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89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89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89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90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89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90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6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955" name="グループ"/>
          <p:cNvGrpSpPr/>
          <p:nvPr/>
        </p:nvGrpSpPr>
        <p:grpSpPr>
          <a:xfrm rot="2100000">
            <a:off x="1892403" y="9259291"/>
            <a:ext cx="2476564" cy="1532966"/>
            <a:chOff x="-25397" y="-25400"/>
            <a:chExt cx="2476563" cy="1532965"/>
          </a:xfrm>
        </p:grpSpPr>
        <p:grpSp>
          <p:nvGrpSpPr>
            <p:cNvPr id="1391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90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90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0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0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90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0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1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9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1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6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2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91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91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1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2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91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1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2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9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2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3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92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92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2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3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93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2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3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9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3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4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93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93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3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4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94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4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4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9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4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5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394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394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95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395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95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7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007" name="グループ"/>
          <p:cNvGrpSpPr/>
          <p:nvPr/>
        </p:nvGrpSpPr>
        <p:grpSpPr>
          <a:xfrm rot="2100000">
            <a:off x="1450439" y="3266108"/>
            <a:ext cx="2476564" cy="1532966"/>
            <a:chOff x="-25397" y="-25400"/>
            <a:chExt cx="2476563" cy="1532965"/>
          </a:xfrm>
        </p:grpSpPr>
        <p:grpSp>
          <p:nvGrpSpPr>
            <p:cNvPr id="1396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395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395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5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6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396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5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6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39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6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7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7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396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396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6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7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397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7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7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39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7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8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398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397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7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8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398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8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8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39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8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399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399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399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8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9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399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399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399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39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399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0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00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0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00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00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00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8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059" name="グループ"/>
          <p:cNvGrpSpPr/>
          <p:nvPr/>
        </p:nvGrpSpPr>
        <p:grpSpPr>
          <a:xfrm rot="2100000">
            <a:off x="20283784" y="4444979"/>
            <a:ext cx="2476564" cy="1532967"/>
            <a:chOff x="-25397" y="-25400"/>
            <a:chExt cx="2476563" cy="1532965"/>
          </a:xfrm>
        </p:grpSpPr>
        <p:grpSp>
          <p:nvGrpSpPr>
            <p:cNvPr id="1401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01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00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0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1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01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1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1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0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1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8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2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02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02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1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2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02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2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2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0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2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4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03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03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3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3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03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3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3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0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3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5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04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04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4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4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04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4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5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0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4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5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05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05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05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05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05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9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111" name="グループ"/>
          <p:cNvGrpSpPr/>
          <p:nvPr/>
        </p:nvGrpSpPr>
        <p:grpSpPr>
          <a:xfrm rot="12900000">
            <a:off x="3842285" y="9485558"/>
            <a:ext cx="2476564" cy="1532967"/>
            <a:chOff x="-25397" y="-25400"/>
            <a:chExt cx="2476563" cy="1532965"/>
          </a:xfrm>
        </p:grpSpPr>
        <p:grpSp>
          <p:nvGrpSpPr>
            <p:cNvPr id="1407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06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06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6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6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06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6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6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0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6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9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8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07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07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7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7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07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7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8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0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7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0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09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08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08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8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8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08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8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9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0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08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0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09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09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9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09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09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09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0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0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0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0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10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10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11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10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10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0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163" name="グループ"/>
          <p:cNvGrpSpPr/>
          <p:nvPr/>
        </p:nvGrpSpPr>
        <p:grpSpPr>
          <a:xfrm rot="18658363">
            <a:off x="15851809" y="11047457"/>
            <a:ext cx="2476564" cy="1532967"/>
            <a:chOff x="-25397" y="-25400"/>
            <a:chExt cx="2476563" cy="1532965"/>
          </a:xfrm>
        </p:grpSpPr>
        <p:grpSp>
          <p:nvGrpSpPr>
            <p:cNvPr id="1412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11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11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1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1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11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1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2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1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1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0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3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12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12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2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2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12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2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3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1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3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4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13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13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3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3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13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3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4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1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4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5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14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14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4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5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14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4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5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1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5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5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15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15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16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15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16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1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215" name="グループ"/>
          <p:cNvGrpSpPr/>
          <p:nvPr/>
        </p:nvGrpSpPr>
        <p:grpSpPr>
          <a:xfrm rot="12900000">
            <a:off x="17887443" y="10193656"/>
            <a:ext cx="2476565" cy="1532966"/>
            <a:chOff x="-25397" y="-25400"/>
            <a:chExt cx="2476563" cy="1532965"/>
          </a:xfrm>
        </p:grpSpPr>
        <p:grpSp>
          <p:nvGrpSpPr>
            <p:cNvPr id="1417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16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16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6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6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16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6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7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1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7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1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8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17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17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7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8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17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7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8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1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8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19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18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18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8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9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19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8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19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1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19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0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19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19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19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0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20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0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0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2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0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1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20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20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21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21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21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2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267" name="グループ"/>
          <p:cNvGrpSpPr/>
          <p:nvPr/>
        </p:nvGrpSpPr>
        <p:grpSpPr>
          <a:xfrm rot="12900000">
            <a:off x="19428370" y="8200018"/>
            <a:ext cx="2476564" cy="1532966"/>
            <a:chOff x="-25397" y="-25400"/>
            <a:chExt cx="2476563" cy="1532965"/>
          </a:xfrm>
        </p:grpSpPr>
        <p:grpSp>
          <p:nvGrpSpPr>
            <p:cNvPr id="1422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21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21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1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2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22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1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2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2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2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2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3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22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22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2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3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23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3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3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2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3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4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24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23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3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4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24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4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4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2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4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5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25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25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4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5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25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5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5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2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5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6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26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26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26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26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26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3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319" name="グループ"/>
          <p:cNvGrpSpPr/>
          <p:nvPr/>
        </p:nvGrpSpPr>
        <p:grpSpPr>
          <a:xfrm rot="12900000">
            <a:off x="13011395" y="3421469"/>
            <a:ext cx="2476565" cy="1532966"/>
            <a:chOff x="-25397" y="-25400"/>
            <a:chExt cx="2476563" cy="1532965"/>
          </a:xfrm>
        </p:grpSpPr>
        <p:grpSp>
          <p:nvGrpSpPr>
            <p:cNvPr id="1427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27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26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6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7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27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7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7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2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3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28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28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28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7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8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28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8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8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2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8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0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29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29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9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9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29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29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29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2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29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1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30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30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0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0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30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0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1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3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0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1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31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31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31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31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31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4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371" name="グループ"/>
          <p:cNvGrpSpPr/>
          <p:nvPr/>
        </p:nvGrpSpPr>
        <p:grpSpPr>
          <a:xfrm rot="8700000">
            <a:off x="20540236" y="10958804"/>
            <a:ext cx="2476564" cy="1532967"/>
            <a:chOff x="-25397" y="-25400"/>
            <a:chExt cx="2476563" cy="1532965"/>
          </a:xfrm>
        </p:grpSpPr>
        <p:grpSp>
          <p:nvGrpSpPr>
            <p:cNvPr id="1433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32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32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2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2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32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2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2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3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4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4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33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33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3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3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33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3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4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3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3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5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34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34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4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4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34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4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5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3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4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6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35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35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5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5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35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5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6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3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6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6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36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36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37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36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36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5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423" name="グループ"/>
          <p:cNvGrpSpPr/>
          <p:nvPr/>
        </p:nvGrpSpPr>
        <p:grpSpPr>
          <a:xfrm rot="8700000">
            <a:off x="5684351" y="10958804"/>
            <a:ext cx="2476564" cy="1532967"/>
            <a:chOff x="-25397" y="-25400"/>
            <a:chExt cx="2476563" cy="1532965"/>
          </a:xfrm>
        </p:grpSpPr>
        <p:grpSp>
          <p:nvGrpSpPr>
            <p:cNvPr id="1438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37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37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7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7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37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7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8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3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5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39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38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38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8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8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38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8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9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3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39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0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39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39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9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39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39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39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0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4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0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1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40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40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0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1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40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0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1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4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1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1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41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41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42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41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42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6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475" name="グループ"/>
          <p:cNvGrpSpPr/>
          <p:nvPr/>
        </p:nvGrpSpPr>
        <p:grpSpPr>
          <a:xfrm rot="8700000">
            <a:off x="7503113" y="9264492"/>
            <a:ext cx="2476564" cy="1532967"/>
            <a:chOff x="-25397" y="-25400"/>
            <a:chExt cx="2476563" cy="1532965"/>
          </a:xfrm>
        </p:grpSpPr>
        <p:grpSp>
          <p:nvGrpSpPr>
            <p:cNvPr id="1443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42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42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2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2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42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2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3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4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6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4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43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43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3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4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43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3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4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4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5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44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44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4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5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45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4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5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4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5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6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45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45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5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6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46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6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6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4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6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7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46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46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47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47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47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7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527" name="グループ"/>
          <p:cNvGrpSpPr/>
          <p:nvPr/>
        </p:nvGrpSpPr>
        <p:grpSpPr>
          <a:xfrm rot="8700000">
            <a:off x="19432012" y="6171066"/>
            <a:ext cx="2476564" cy="1532966"/>
            <a:chOff x="-25397" y="-25400"/>
            <a:chExt cx="2476563" cy="1532965"/>
          </a:xfrm>
        </p:grpSpPr>
        <p:grpSp>
          <p:nvGrpSpPr>
            <p:cNvPr id="1448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47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47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7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8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48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7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8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4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7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49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48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48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8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9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49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9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49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4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4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0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50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49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49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0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50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0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0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5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0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1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51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51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0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1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51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1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1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5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1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2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52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52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52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52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52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8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579" name="グループ"/>
          <p:cNvGrpSpPr/>
          <p:nvPr/>
        </p:nvGrpSpPr>
        <p:grpSpPr>
          <a:xfrm rot="8100000">
            <a:off x="9559387" y="10976362"/>
            <a:ext cx="2476564" cy="1532967"/>
            <a:chOff x="-25397" y="-25400"/>
            <a:chExt cx="2476563" cy="1532965"/>
          </a:xfrm>
        </p:grpSpPr>
        <p:grpSp>
          <p:nvGrpSpPr>
            <p:cNvPr id="1453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53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52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2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3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53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3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3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5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8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4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54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54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3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4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54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4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4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5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6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55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55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5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5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55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5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5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5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5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7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56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56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6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6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56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6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7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5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6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57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57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57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57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57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57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9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631" name="グループ"/>
          <p:cNvGrpSpPr/>
          <p:nvPr/>
        </p:nvGrpSpPr>
        <p:grpSpPr>
          <a:xfrm rot="10800000">
            <a:off x="6357312" y="3498991"/>
            <a:ext cx="2476565" cy="1532966"/>
            <a:chOff x="-25397" y="-25400"/>
            <a:chExt cx="2476563" cy="1532965"/>
          </a:xfrm>
        </p:grpSpPr>
        <p:grpSp>
          <p:nvGrpSpPr>
            <p:cNvPr id="1459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58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58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8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8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58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8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8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5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9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0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59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59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9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59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59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59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0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5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5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1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1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60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60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0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0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60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0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1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6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0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2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61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61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1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1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61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1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2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6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2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2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62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62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63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62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62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0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683" name="グループ"/>
          <p:cNvGrpSpPr/>
          <p:nvPr/>
        </p:nvGrpSpPr>
        <p:grpSpPr>
          <a:xfrm rot="10800000">
            <a:off x="15115879" y="6948642"/>
            <a:ext cx="2476565" cy="1532967"/>
            <a:chOff x="-25397" y="-25400"/>
            <a:chExt cx="2476563" cy="1532965"/>
          </a:xfrm>
        </p:grpSpPr>
        <p:grpSp>
          <p:nvGrpSpPr>
            <p:cNvPr id="1464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63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63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3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3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63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3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4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6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0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5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64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64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4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4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64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5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6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6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65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65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5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5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65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5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6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6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6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7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66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66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6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7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66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6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7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6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67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67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67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68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67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68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1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735" name="グループ"/>
          <p:cNvGrpSpPr/>
          <p:nvPr/>
        </p:nvGrpSpPr>
        <p:grpSpPr>
          <a:xfrm rot="10800000">
            <a:off x="13202511" y="9000453"/>
            <a:ext cx="2476564" cy="1532967"/>
            <a:chOff x="-25397" y="-25400"/>
            <a:chExt cx="2476563" cy="1532965"/>
          </a:xfrm>
        </p:grpSpPr>
        <p:grpSp>
          <p:nvGrpSpPr>
            <p:cNvPr id="1469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68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68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8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8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68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8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69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6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6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1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0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69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69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9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0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69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69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0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7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1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70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70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0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1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71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0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1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7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1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2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71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71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1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2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72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2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2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7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3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72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72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73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73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73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2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787" name="グループ"/>
          <p:cNvGrpSpPr/>
          <p:nvPr/>
        </p:nvGrpSpPr>
        <p:grpSpPr>
          <a:xfrm rot="10800000">
            <a:off x="17582571" y="3179492"/>
            <a:ext cx="2476564" cy="1532966"/>
            <a:chOff x="-25397" y="-25400"/>
            <a:chExt cx="2476563" cy="1532965"/>
          </a:xfrm>
        </p:grpSpPr>
        <p:grpSp>
          <p:nvGrpSpPr>
            <p:cNvPr id="1474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73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73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3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4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74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3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4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7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2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5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74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74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4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5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75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5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5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7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6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76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75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5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6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76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6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6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7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6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7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77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77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6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7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77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7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7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7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78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78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78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78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78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78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3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839" name="グループ"/>
          <p:cNvGrpSpPr/>
          <p:nvPr/>
        </p:nvGrpSpPr>
        <p:grpSpPr>
          <a:xfrm rot="10800000">
            <a:off x="16573245" y="5745111"/>
            <a:ext cx="2476564" cy="1532967"/>
            <a:chOff x="-25397" y="-25400"/>
            <a:chExt cx="2476563" cy="1532965"/>
          </a:xfrm>
        </p:grpSpPr>
        <p:grpSp>
          <p:nvGrpSpPr>
            <p:cNvPr id="1479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79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78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8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9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79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9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79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7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7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3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0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80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80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79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0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80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0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0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8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2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81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81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1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1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81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1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1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8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1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3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82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82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2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2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82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2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3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8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3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483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83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83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83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83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4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891" name="グループ"/>
          <p:cNvGrpSpPr/>
          <p:nvPr/>
        </p:nvGrpSpPr>
        <p:grpSpPr>
          <a:xfrm rot="13168257">
            <a:off x="12592801" y="11068000"/>
            <a:ext cx="2476564" cy="1532966"/>
            <a:chOff x="-25397" y="-25400"/>
            <a:chExt cx="2476563" cy="1532965"/>
          </a:xfrm>
        </p:grpSpPr>
        <p:grpSp>
          <p:nvGrpSpPr>
            <p:cNvPr id="1485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84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84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4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4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84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4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4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8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4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6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85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85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5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5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85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5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6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8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7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86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86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6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6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86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6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7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8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6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8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87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87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7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7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87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7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8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8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886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1488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88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89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88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88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5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943" name="グループ"/>
          <p:cNvGrpSpPr/>
          <p:nvPr/>
        </p:nvGrpSpPr>
        <p:grpSpPr>
          <a:xfrm>
            <a:off x="6335160" y="891500"/>
            <a:ext cx="2476564" cy="1532967"/>
            <a:chOff x="-25397" y="-25400"/>
            <a:chExt cx="2476563" cy="1532965"/>
          </a:xfrm>
        </p:grpSpPr>
        <p:grpSp>
          <p:nvGrpSpPr>
            <p:cNvPr id="1490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489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489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9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89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489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89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0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48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8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56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91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490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490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0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0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490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1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49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9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92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491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491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1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1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491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1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2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49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92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93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492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492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2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3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492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492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493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49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49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52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4938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1493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93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94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493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94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64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14944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7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5268" name="線 線" descr="線 線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6200000">
            <a:off x="-8444711" y="14122000"/>
            <a:ext cx="10906576" cy="228601"/>
          </a:xfrm>
          <a:prstGeom prst="rect">
            <a:avLst/>
          </a:prstGeom>
        </p:spPr>
      </p:pic>
      <p:pic>
        <p:nvPicPr>
          <p:cNvPr id="15270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15272" name="つのが逆の    さびしんぼうきゃべつ（芯） を   さがそう"/>
          <p:cNvSpPr txBox="1"/>
          <p:nvPr/>
        </p:nvSpPr>
        <p:spPr>
          <a:xfrm>
            <a:off x="2636227" y="893658"/>
            <a:ext cx="19111546" cy="8223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つのが逆の　　　　さびしんぼうきゃべつ（芯）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15324" name="グループ"/>
          <p:cNvGrpSpPr/>
          <p:nvPr/>
        </p:nvGrpSpPr>
        <p:grpSpPr>
          <a:xfrm rot="20143726">
            <a:off x="12982672" y="6402603"/>
            <a:ext cx="2476564" cy="1532967"/>
            <a:chOff x="-25397" y="-25400"/>
            <a:chExt cx="2476563" cy="1532965"/>
          </a:xfrm>
        </p:grpSpPr>
        <p:grpSp>
          <p:nvGrpSpPr>
            <p:cNvPr id="1528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27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27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7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27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27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7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28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2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2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4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29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28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28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8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28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28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8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29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2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2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0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29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29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9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0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29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29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0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3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0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1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30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30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0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1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31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0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1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3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1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31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31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32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32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32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376" name="グループ"/>
          <p:cNvGrpSpPr/>
          <p:nvPr/>
        </p:nvGrpSpPr>
        <p:grpSpPr>
          <a:xfrm rot="6298884">
            <a:off x="20157506" y="10034846"/>
            <a:ext cx="2476564" cy="1532967"/>
            <a:chOff x="-25397" y="-25400"/>
            <a:chExt cx="2476563" cy="1532965"/>
          </a:xfrm>
        </p:grpSpPr>
        <p:grpSp>
          <p:nvGrpSpPr>
            <p:cNvPr id="1533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32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32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2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3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32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2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3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3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4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33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33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3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4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34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3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4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3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5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34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34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4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5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35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5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5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3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5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6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36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35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5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6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36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6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6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3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7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37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36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37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37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37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428" name="グループ"/>
          <p:cNvGrpSpPr/>
          <p:nvPr/>
        </p:nvGrpSpPr>
        <p:grpSpPr>
          <a:xfrm>
            <a:off x="10819541" y="6088342"/>
            <a:ext cx="2476564" cy="1532966"/>
            <a:chOff x="-25397" y="-25400"/>
            <a:chExt cx="2476563" cy="1532965"/>
          </a:xfrm>
        </p:grpSpPr>
        <p:grpSp>
          <p:nvGrpSpPr>
            <p:cNvPr id="1538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37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37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7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8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38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8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8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3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39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39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38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8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9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39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9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39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3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3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0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40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40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39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0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40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0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0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4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0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2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41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41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1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1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41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1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1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4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2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42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42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42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42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42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480" name="グループ"/>
          <p:cNvGrpSpPr/>
          <p:nvPr/>
        </p:nvGrpSpPr>
        <p:grpSpPr>
          <a:xfrm>
            <a:off x="8566637" y="-10635554"/>
            <a:ext cx="2476564" cy="1532967"/>
            <a:chOff x="-25397" y="-25400"/>
            <a:chExt cx="2476563" cy="1532965"/>
          </a:xfrm>
        </p:grpSpPr>
        <p:grpSp>
          <p:nvGrpSpPr>
            <p:cNvPr id="1543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43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43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2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3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43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3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3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4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5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44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44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4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4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44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4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4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6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45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45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5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5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45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5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6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4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5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7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46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46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6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6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46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6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7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4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47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47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47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47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47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47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532" name="グループ"/>
          <p:cNvGrpSpPr/>
          <p:nvPr/>
        </p:nvGrpSpPr>
        <p:grpSpPr>
          <a:xfrm>
            <a:off x="12579657" y="11245253"/>
            <a:ext cx="2476564" cy="1532967"/>
            <a:chOff x="-25397" y="-25400"/>
            <a:chExt cx="2476563" cy="1532965"/>
          </a:xfrm>
        </p:grpSpPr>
        <p:grpSp>
          <p:nvGrpSpPr>
            <p:cNvPr id="1549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48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48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8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8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48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8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9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4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0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49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49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9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49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49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49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0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4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4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1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50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50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0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0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50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0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1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5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1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2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51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51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1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1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51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1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2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5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2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52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52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53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52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52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584" name="グループ"/>
          <p:cNvGrpSpPr/>
          <p:nvPr/>
        </p:nvGrpSpPr>
        <p:grpSpPr>
          <a:xfrm rot="19500000">
            <a:off x="11607809" y="2409756"/>
            <a:ext cx="2476564" cy="1532966"/>
            <a:chOff x="-25397" y="-25400"/>
            <a:chExt cx="2476563" cy="1532965"/>
          </a:xfrm>
        </p:grpSpPr>
        <p:grpSp>
          <p:nvGrpSpPr>
            <p:cNvPr id="1554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53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53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3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3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53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3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4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5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4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5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54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54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4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4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54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4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5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5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6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55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55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5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6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55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5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6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5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6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7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56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56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6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7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57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6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7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5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7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57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57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57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58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58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58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636" name="グループ"/>
          <p:cNvGrpSpPr/>
          <p:nvPr/>
        </p:nvGrpSpPr>
        <p:grpSpPr>
          <a:xfrm rot="19500000">
            <a:off x="9139994" y="-8577557"/>
            <a:ext cx="2476564" cy="1532967"/>
            <a:chOff x="-25397" y="-25400"/>
            <a:chExt cx="2476563" cy="1532965"/>
          </a:xfrm>
        </p:grpSpPr>
        <p:grpSp>
          <p:nvGrpSpPr>
            <p:cNvPr id="1559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58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58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8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9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58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8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59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5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59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0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59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59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9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0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60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59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0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6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1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60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60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0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1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61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1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1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6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1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2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62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61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1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2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62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2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2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6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2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3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63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62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63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63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63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688" name="グループ"/>
          <p:cNvGrpSpPr/>
          <p:nvPr/>
        </p:nvGrpSpPr>
        <p:grpSpPr>
          <a:xfrm rot="20575737">
            <a:off x="10261798" y="11489890"/>
            <a:ext cx="2476565" cy="1532966"/>
            <a:chOff x="-25397" y="-25400"/>
            <a:chExt cx="2476563" cy="1532965"/>
          </a:xfrm>
        </p:grpSpPr>
        <p:grpSp>
          <p:nvGrpSpPr>
            <p:cNvPr id="1564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63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63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3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4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64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4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4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6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4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5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65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64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4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5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65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5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5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6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6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66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66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5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6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66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6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6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6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6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8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67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67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7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7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67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7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7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6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7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68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68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68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68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68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68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740" name="グループ"/>
          <p:cNvGrpSpPr/>
          <p:nvPr/>
        </p:nvGrpSpPr>
        <p:grpSpPr>
          <a:xfrm rot="19500000">
            <a:off x="21533605" y="11168880"/>
            <a:ext cx="2476564" cy="1532966"/>
            <a:chOff x="-25397" y="-25400"/>
            <a:chExt cx="2476563" cy="1532965"/>
          </a:xfrm>
        </p:grpSpPr>
        <p:grpSp>
          <p:nvGrpSpPr>
            <p:cNvPr id="1569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69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69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8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9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69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69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69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6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69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1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70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70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0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0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70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0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0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7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2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71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71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1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1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71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1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2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7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1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3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72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72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2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2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72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2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3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7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2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3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73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73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73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73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73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792" name="グループ"/>
          <p:cNvGrpSpPr/>
          <p:nvPr/>
        </p:nvGrpSpPr>
        <p:grpSpPr>
          <a:xfrm rot="19500000">
            <a:off x="10083563" y="4298320"/>
            <a:ext cx="2476565" cy="1532967"/>
            <a:chOff x="-25397" y="-25400"/>
            <a:chExt cx="2476563" cy="1532965"/>
          </a:xfrm>
        </p:grpSpPr>
        <p:grpSp>
          <p:nvGrpSpPr>
            <p:cNvPr id="1575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74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74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4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4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74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4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5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7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4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6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75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75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5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5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75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5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6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7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5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7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76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76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6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6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76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6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7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7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7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8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77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77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7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7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77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7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8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7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78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78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78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78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79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78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78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5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844" name="グループ"/>
          <p:cNvGrpSpPr/>
          <p:nvPr/>
        </p:nvGrpSpPr>
        <p:grpSpPr>
          <a:xfrm rot="2100000">
            <a:off x="16545240" y="-5995675"/>
            <a:ext cx="2476564" cy="1532967"/>
            <a:chOff x="-25397" y="-25400"/>
            <a:chExt cx="2476563" cy="1532965"/>
          </a:xfrm>
        </p:grpSpPr>
        <p:grpSp>
          <p:nvGrpSpPr>
            <p:cNvPr id="1580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79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79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9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79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79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79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0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7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0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5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1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80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80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0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0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80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0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1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8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1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2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81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81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1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2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81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1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2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8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2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3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82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82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2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3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83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2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3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8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3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3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83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83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84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84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84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896" name="グループ"/>
          <p:cNvGrpSpPr/>
          <p:nvPr/>
        </p:nvGrpSpPr>
        <p:grpSpPr>
          <a:xfrm rot="2100000">
            <a:off x="11684083" y="-8069806"/>
            <a:ext cx="2476564" cy="1532967"/>
            <a:chOff x="-25397" y="-25400"/>
            <a:chExt cx="2476563" cy="1532965"/>
          </a:xfrm>
        </p:grpSpPr>
        <p:grpSp>
          <p:nvGrpSpPr>
            <p:cNvPr id="1585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84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84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4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5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84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4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5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8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5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6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85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85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5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6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86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5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6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8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6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7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86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86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6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7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87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7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7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8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7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8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88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87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7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8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88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8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88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8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88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89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89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88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89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89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89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5948" name="グループ"/>
          <p:cNvGrpSpPr/>
          <p:nvPr/>
        </p:nvGrpSpPr>
        <p:grpSpPr>
          <a:xfrm rot="2100000">
            <a:off x="6312719" y="7213219"/>
            <a:ext cx="2476564" cy="1532967"/>
            <a:chOff x="-25397" y="-25400"/>
            <a:chExt cx="2476563" cy="1532965"/>
          </a:xfrm>
        </p:grpSpPr>
        <p:grpSp>
          <p:nvGrpSpPr>
            <p:cNvPr id="1590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89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89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89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0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90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0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0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9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0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1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91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90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0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1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91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1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1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9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1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2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92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92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1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2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92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2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2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9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2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4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93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93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3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3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93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3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3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9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3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4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94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94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94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94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94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000" name="グループ"/>
          <p:cNvGrpSpPr/>
          <p:nvPr/>
        </p:nvGrpSpPr>
        <p:grpSpPr>
          <a:xfrm rot="2100000">
            <a:off x="42957" y="-10969562"/>
            <a:ext cx="2476564" cy="1532966"/>
            <a:chOff x="-25397" y="-25400"/>
            <a:chExt cx="2476563" cy="1532965"/>
          </a:xfrm>
        </p:grpSpPr>
        <p:grpSp>
          <p:nvGrpSpPr>
            <p:cNvPr id="1595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595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595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4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5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595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5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5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59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5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7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596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596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6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6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596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6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6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59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6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8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597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597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7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7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597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7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8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59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7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9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598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598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8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8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598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598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599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59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598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599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599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99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99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599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99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052" name="グループ"/>
          <p:cNvGrpSpPr/>
          <p:nvPr/>
        </p:nvGrpSpPr>
        <p:grpSpPr>
          <a:xfrm rot="2100000">
            <a:off x="16547958" y="2563651"/>
            <a:ext cx="2476564" cy="1532967"/>
            <a:chOff x="-25397" y="-25400"/>
            <a:chExt cx="2476563" cy="1532965"/>
          </a:xfrm>
        </p:grpSpPr>
        <p:grpSp>
          <p:nvGrpSpPr>
            <p:cNvPr id="1601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00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00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0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0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00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0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1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0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0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2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01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01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1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1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01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1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2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0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1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3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02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02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2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2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02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2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3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0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3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4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03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03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3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3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03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3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4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0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4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4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04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04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05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04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04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104" name="グループ"/>
          <p:cNvGrpSpPr/>
          <p:nvPr/>
        </p:nvGrpSpPr>
        <p:grpSpPr>
          <a:xfrm rot="12900000">
            <a:off x="2434804" y="-4750113"/>
            <a:ext cx="2476564" cy="1532967"/>
            <a:chOff x="-25397" y="-25400"/>
            <a:chExt cx="2476563" cy="1532965"/>
          </a:xfrm>
        </p:grpSpPr>
        <p:grpSp>
          <p:nvGrpSpPr>
            <p:cNvPr id="1606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05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05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5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5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05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5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6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0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6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7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06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06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6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6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06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6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7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0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7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8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07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07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7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8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07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7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8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0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8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9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08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08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8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9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09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08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09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0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09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09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09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09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10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10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10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156" name="グループ"/>
          <p:cNvGrpSpPr/>
          <p:nvPr/>
        </p:nvGrpSpPr>
        <p:grpSpPr>
          <a:xfrm rot="18658363">
            <a:off x="14116645" y="9418391"/>
            <a:ext cx="2476564" cy="1532966"/>
            <a:chOff x="-25397" y="-25400"/>
            <a:chExt cx="2476563" cy="1532965"/>
          </a:xfrm>
        </p:grpSpPr>
        <p:grpSp>
          <p:nvGrpSpPr>
            <p:cNvPr id="1611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10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10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0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1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10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0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1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1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1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2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11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11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1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2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12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1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2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1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2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3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12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12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2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3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13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3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3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1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3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4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14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13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3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4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14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4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4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1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4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5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15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14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15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15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15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208" name="グループ"/>
          <p:cNvGrpSpPr/>
          <p:nvPr/>
        </p:nvGrpSpPr>
        <p:grpSpPr>
          <a:xfrm rot="12900000">
            <a:off x="21313817" y="8270901"/>
            <a:ext cx="2476564" cy="1532967"/>
            <a:chOff x="-25397" y="-25400"/>
            <a:chExt cx="2476563" cy="1532965"/>
          </a:xfrm>
        </p:grpSpPr>
        <p:grpSp>
          <p:nvGrpSpPr>
            <p:cNvPr id="1616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15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15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5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6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16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6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6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1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6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7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17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16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6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7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17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7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7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1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18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18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18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7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8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18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8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8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1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8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0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19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19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9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9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19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19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19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1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19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0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20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20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20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20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20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260" name="グループ"/>
          <p:cNvGrpSpPr/>
          <p:nvPr/>
        </p:nvGrpSpPr>
        <p:grpSpPr>
          <a:xfrm rot="12900000">
            <a:off x="18651991" y="11072629"/>
            <a:ext cx="2476564" cy="1532967"/>
            <a:chOff x="-25397" y="-25400"/>
            <a:chExt cx="2476563" cy="1532965"/>
          </a:xfrm>
        </p:grpSpPr>
        <p:grpSp>
          <p:nvGrpSpPr>
            <p:cNvPr id="1621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21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21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0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1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21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1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1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2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1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3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22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22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2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2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22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2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2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2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4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23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23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3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3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23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3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4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2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3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5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24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24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4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4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24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4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5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2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4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5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25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25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25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25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25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312" name="グループ"/>
          <p:cNvGrpSpPr/>
          <p:nvPr/>
        </p:nvGrpSpPr>
        <p:grpSpPr>
          <a:xfrm rot="12900000">
            <a:off x="16194812" y="4096708"/>
            <a:ext cx="2476564" cy="1532967"/>
            <a:chOff x="-25397" y="-25400"/>
            <a:chExt cx="2476563" cy="1532965"/>
          </a:xfrm>
        </p:grpSpPr>
        <p:grpSp>
          <p:nvGrpSpPr>
            <p:cNvPr id="1627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26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26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6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6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26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6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7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2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6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8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27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27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7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7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27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7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8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2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29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28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28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8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8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28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8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9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2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29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0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29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29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9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29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29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29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0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3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0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0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30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30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31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30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30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6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364" name="グループ"/>
          <p:cNvGrpSpPr/>
          <p:nvPr/>
        </p:nvGrpSpPr>
        <p:grpSpPr>
          <a:xfrm rot="6591887">
            <a:off x="16544289" y="8125708"/>
            <a:ext cx="2476564" cy="1532966"/>
            <a:chOff x="-25397" y="-25400"/>
            <a:chExt cx="2476563" cy="1532965"/>
          </a:xfrm>
        </p:grpSpPr>
        <p:grpSp>
          <p:nvGrpSpPr>
            <p:cNvPr id="1632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31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31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1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1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31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1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2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3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2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6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3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32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32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2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2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32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2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3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3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4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33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33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3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4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33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3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4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3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4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5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34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34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4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5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35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4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5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3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5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5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35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35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36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36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36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416" name="グループ"/>
          <p:cNvGrpSpPr/>
          <p:nvPr/>
        </p:nvGrpSpPr>
        <p:grpSpPr>
          <a:xfrm rot="8700000">
            <a:off x="319085" y="4385638"/>
            <a:ext cx="2476564" cy="1532966"/>
            <a:chOff x="-25397" y="-25400"/>
            <a:chExt cx="2476563" cy="1532965"/>
          </a:xfrm>
        </p:grpSpPr>
        <p:grpSp>
          <p:nvGrpSpPr>
            <p:cNvPr id="1637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36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36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6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7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36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6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7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3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8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37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37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7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8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38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7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8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3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39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38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38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8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9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39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9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39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3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39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0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40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39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39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0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40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0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0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4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0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1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41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40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41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41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41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468" name="グループ"/>
          <p:cNvGrpSpPr/>
          <p:nvPr/>
        </p:nvGrpSpPr>
        <p:grpSpPr>
          <a:xfrm rot="5565095">
            <a:off x="4381673" y="11076088"/>
            <a:ext cx="2476564" cy="1532966"/>
            <a:chOff x="-25397" y="-25400"/>
            <a:chExt cx="2476563" cy="1532965"/>
          </a:xfrm>
        </p:grpSpPr>
        <p:grpSp>
          <p:nvGrpSpPr>
            <p:cNvPr id="1642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41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41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1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2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42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2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2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4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3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43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42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2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3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43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3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3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4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4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44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44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3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4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44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4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4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4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4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6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45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45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5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5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45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5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5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4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5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6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46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46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46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46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46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520" name="グループ"/>
          <p:cNvGrpSpPr/>
          <p:nvPr/>
        </p:nvGrpSpPr>
        <p:grpSpPr>
          <a:xfrm rot="8700000">
            <a:off x="14221339" y="4815186"/>
            <a:ext cx="2476564" cy="1532966"/>
            <a:chOff x="-25397" y="-25400"/>
            <a:chExt cx="2476563" cy="1532965"/>
          </a:xfrm>
        </p:grpSpPr>
        <p:grpSp>
          <p:nvGrpSpPr>
            <p:cNvPr id="1647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47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47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6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7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47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7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7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4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49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48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48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8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8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48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8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8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4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0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49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49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9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49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49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49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0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4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49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1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50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50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0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0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50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0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1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5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0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1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51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51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51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51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51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572" name="グループ"/>
          <p:cNvGrpSpPr/>
          <p:nvPr/>
        </p:nvGrpSpPr>
        <p:grpSpPr>
          <a:xfrm rot="8100000">
            <a:off x="7724759" y="4938391"/>
            <a:ext cx="2476564" cy="1532966"/>
            <a:chOff x="-25397" y="-25400"/>
            <a:chExt cx="2476563" cy="1532965"/>
          </a:xfrm>
        </p:grpSpPr>
        <p:grpSp>
          <p:nvGrpSpPr>
            <p:cNvPr id="1653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52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52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2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2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52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2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3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5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4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53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53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3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3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53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3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4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5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5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54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54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4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4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54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4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5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5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5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6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55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55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5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5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55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5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6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5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6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56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56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57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56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56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624" name="グループ"/>
          <p:cNvGrpSpPr/>
          <p:nvPr/>
        </p:nvGrpSpPr>
        <p:grpSpPr>
          <a:xfrm rot="10800000">
            <a:off x="20753838" y="2548354"/>
            <a:ext cx="2476564" cy="1532967"/>
            <a:chOff x="-25397" y="-25400"/>
            <a:chExt cx="2476563" cy="1532965"/>
          </a:xfrm>
        </p:grpSpPr>
        <p:grpSp>
          <p:nvGrpSpPr>
            <p:cNvPr id="1658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57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57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7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7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57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7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8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5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59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58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58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8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8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58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8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59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5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5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0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59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59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9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0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59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59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0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6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0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1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60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60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0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1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61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0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1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6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1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61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61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62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62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62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676" name="グループ"/>
          <p:cNvGrpSpPr/>
          <p:nvPr/>
        </p:nvGrpSpPr>
        <p:grpSpPr>
          <a:xfrm rot="10800000">
            <a:off x="20549605" y="6463818"/>
            <a:ext cx="2476564" cy="1532966"/>
            <a:chOff x="-25397" y="-25400"/>
            <a:chExt cx="2476563" cy="1532965"/>
          </a:xfrm>
        </p:grpSpPr>
        <p:grpSp>
          <p:nvGrpSpPr>
            <p:cNvPr id="1663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62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62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2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3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62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2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3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6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4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63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63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3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4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64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3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4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6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5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64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64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4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5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65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5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5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6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5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6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66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65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5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6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66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6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6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6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7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67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66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67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67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67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728" name="グループ"/>
          <p:cNvGrpSpPr/>
          <p:nvPr/>
        </p:nvGrpSpPr>
        <p:grpSpPr>
          <a:xfrm rot="10800000">
            <a:off x="8897767" y="2824033"/>
            <a:ext cx="2476565" cy="1532966"/>
            <a:chOff x="-25397" y="-25400"/>
            <a:chExt cx="2476563" cy="1532965"/>
          </a:xfrm>
        </p:grpSpPr>
        <p:grpSp>
          <p:nvGrpSpPr>
            <p:cNvPr id="1668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67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67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7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8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68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8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8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6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69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69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68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8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9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69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9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69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6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6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0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70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70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69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0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70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0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0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7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0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2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71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71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1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1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71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1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1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7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2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72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72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72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72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72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780" name="グループ"/>
          <p:cNvGrpSpPr/>
          <p:nvPr/>
        </p:nvGrpSpPr>
        <p:grpSpPr>
          <a:xfrm rot="12153207">
            <a:off x="3412012" y="2496657"/>
            <a:ext cx="2476564" cy="1532966"/>
            <a:chOff x="-25397" y="-25400"/>
            <a:chExt cx="2476563" cy="1532965"/>
          </a:xfrm>
        </p:grpSpPr>
        <p:grpSp>
          <p:nvGrpSpPr>
            <p:cNvPr id="1673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73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73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2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3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73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3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3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7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5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74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74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4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4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74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4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7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6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75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75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5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5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75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5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6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7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5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7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76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76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6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6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76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6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7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7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77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77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77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77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77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77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832" name="グループ"/>
          <p:cNvGrpSpPr/>
          <p:nvPr/>
        </p:nvGrpSpPr>
        <p:grpSpPr>
          <a:xfrm rot="10800000">
            <a:off x="2006368" y="9023291"/>
            <a:ext cx="2476565" cy="1532966"/>
            <a:chOff x="-25397" y="-25400"/>
            <a:chExt cx="2476563" cy="1532965"/>
          </a:xfrm>
        </p:grpSpPr>
        <p:grpSp>
          <p:nvGrpSpPr>
            <p:cNvPr id="1679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78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78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8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8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78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8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9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7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0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79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79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9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79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79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79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0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7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7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1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80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80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0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0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80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0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1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8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1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2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81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81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1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1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81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1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2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8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2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82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82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83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82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82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7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16833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grpSp>
        <p:nvGrpSpPr>
          <p:cNvPr id="16886" name="グループ"/>
          <p:cNvGrpSpPr/>
          <p:nvPr/>
        </p:nvGrpSpPr>
        <p:grpSpPr>
          <a:xfrm>
            <a:off x="10395641" y="7995282"/>
            <a:ext cx="2476564" cy="1532966"/>
            <a:chOff x="-25397" y="-25400"/>
            <a:chExt cx="2476563" cy="1532965"/>
          </a:xfrm>
        </p:grpSpPr>
        <p:grpSp>
          <p:nvGrpSpPr>
            <p:cNvPr id="1684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83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83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3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4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83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3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4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8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7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5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84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84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4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5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85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4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5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8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5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6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85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85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5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6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86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6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6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8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6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7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87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86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6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7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87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7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7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8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88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88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87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88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88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88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938" name="グループ"/>
          <p:cNvGrpSpPr/>
          <p:nvPr/>
        </p:nvGrpSpPr>
        <p:grpSpPr>
          <a:xfrm>
            <a:off x="739855" y="2486129"/>
            <a:ext cx="2476564" cy="1532967"/>
            <a:chOff x="-25397" y="-25400"/>
            <a:chExt cx="2476563" cy="1532965"/>
          </a:xfrm>
        </p:grpSpPr>
        <p:grpSp>
          <p:nvGrpSpPr>
            <p:cNvPr id="1689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88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88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8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9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89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9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89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8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8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0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90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89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89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0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90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0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0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9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0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1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91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91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0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1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91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1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1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9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1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3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92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92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2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2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92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2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2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9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3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93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93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93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93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93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990" name="グループ"/>
          <p:cNvGrpSpPr/>
          <p:nvPr/>
        </p:nvGrpSpPr>
        <p:grpSpPr>
          <a:xfrm>
            <a:off x="14101707" y="2817683"/>
            <a:ext cx="2476564" cy="1532966"/>
            <a:chOff x="-25397" y="-25400"/>
            <a:chExt cx="2476563" cy="1532965"/>
          </a:xfrm>
        </p:grpSpPr>
        <p:grpSp>
          <p:nvGrpSpPr>
            <p:cNvPr id="1694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94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94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3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4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94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4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4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9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6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695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695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5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5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695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5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69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5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7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696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696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6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6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696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6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7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69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6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8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697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697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7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7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697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7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8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69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698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698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98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98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698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98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042" name="グループ"/>
          <p:cNvGrpSpPr/>
          <p:nvPr/>
        </p:nvGrpSpPr>
        <p:grpSpPr>
          <a:xfrm>
            <a:off x="18295833" y="9285772"/>
            <a:ext cx="2476564" cy="1532967"/>
            <a:chOff x="-25397" y="-25400"/>
            <a:chExt cx="2476563" cy="1532965"/>
          </a:xfrm>
        </p:grpSpPr>
        <p:grpSp>
          <p:nvGrpSpPr>
            <p:cNvPr id="1700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699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699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9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699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699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699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0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69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69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1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00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00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0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0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00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0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1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0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0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2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01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01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1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1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01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1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2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0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2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3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02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02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2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2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02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2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3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0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3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03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0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04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03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03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094" name="グループ"/>
          <p:cNvGrpSpPr/>
          <p:nvPr/>
        </p:nvGrpSpPr>
        <p:grpSpPr>
          <a:xfrm>
            <a:off x="15991846" y="5960856"/>
            <a:ext cx="2476564" cy="1532967"/>
            <a:chOff x="-25397" y="-25400"/>
            <a:chExt cx="2476563" cy="1532965"/>
          </a:xfrm>
        </p:grpSpPr>
        <p:grpSp>
          <p:nvGrpSpPr>
            <p:cNvPr id="1705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04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04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4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4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04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4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5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0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6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05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05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5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5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05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5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6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0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7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06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06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6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7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06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6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7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0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7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8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07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07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7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8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08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7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08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0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0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08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08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08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09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09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09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146" name="グループ"/>
          <p:cNvGrpSpPr/>
          <p:nvPr/>
        </p:nvGrpSpPr>
        <p:grpSpPr>
          <a:xfrm rot="19500000">
            <a:off x="8306138" y="6704000"/>
            <a:ext cx="2476564" cy="1532967"/>
            <a:chOff x="-25397" y="-25400"/>
            <a:chExt cx="2476563" cy="1532965"/>
          </a:xfrm>
        </p:grpSpPr>
        <p:grpSp>
          <p:nvGrpSpPr>
            <p:cNvPr id="1710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09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09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9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0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09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09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0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1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1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10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10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0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1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11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0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1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1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2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11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11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1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2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12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2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2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1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2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3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13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12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2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3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13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3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3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1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4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14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13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14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14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14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198" name="グループ"/>
          <p:cNvGrpSpPr/>
          <p:nvPr/>
        </p:nvGrpSpPr>
        <p:grpSpPr>
          <a:xfrm rot="19500000">
            <a:off x="18142750" y="5286184"/>
            <a:ext cx="2476564" cy="1532967"/>
            <a:chOff x="-25397" y="-25400"/>
            <a:chExt cx="2476563" cy="1532965"/>
          </a:xfrm>
        </p:grpSpPr>
        <p:grpSp>
          <p:nvGrpSpPr>
            <p:cNvPr id="1715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14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14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4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5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15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5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5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1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6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16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15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5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6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16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6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6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1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7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17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17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6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7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17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7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7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1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7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9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18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18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8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8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18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8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18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1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1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19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19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1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19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19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19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250" name="グループ"/>
          <p:cNvGrpSpPr/>
          <p:nvPr/>
        </p:nvGrpSpPr>
        <p:grpSpPr>
          <a:xfrm rot="19500000">
            <a:off x="18770456" y="2646016"/>
            <a:ext cx="2476564" cy="1532966"/>
            <a:chOff x="-25397" y="-25400"/>
            <a:chExt cx="2476563" cy="1532965"/>
          </a:xfrm>
        </p:grpSpPr>
        <p:grpSp>
          <p:nvGrpSpPr>
            <p:cNvPr id="1720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20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20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19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0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20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0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0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2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2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21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21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1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1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21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1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2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3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22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22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2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2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22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2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3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2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2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4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23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23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3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3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23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3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4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2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4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24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24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24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24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24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302" name="グループ"/>
          <p:cNvGrpSpPr/>
          <p:nvPr/>
        </p:nvGrpSpPr>
        <p:grpSpPr>
          <a:xfrm rot="19500000">
            <a:off x="4340517" y="8160718"/>
            <a:ext cx="2476564" cy="1532966"/>
            <a:chOff x="-25397" y="-25400"/>
            <a:chExt cx="2476563" cy="1532965"/>
          </a:xfrm>
        </p:grpSpPr>
        <p:grpSp>
          <p:nvGrpSpPr>
            <p:cNvPr id="1726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25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25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5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5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25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5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6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2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7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26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26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6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6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26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6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7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2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8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27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27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7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7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27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7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8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2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8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9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28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28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8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8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28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28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29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2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2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29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29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29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30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29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29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354" name="グループ"/>
          <p:cNvGrpSpPr/>
          <p:nvPr/>
        </p:nvGrpSpPr>
        <p:grpSpPr>
          <a:xfrm rot="19500000">
            <a:off x="713772" y="10862387"/>
            <a:ext cx="2476564" cy="1532966"/>
            <a:chOff x="-25397" y="-25400"/>
            <a:chExt cx="2476563" cy="1532965"/>
          </a:xfrm>
        </p:grpSpPr>
        <p:grpSp>
          <p:nvGrpSpPr>
            <p:cNvPr id="1731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30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30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0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0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30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0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1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3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2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31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31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1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1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31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1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2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3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3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32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32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2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3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32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2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3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3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3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4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33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33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3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4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34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3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4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3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4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34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34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35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35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35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8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406" name="グループ"/>
          <p:cNvGrpSpPr/>
          <p:nvPr/>
        </p:nvGrpSpPr>
        <p:grpSpPr>
          <a:xfrm rot="2100000">
            <a:off x="12275402" y="4452216"/>
            <a:ext cx="2476564" cy="1532967"/>
            <a:chOff x="-25397" y="-25400"/>
            <a:chExt cx="2476563" cy="1532965"/>
          </a:xfrm>
        </p:grpSpPr>
        <p:grpSp>
          <p:nvGrpSpPr>
            <p:cNvPr id="1736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35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35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5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6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35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5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6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3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8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7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36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36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6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7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37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6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7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3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7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8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37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37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7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8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38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8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8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3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8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39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39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38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8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9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39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39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39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3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3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0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40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3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40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40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40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458" name="グループ"/>
          <p:cNvGrpSpPr/>
          <p:nvPr/>
        </p:nvGrpSpPr>
        <p:grpSpPr>
          <a:xfrm rot="2100000">
            <a:off x="17123224" y="11776576"/>
            <a:ext cx="2476564" cy="1532966"/>
            <a:chOff x="-25397" y="-25400"/>
            <a:chExt cx="2476563" cy="1532965"/>
          </a:xfrm>
        </p:grpSpPr>
        <p:grpSp>
          <p:nvGrpSpPr>
            <p:cNvPr id="1741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40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40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0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1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41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1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1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4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2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42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41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1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2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42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2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2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4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2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3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43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43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2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3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43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3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3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4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3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5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44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44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4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4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44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4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4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4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5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45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45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45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45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45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510" name="グループ"/>
          <p:cNvGrpSpPr/>
          <p:nvPr/>
        </p:nvGrpSpPr>
        <p:grpSpPr>
          <a:xfrm rot="1312971">
            <a:off x="12796002" y="8265303"/>
            <a:ext cx="2476564" cy="1532966"/>
            <a:chOff x="-25397" y="-25400"/>
            <a:chExt cx="2476563" cy="1532965"/>
          </a:xfrm>
        </p:grpSpPr>
        <p:grpSp>
          <p:nvGrpSpPr>
            <p:cNvPr id="1746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46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46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5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6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46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6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6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4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8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47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47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7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7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47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7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4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7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49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48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48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8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8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48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8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9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4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8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0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49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49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9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49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49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49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0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4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4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0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50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50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50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50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50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562" name="グループ"/>
          <p:cNvGrpSpPr/>
          <p:nvPr/>
        </p:nvGrpSpPr>
        <p:grpSpPr>
          <a:xfrm rot="2100000">
            <a:off x="11596973" y="9649030"/>
            <a:ext cx="2476564" cy="1532966"/>
            <a:chOff x="-25397" y="-25400"/>
            <a:chExt cx="2476563" cy="1532965"/>
          </a:xfrm>
        </p:grpSpPr>
        <p:grpSp>
          <p:nvGrpSpPr>
            <p:cNvPr id="1752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51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51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1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1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51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1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2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5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3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52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52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2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2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52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2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3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5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2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4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53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53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3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3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53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3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4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5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4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5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54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54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4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4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54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4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5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5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5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55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5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56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55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55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614" name="グループ"/>
          <p:cNvGrpSpPr/>
          <p:nvPr/>
        </p:nvGrpSpPr>
        <p:grpSpPr>
          <a:xfrm rot="2100000">
            <a:off x="6570892" y="3103663"/>
            <a:ext cx="2476565" cy="1532966"/>
            <a:chOff x="-25397" y="-25400"/>
            <a:chExt cx="2476563" cy="1532965"/>
          </a:xfrm>
        </p:grpSpPr>
        <p:grpSp>
          <p:nvGrpSpPr>
            <p:cNvPr id="1757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56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56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6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6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56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6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7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5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7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8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57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57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7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7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57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7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8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5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8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59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58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58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8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9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58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8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59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5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59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0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59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59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9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0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60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59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0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6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0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60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60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61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61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61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666" name="グループ"/>
          <p:cNvGrpSpPr/>
          <p:nvPr/>
        </p:nvGrpSpPr>
        <p:grpSpPr>
          <a:xfrm rot="12900000">
            <a:off x="14667248" y="7572453"/>
            <a:ext cx="2476564" cy="1532967"/>
            <a:chOff x="-25397" y="-25400"/>
            <a:chExt cx="2476563" cy="1532965"/>
          </a:xfrm>
        </p:grpSpPr>
        <p:grpSp>
          <p:nvGrpSpPr>
            <p:cNvPr id="1762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61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61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1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2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61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1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2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6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2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3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62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62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2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3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63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2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3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6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3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4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63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63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3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4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64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4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4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6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4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5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65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64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4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5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65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5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5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6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6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66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65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66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66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66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718" name="グループ"/>
          <p:cNvGrpSpPr/>
          <p:nvPr/>
        </p:nvGrpSpPr>
        <p:grpSpPr>
          <a:xfrm rot="18658363">
            <a:off x="2684742" y="11312782"/>
            <a:ext cx="2476564" cy="1532967"/>
            <a:chOff x="-25397" y="-25400"/>
            <a:chExt cx="2476563" cy="1532965"/>
          </a:xfrm>
        </p:grpSpPr>
        <p:grpSp>
          <p:nvGrpSpPr>
            <p:cNvPr id="1767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66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66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6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7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67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7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7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6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7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8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68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67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7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8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68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8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8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6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8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69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69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69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8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9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69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69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69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6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69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1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70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70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0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0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70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0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0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7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1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71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71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71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71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71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770" name="グループ"/>
          <p:cNvGrpSpPr/>
          <p:nvPr/>
        </p:nvGrpSpPr>
        <p:grpSpPr>
          <a:xfrm rot="12900000">
            <a:off x="5693488" y="9347105"/>
            <a:ext cx="2476564" cy="1532967"/>
            <a:chOff x="-25397" y="-25400"/>
            <a:chExt cx="2476563" cy="1532965"/>
          </a:xfrm>
        </p:grpSpPr>
        <p:grpSp>
          <p:nvGrpSpPr>
            <p:cNvPr id="1772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72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72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1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2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72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2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2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7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2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4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73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73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3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3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73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3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3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7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3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5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74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74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4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4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74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4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5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7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4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6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75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75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5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5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75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5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6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7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5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6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76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76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76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76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76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822" name="グループ"/>
          <p:cNvGrpSpPr/>
          <p:nvPr/>
        </p:nvGrpSpPr>
        <p:grpSpPr>
          <a:xfrm rot="12900000">
            <a:off x="19740738" y="4298172"/>
            <a:ext cx="2476564" cy="1532966"/>
            <a:chOff x="-25397" y="-25400"/>
            <a:chExt cx="2476563" cy="1532965"/>
          </a:xfrm>
        </p:grpSpPr>
        <p:grpSp>
          <p:nvGrpSpPr>
            <p:cNvPr id="1778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77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77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7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7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77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7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8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7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7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79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78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78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8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8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78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8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9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7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78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0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79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79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9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79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79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79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0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7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0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1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80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80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0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0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80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0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1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8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1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1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81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81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82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81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81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874" name="グループ"/>
          <p:cNvGrpSpPr/>
          <p:nvPr/>
        </p:nvGrpSpPr>
        <p:grpSpPr>
          <a:xfrm rot="12110392">
            <a:off x="7785044" y="8710757"/>
            <a:ext cx="2476564" cy="1532966"/>
            <a:chOff x="-25397" y="-25400"/>
            <a:chExt cx="2476563" cy="1532965"/>
          </a:xfrm>
        </p:grpSpPr>
        <p:grpSp>
          <p:nvGrpSpPr>
            <p:cNvPr id="1783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82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82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2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2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82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2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3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8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3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4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83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83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3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3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83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3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4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8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4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5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84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84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4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5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84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4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5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8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5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6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85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85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5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6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86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5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6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8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6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6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86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86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87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87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87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89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926" name="グループ"/>
          <p:cNvGrpSpPr/>
          <p:nvPr/>
        </p:nvGrpSpPr>
        <p:grpSpPr>
          <a:xfrm rot="5082876">
            <a:off x="21763258" y="4774334"/>
            <a:ext cx="2476564" cy="1532966"/>
            <a:chOff x="-25397" y="-25400"/>
            <a:chExt cx="2476563" cy="1532965"/>
          </a:xfrm>
        </p:grpSpPr>
        <p:grpSp>
          <p:nvGrpSpPr>
            <p:cNvPr id="1788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87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87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7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8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87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7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8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8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8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89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89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88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88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8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9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89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8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89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8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89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0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89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89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89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0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90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0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0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9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0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1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91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90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0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1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91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1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1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9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1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2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92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91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92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92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92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7978" name="グループ"/>
          <p:cNvGrpSpPr/>
          <p:nvPr/>
        </p:nvGrpSpPr>
        <p:grpSpPr>
          <a:xfrm rot="8700000">
            <a:off x="6410596" y="11327977"/>
            <a:ext cx="2476564" cy="1532967"/>
            <a:chOff x="-25397" y="-25400"/>
            <a:chExt cx="2476563" cy="1532965"/>
          </a:xfrm>
        </p:grpSpPr>
        <p:grpSp>
          <p:nvGrpSpPr>
            <p:cNvPr id="1793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92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92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2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3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93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3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3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9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3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4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94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93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3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4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94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4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4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9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4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5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795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795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4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5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795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5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5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79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5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1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7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796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796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6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6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796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6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6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79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6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797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797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797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797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797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797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1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030" name="グループ"/>
          <p:cNvGrpSpPr/>
          <p:nvPr/>
        </p:nvGrpSpPr>
        <p:grpSpPr>
          <a:xfrm rot="8700000">
            <a:off x="18506182" y="7499161"/>
            <a:ext cx="2476564" cy="1532967"/>
            <a:chOff x="-25397" y="-25400"/>
            <a:chExt cx="2476563" cy="1532965"/>
          </a:xfrm>
        </p:grpSpPr>
        <p:grpSp>
          <p:nvGrpSpPr>
            <p:cNvPr id="1798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798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798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7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8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798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8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8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79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8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0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799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799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9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9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799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79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799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79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799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1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00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00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0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0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00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0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1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0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0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2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2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01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01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1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1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01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1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2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0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1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2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02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02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02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02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02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2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082" name="グループ"/>
          <p:cNvGrpSpPr/>
          <p:nvPr/>
        </p:nvGrpSpPr>
        <p:grpSpPr>
          <a:xfrm rot="10329760">
            <a:off x="4951517" y="4927871"/>
            <a:ext cx="2476564" cy="1532967"/>
            <a:chOff x="-25397" y="-25400"/>
            <a:chExt cx="2476563" cy="1532965"/>
          </a:xfrm>
        </p:grpSpPr>
        <p:grpSp>
          <p:nvGrpSpPr>
            <p:cNvPr id="1804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03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03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3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3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03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3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4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0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3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5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04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04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4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4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04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4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5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0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4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6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05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05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5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5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05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5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6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0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6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3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7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06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06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6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6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06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6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7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0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7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07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07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07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08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07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07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3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134" name="グループ"/>
          <p:cNvGrpSpPr/>
          <p:nvPr/>
        </p:nvGrpSpPr>
        <p:grpSpPr>
          <a:xfrm rot="8100000">
            <a:off x="8555864" y="10695542"/>
            <a:ext cx="2476564" cy="1532966"/>
            <a:chOff x="-25397" y="-25400"/>
            <a:chExt cx="2476563" cy="1532965"/>
          </a:xfrm>
        </p:grpSpPr>
        <p:grpSp>
          <p:nvGrpSpPr>
            <p:cNvPr id="1809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08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08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8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8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08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8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9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0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09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0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09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09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9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09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09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09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0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1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0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1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10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10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0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1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10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0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1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1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1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4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2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11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11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1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2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12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1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2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1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2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2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12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12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13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13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13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4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186" name="グループ"/>
          <p:cNvGrpSpPr/>
          <p:nvPr/>
        </p:nvGrpSpPr>
        <p:grpSpPr>
          <a:xfrm rot="10800000">
            <a:off x="15958893" y="10011106"/>
            <a:ext cx="2476564" cy="1532966"/>
            <a:chOff x="-25397" y="-25400"/>
            <a:chExt cx="2476563" cy="1532965"/>
          </a:xfrm>
        </p:grpSpPr>
        <p:grpSp>
          <p:nvGrpSpPr>
            <p:cNvPr id="1814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13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13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3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4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13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3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4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1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5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14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14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4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5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15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4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5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1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5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6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15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15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5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6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16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6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6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1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6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5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7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17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16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6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7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17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7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7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1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18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18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17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18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18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18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5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238" name="グループ"/>
          <p:cNvGrpSpPr/>
          <p:nvPr/>
        </p:nvGrpSpPr>
        <p:grpSpPr>
          <a:xfrm rot="10800000">
            <a:off x="1402988" y="5607326"/>
            <a:ext cx="2476564" cy="1532966"/>
            <a:chOff x="-25397" y="-25400"/>
            <a:chExt cx="2476563" cy="1532965"/>
          </a:xfrm>
        </p:grpSpPr>
        <p:grpSp>
          <p:nvGrpSpPr>
            <p:cNvPr id="1819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18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18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8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9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19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9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19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1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1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0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20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19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19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0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20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0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0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2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0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1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21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21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0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1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21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1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1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2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1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6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3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22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22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2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2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22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2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2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2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3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23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23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23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23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23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6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290" name="グループ"/>
          <p:cNvGrpSpPr/>
          <p:nvPr/>
        </p:nvGrpSpPr>
        <p:grpSpPr>
          <a:xfrm rot="10800000">
            <a:off x="951833" y="7315308"/>
            <a:ext cx="2476565" cy="1532967"/>
            <a:chOff x="-25397" y="-25400"/>
            <a:chExt cx="2476563" cy="1532965"/>
          </a:xfrm>
        </p:grpSpPr>
        <p:grpSp>
          <p:nvGrpSpPr>
            <p:cNvPr id="1824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24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24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3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4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24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4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4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2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6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25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25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5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5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25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5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2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5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7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26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26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6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6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26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6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7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2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6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7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8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27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27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7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7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27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7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8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2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28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28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28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28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28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28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7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342" name="グループ"/>
          <p:cNvGrpSpPr/>
          <p:nvPr/>
        </p:nvGrpSpPr>
        <p:grpSpPr>
          <a:xfrm rot="10800000">
            <a:off x="14644807" y="11725995"/>
            <a:ext cx="2476565" cy="1532967"/>
            <a:chOff x="-25397" y="-25400"/>
            <a:chExt cx="2476563" cy="1532965"/>
          </a:xfrm>
        </p:grpSpPr>
        <p:grpSp>
          <p:nvGrpSpPr>
            <p:cNvPr id="1830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29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29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9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29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29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29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0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2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2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1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30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30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0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0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30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0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1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3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0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2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31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31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1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1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31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1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2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3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2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8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3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32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32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2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2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32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2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3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3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3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33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3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34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33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33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8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394" name="グループ"/>
          <p:cNvGrpSpPr/>
          <p:nvPr/>
        </p:nvGrpSpPr>
        <p:grpSpPr>
          <a:xfrm rot="10800000">
            <a:off x="2733353" y="4276794"/>
            <a:ext cx="2476565" cy="1532967"/>
            <a:chOff x="-25397" y="-25400"/>
            <a:chExt cx="2476563" cy="1532965"/>
          </a:xfrm>
        </p:grpSpPr>
        <p:grpSp>
          <p:nvGrpSpPr>
            <p:cNvPr id="1835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34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34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4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4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34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4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5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3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6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35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35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5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5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35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5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6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3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7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36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36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6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7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36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6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7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3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7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9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8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37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37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7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8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38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7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38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3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3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38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1838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38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39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39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39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09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446" name="答え"/>
          <p:cNvGrpSpPr/>
          <p:nvPr/>
        </p:nvGrpSpPr>
        <p:grpSpPr>
          <a:xfrm rot="19258022">
            <a:off x="3611647" y="6582123"/>
            <a:ext cx="2476565" cy="1532966"/>
            <a:chOff x="-25397" y="-25400"/>
            <a:chExt cx="2476563" cy="1532965"/>
          </a:xfrm>
        </p:grpSpPr>
        <p:grpSp>
          <p:nvGrpSpPr>
            <p:cNvPr id="1840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1839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1839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9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0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1839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39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0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184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0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1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1840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1840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0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1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1841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0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1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184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2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1841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1841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1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2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1842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2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2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184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2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03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3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1843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1842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2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3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1843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3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3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184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41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1844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43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44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1844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44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107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8498" name="グループ"/>
          <p:cNvGrpSpPr/>
          <p:nvPr/>
        </p:nvGrpSpPr>
        <p:grpSpPr>
          <a:xfrm>
            <a:off x="5946700" y="623486"/>
            <a:ext cx="2915620" cy="1800981"/>
            <a:chOff x="-25397" y="-25400"/>
            <a:chExt cx="2915619" cy="1800979"/>
          </a:xfrm>
        </p:grpSpPr>
        <p:grpSp>
          <p:nvGrpSpPr>
            <p:cNvPr id="18457" name="グループ"/>
            <p:cNvGrpSpPr/>
            <p:nvPr/>
          </p:nvGrpSpPr>
          <p:grpSpPr>
            <a:xfrm>
              <a:off x="-25398" y="-802"/>
              <a:ext cx="1485589" cy="1697650"/>
              <a:chOff x="-25396" y="-25380"/>
              <a:chExt cx="1485587" cy="1697648"/>
            </a:xfrm>
          </p:grpSpPr>
          <p:grpSp>
            <p:nvGrpSpPr>
              <p:cNvPr id="18449" name="図形"/>
              <p:cNvGrpSpPr/>
              <p:nvPr/>
            </p:nvGrpSpPr>
            <p:grpSpPr>
              <a:xfrm>
                <a:off x="-25397" y="-25381"/>
                <a:ext cx="1427950" cy="1697650"/>
                <a:chOff x="0" y="0"/>
                <a:chExt cx="1427949" cy="1697648"/>
              </a:xfrm>
            </p:grpSpPr>
            <p:sp>
              <p:nvSpPr>
                <p:cNvPr id="18448" name="図形"/>
                <p:cNvSpPr/>
                <p:nvPr/>
              </p:nvSpPr>
              <p:spPr>
                <a:xfrm>
                  <a:off x="25400" y="25400"/>
                  <a:ext cx="1377150" cy="16468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47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27950" cy="169764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52" name="図形"/>
              <p:cNvGrpSpPr/>
              <p:nvPr/>
            </p:nvGrpSpPr>
            <p:grpSpPr>
              <a:xfrm>
                <a:off x="144548" y="130865"/>
                <a:ext cx="1047745" cy="1480918"/>
                <a:chOff x="0" y="0"/>
                <a:chExt cx="1047744" cy="1480916"/>
              </a:xfrm>
            </p:grpSpPr>
            <p:sp>
              <p:nvSpPr>
                <p:cNvPr id="18451" name="図形"/>
                <p:cNvSpPr/>
                <p:nvPr/>
              </p:nvSpPr>
              <p:spPr>
                <a:xfrm>
                  <a:off x="6349" y="6350"/>
                  <a:ext cx="1035046" cy="14678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5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047746" cy="148091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56" name="グループ"/>
              <p:cNvGrpSpPr/>
              <p:nvPr/>
            </p:nvGrpSpPr>
            <p:grpSpPr>
              <a:xfrm>
                <a:off x="386242" y="1376792"/>
                <a:ext cx="1073949" cy="190779"/>
                <a:chOff x="0" y="0"/>
                <a:chExt cx="1073947" cy="190777"/>
              </a:xfrm>
            </p:grpSpPr>
            <p:sp>
              <p:nvSpPr>
                <p:cNvPr id="18453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54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09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958381" y="163907"/>
                  <a:ext cx="115567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68" name="グループ"/>
            <p:cNvGrpSpPr/>
            <p:nvPr/>
          </p:nvGrpSpPr>
          <p:grpSpPr>
            <a:xfrm>
              <a:off x="1228847" y="-25401"/>
              <a:ext cx="1623929" cy="1728823"/>
              <a:chOff x="-25400" y="-25400"/>
              <a:chExt cx="1623928" cy="1728821"/>
            </a:xfrm>
          </p:grpSpPr>
          <p:grpSp>
            <p:nvGrpSpPr>
              <p:cNvPr id="18460" name="図形"/>
              <p:cNvGrpSpPr/>
              <p:nvPr/>
            </p:nvGrpSpPr>
            <p:grpSpPr>
              <a:xfrm>
                <a:off x="-25401" y="-25401"/>
                <a:ext cx="1342474" cy="1728823"/>
                <a:chOff x="0" y="0"/>
                <a:chExt cx="1342472" cy="1728821"/>
              </a:xfrm>
            </p:grpSpPr>
            <p:sp>
              <p:nvSpPr>
                <p:cNvPr id="18459" name="図形"/>
                <p:cNvSpPr/>
                <p:nvPr/>
              </p:nvSpPr>
              <p:spPr>
                <a:xfrm>
                  <a:off x="25400" y="25400"/>
                  <a:ext cx="1291673" cy="16774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58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42474" cy="17288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63" name="図形"/>
              <p:cNvGrpSpPr/>
              <p:nvPr/>
            </p:nvGrpSpPr>
            <p:grpSpPr>
              <a:xfrm flipH="1">
                <a:off x="89684" y="206082"/>
                <a:ext cx="1080813" cy="1355367"/>
                <a:chOff x="0" y="0"/>
                <a:chExt cx="1080812" cy="1355365"/>
              </a:xfrm>
            </p:grpSpPr>
            <p:sp>
              <p:nvSpPr>
                <p:cNvPr id="18462" name="図形"/>
                <p:cNvSpPr/>
                <p:nvPr/>
              </p:nvSpPr>
              <p:spPr>
                <a:xfrm>
                  <a:off x="6350" y="6350"/>
                  <a:ext cx="1068115" cy="13426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61" name="図形 図形" descr="図形 図形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080813" cy="135536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67" name="グループ"/>
              <p:cNvGrpSpPr/>
              <p:nvPr/>
            </p:nvGrpSpPr>
            <p:grpSpPr>
              <a:xfrm>
                <a:off x="451284" y="98387"/>
                <a:ext cx="1147245" cy="190779"/>
                <a:chOff x="0" y="0"/>
                <a:chExt cx="1147243" cy="190777"/>
              </a:xfrm>
            </p:grpSpPr>
            <p:sp>
              <p:nvSpPr>
                <p:cNvPr id="18464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65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11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031677" y="163907"/>
                  <a:ext cx="115567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79" name="グループ"/>
            <p:cNvGrpSpPr/>
            <p:nvPr/>
          </p:nvGrpSpPr>
          <p:grpSpPr>
            <a:xfrm>
              <a:off x="670185" y="104694"/>
              <a:ext cx="2220038" cy="1190641"/>
              <a:chOff x="-25399" y="-25399"/>
              <a:chExt cx="2220037" cy="1190639"/>
            </a:xfrm>
          </p:grpSpPr>
          <p:grpSp>
            <p:nvGrpSpPr>
              <p:cNvPr id="18471" name="図形"/>
              <p:cNvGrpSpPr/>
              <p:nvPr/>
            </p:nvGrpSpPr>
            <p:grpSpPr>
              <a:xfrm>
                <a:off x="-25400" y="-25400"/>
                <a:ext cx="1613811" cy="1190640"/>
                <a:chOff x="0" y="0"/>
                <a:chExt cx="1613810" cy="1190639"/>
              </a:xfrm>
            </p:grpSpPr>
            <p:sp>
              <p:nvSpPr>
                <p:cNvPr id="18470" name="図形"/>
                <p:cNvSpPr/>
                <p:nvPr/>
              </p:nvSpPr>
              <p:spPr>
                <a:xfrm>
                  <a:off x="25400" y="25400"/>
                  <a:ext cx="1563011" cy="11398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6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613811" cy="119064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74" name="図形"/>
              <p:cNvGrpSpPr/>
              <p:nvPr/>
            </p:nvGrpSpPr>
            <p:grpSpPr>
              <a:xfrm flipH="1">
                <a:off x="696677" y="86768"/>
                <a:ext cx="791514" cy="1056724"/>
                <a:chOff x="0" y="0"/>
                <a:chExt cx="791513" cy="1056723"/>
              </a:xfrm>
            </p:grpSpPr>
            <p:sp>
              <p:nvSpPr>
                <p:cNvPr id="18473" name="図形"/>
                <p:cNvSpPr/>
                <p:nvPr/>
              </p:nvSpPr>
              <p:spPr>
                <a:xfrm>
                  <a:off x="6350" y="6350"/>
                  <a:ext cx="778814" cy="10440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7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91515" cy="10567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78" name="グループ"/>
              <p:cNvGrpSpPr/>
              <p:nvPr/>
            </p:nvGrpSpPr>
            <p:grpSpPr>
              <a:xfrm>
                <a:off x="1010745" y="545614"/>
                <a:ext cx="1183893" cy="227427"/>
                <a:chOff x="0" y="0"/>
                <a:chExt cx="1183891" cy="227425"/>
              </a:xfrm>
            </p:grpSpPr>
            <p:sp>
              <p:nvSpPr>
                <p:cNvPr id="18475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76" name="円形"/>
                <p:cNvSpPr/>
                <p:nvPr/>
              </p:nvSpPr>
              <p:spPr>
                <a:xfrm>
                  <a:off x="144618" y="0"/>
                  <a:ext cx="36650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13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068326" y="200555"/>
                  <a:ext cx="115566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90" name="グループ"/>
            <p:cNvGrpSpPr/>
            <p:nvPr/>
          </p:nvGrpSpPr>
          <p:grpSpPr>
            <a:xfrm>
              <a:off x="112199" y="21264"/>
              <a:ext cx="1343457" cy="1301029"/>
              <a:chOff x="-25399" y="-25400"/>
              <a:chExt cx="1343455" cy="1301027"/>
            </a:xfrm>
          </p:grpSpPr>
          <p:grpSp>
            <p:nvGrpSpPr>
              <p:cNvPr id="18482" name="図形"/>
              <p:cNvGrpSpPr/>
              <p:nvPr/>
            </p:nvGrpSpPr>
            <p:grpSpPr>
              <a:xfrm>
                <a:off x="-25400" y="-25401"/>
                <a:ext cx="1334723" cy="1301029"/>
                <a:chOff x="0" y="0"/>
                <a:chExt cx="1334722" cy="1301027"/>
              </a:xfrm>
            </p:grpSpPr>
            <p:sp>
              <p:nvSpPr>
                <p:cNvPr id="18481" name="図形"/>
                <p:cNvSpPr/>
                <p:nvPr/>
              </p:nvSpPr>
              <p:spPr>
                <a:xfrm>
                  <a:off x="25399" y="25400"/>
                  <a:ext cx="1283924" cy="12502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80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334723" cy="130102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85" name="図形"/>
              <p:cNvGrpSpPr/>
              <p:nvPr/>
            </p:nvGrpSpPr>
            <p:grpSpPr>
              <a:xfrm>
                <a:off x="136402" y="41181"/>
                <a:ext cx="789633" cy="1206078"/>
                <a:chOff x="0" y="0"/>
                <a:chExt cx="789631" cy="1206077"/>
              </a:xfrm>
            </p:grpSpPr>
            <p:sp>
              <p:nvSpPr>
                <p:cNvPr id="18484" name="図形"/>
                <p:cNvSpPr/>
                <p:nvPr/>
              </p:nvSpPr>
              <p:spPr>
                <a:xfrm>
                  <a:off x="6350" y="6350"/>
                  <a:ext cx="776933" cy="11933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8483" name="図形 図形" descr="図形 図形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789632" cy="120607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8489" name="グループ"/>
              <p:cNvGrpSpPr/>
              <p:nvPr/>
            </p:nvGrpSpPr>
            <p:grpSpPr>
              <a:xfrm>
                <a:off x="255103" y="593028"/>
                <a:ext cx="1062953" cy="209102"/>
                <a:chOff x="0" y="0"/>
                <a:chExt cx="1062952" cy="209101"/>
              </a:xfrm>
            </p:grpSpPr>
            <p:sp>
              <p:nvSpPr>
                <p:cNvPr id="18486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8487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115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947387" y="182231"/>
                  <a:ext cx="115566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8493" name="図形"/>
            <p:cNvGrpSpPr/>
            <p:nvPr/>
          </p:nvGrpSpPr>
          <p:grpSpPr>
            <a:xfrm flipH="1">
              <a:off x="601735" y="208974"/>
              <a:ext cx="1285659" cy="1566606"/>
              <a:chOff x="0" y="0"/>
              <a:chExt cx="1285657" cy="1566605"/>
            </a:xfrm>
          </p:grpSpPr>
          <p:sp>
            <p:nvSpPr>
              <p:cNvPr id="18492" name="図形"/>
              <p:cNvSpPr/>
              <p:nvPr/>
            </p:nvSpPr>
            <p:spPr>
              <a:xfrm>
                <a:off x="38285" y="19050"/>
                <a:ext cx="1226116" cy="15285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8491" name="図形 図形" descr="図形 図形"/>
              <p:cNvPicPr>
                <a:picLocks noChangeAspect="0"/>
              </p:cNvPicPr>
              <p:nvPr/>
            </p:nvPicPr>
            <p:blipFill>
              <a:blip r:embed="rId25">
                <a:extLst/>
              </a:blip>
              <a:stretch>
                <a:fillRect/>
              </a:stretch>
            </p:blipFill>
            <p:spPr>
              <a:xfrm>
                <a:off x="-1" y="0"/>
                <a:ext cx="1285659" cy="156660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8497" name="グループ"/>
            <p:cNvGrpSpPr/>
            <p:nvPr/>
          </p:nvGrpSpPr>
          <p:grpSpPr>
            <a:xfrm>
              <a:off x="1104674" y="1454083"/>
              <a:ext cx="1041401" cy="195581"/>
              <a:chOff x="0" y="0"/>
              <a:chExt cx="1041400" cy="195579"/>
            </a:xfrm>
          </p:grpSpPr>
          <p:sp>
            <p:nvSpPr>
              <p:cNvPr id="18494" name="円形"/>
              <p:cNvSpPr/>
              <p:nvPr/>
            </p:nvSpPr>
            <p:spPr>
              <a:xfrm>
                <a:off x="0" y="1036"/>
                <a:ext cx="36649" cy="3664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8495" name="円形"/>
              <p:cNvSpPr/>
              <p:nvPr/>
            </p:nvSpPr>
            <p:spPr>
              <a:xfrm>
                <a:off x="217915" y="0"/>
                <a:ext cx="36649" cy="3664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117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913130" y="156210"/>
                <a:ext cx="128270" cy="39370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22" name="図形"/>
          <p:cNvGrpSpPr/>
          <p:nvPr/>
        </p:nvGrpSpPr>
        <p:grpSpPr>
          <a:xfrm>
            <a:off x="7169758" y="4265513"/>
            <a:ext cx="5529145" cy="3162954"/>
            <a:chOff x="0" y="0"/>
            <a:chExt cx="5529144" cy="3162952"/>
          </a:xfrm>
        </p:grpSpPr>
        <p:sp>
          <p:nvSpPr>
            <p:cNvPr id="19121" name="図形"/>
            <p:cNvSpPr/>
            <p:nvPr/>
          </p:nvSpPr>
          <p:spPr>
            <a:xfrm>
              <a:off x="38099" y="38497"/>
              <a:ext cx="5450657" cy="30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504" fill="norm" stroke="1" extrusionOk="0">
                  <a:moveTo>
                    <a:pt x="17481" y="3921"/>
                  </a:moveTo>
                  <a:cubicBezTo>
                    <a:pt x="17057" y="3109"/>
                    <a:pt x="16692" y="2205"/>
                    <a:pt x="16394" y="1232"/>
                  </a:cubicBezTo>
                  <a:cubicBezTo>
                    <a:pt x="15148" y="879"/>
                    <a:pt x="13895" y="615"/>
                    <a:pt x="12638" y="440"/>
                  </a:cubicBezTo>
                  <a:cubicBezTo>
                    <a:pt x="11285" y="252"/>
                    <a:pt x="9928" y="168"/>
                    <a:pt x="8573" y="68"/>
                  </a:cubicBezTo>
                  <a:cubicBezTo>
                    <a:pt x="8276" y="46"/>
                    <a:pt x="7980" y="23"/>
                    <a:pt x="7684" y="0"/>
                  </a:cubicBezTo>
                  <a:cubicBezTo>
                    <a:pt x="6662" y="906"/>
                    <a:pt x="5660" y="1880"/>
                    <a:pt x="4678" y="2919"/>
                  </a:cubicBezTo>
                  <a:cubicBezTo>
                    <a:pt x="3715" y="3939"/>
                    <a:pt x="2774" y="5021"/>
                    <a:pt x="1855" y="6164"/>
                  </a:cubicBezTo>
                  <a:cubicBezTo>
                    <a:pt x="1535" y="7531"/>
                    <a:pt x="1230" y="8908"/>
                    <a:pt x="940" y="10296"/>
                  </a:cubicBezTo>
                  <a:cubicBezTo>
                    <a:pt x="271" y="13488"/>
                    <a:pt x="-319" y="16879"/>
                    <a:pt x="195" y="20165"/>
                  </a:cubicBezTo>
                  <a:cubicBezTo>
                    <a:pt x="2822" y="21061"/>
                    <a:pt x="5513" y="20752"/>
                    <a:pt x="8174" y="21009"/>
                  </a:cubicBezTo>
                  <a:cubicBezTo>
                    <a:pt x="9250" y="21114"/>
                    <a:pt x="10337" y="21311"/>
                    <a:pt x="11416" y="21433"/>
                  </a:cubicBezTo>
                  <a:cubicBezTo>
                    <a:pt x="12502" y="21556"/>
                    <a:pt x="13605" y="21600"/>
                    <a:pt x="14623" y="20858"/>
                  </a:cubicBezTo>
                  <a:cubicBezTo>
                    <a:pt x="15255" y="20398"/>
                    <a:pt x="15802" y="19658"/>
                    <a:pt x="16329" y="18889"/>
                  </a:cubicBezTo>
                  <a:cubicBezTo>
                    <a:pt x="17126" y="17726"/>
                    <a:pt x="17890" y="16478"/>
                    <a:pt x="18767" y="15521"/>
                  </a:cubicBezTo>
                  <a:cubicBezTo>
                    <a:pt x="19467" y="14757"/>
                    <a:pt x="20245" y="14167"/>
                    <a:pt x="20782" y="13050"/>
                  </a:cubicBezTo>
                  <a:cubicBezTo>
                    <a:pt x="21004" y="12587"/>
                    <a:pt x="21173" y="12055"/>
                    <a:pt x="21281" y="11479"/>
                  </a:cubicBezTo>
                  <a:cubicBezTo>
                    <a:pt x="21141" y="10805"/>
                    <a:pt x="20956" y="10159"/>
                    <a:pt x="20729" y="9564"/>
                  </a:cubicBezTo>
                  <a:cubicBezTo>
                    <a:pt x="19876" y="7318"/>
                    <a:pt x="18514" y="5904"/>
                    <a:pt x="17481" y="3921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9120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5529146" cy="3162954"/>
            </a:xfrm>
            <a:prstGeom prst="rect">
              <a:avLst/>
            </a:prstGeom>
            <a:effectLst/>
          </p:spPr>
        </p:pic>
      </p:grpSp>
      <p:grpSp>
        <p:nvGrpSpPr>
          <p:cNvPr id="19162" name="グループ"/>
          <p:cNvGrpSpPr/>
          <p:nvPr/>
        </p:nvGrpSpPr>
        <p:grpSpPr>
          <a:xfrm>
            <a:off x="7434668" y="2397535"/>
            <a:ext cx="3717344" cy="2927286"/>
            <a:chOff x="-38100" y="-38099"/>
            <a:chExt cx="3717343" cy="2927285"/>
          </a:xfrm>
        </p:grpSpPr>
        <p:grpSp>
          <p:nvGrpSpPr>
            <p:cNvPr id="19135" name="グループ"/>
            <p:cNvGrpSpPr/>
            <p:nvPr/>
          </p:nvGrpSpPr>
          <p:grpSpPr>
            <a:xfrm>
              <a:off x="-38101" y="232441"/>
              <a:ext cx="1970273" cy="2250263"/>
              <a:chOff x="-38100" y="-38099"/>
              <a:chExt cx="1970271" cy="2250262"/>
            </a:xfrm>
          </p:grpSpPr>
          <p:grpSp>
            <p:nvGrpSpPr>
              <p:cNvPr id="19125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24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23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134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126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127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130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129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12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58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132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148" name="グループ"/>
            <p:cNvGrpSpPr/>
            <p:nvPr/>
          </p:nvGrpSpPr>
          <p:grpSpPr>
            <a:xfrm>
              <a:off x="1708971" y="-38100"/>
              <a:ext cx="1970273" cy="2250263"/>
              <a:chOff x="-38100" y="-38099"/>
              <a:chExt cx="1970271" cy="2250262"/>
            </a:xfrm>
          </p:grpSpPr>
          <p:grpSp>
            <p:nvGrpSpPr>
              <p:cNvPr id="19138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37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36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147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139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140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143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142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14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60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145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161" name="グループ"/>
            <p:cNvGrpSpPr/>
            <p:nvPr/>
          </p:nvGrpSpPr>
          <p:grpSpPr>
            <a:xfrm>
              <a:off x="1126414" y="638922"/>
              <a:ext cx="1970273" cy="2250264"/>
              <a:chOff x="-38100" y="-38099"/>
              <a:chExt cx="1970271" cy="2250262"/>
            </a:xfrm>
          </p:grpSpPr>
          <p:grpSp>
            <p:nvGrpSpPr>
              <p:cNvPr id="19151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50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49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160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152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153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156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155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15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62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158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sp>
        <p:nvSpPr>
          <p:cNvPr id="19163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9164" name="図形 図形" descr="図形 図形"/>
          <p:cNvPicPr>
            <a:picLocks noChangeAspect="0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pic>
        <p:nvPicPr>
          <p:cNvPr id="19166" name="線 線" descr="線 線"/>
          <p:cNvPicPr>
            <a:picLocks noChangeAspect="0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19168" name="せつぶんまめの ます 台形はどれだ？"/>
          <p:cNvSpPr txBox="1"/>
          <p:nvPr/>
        </p:nvSpPr>
        <p:spPr>
          <a:xfrm>
            <a:off x="6231806" y="863556"/>
            <a:ext cx="11162031" cy="7778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せつぶんまめの ます　台形はどれだ？</a:t>
            </a:r>
          </a:p>
        </p:txBody>
      </p:sp>
      <p:grpSp>
        <p:nvGrpSpPr>
          <p:cNvPr id="19171" name="図形"/>
          <p:cNvGrpSpPr/>
          <p:nvPr/>
        </p:nvGrpSpPr>
        <p:grpSpPr>
          <a:xfrm>
            <a:off x="1695920" y="7948844"/>
            <a:ext cx="5577345" cy="3616219"/>
            <a:chOff x="0" y="0"/>
            <a:chExt cx="5577343" cy="3616217"/>
          </a:xfrm>
        </p:grpSpPr>
        <p:sp>
          <p:nvSpPr>
            <p:cNvPr id="19170" name="図形"/>
            <p:cNvSpPr/>
            <p:nvPr/>
          </p:nvSpPr>
          <p:spPr>
            <a:xfrm>
              <a:off x="38099" y="38100"/>
              <a:ext cx="5501146" cy="3540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414" fill="norm" stroke="1" extrusionOk="0">
                  <a:moveTo>
                    <a:pt x="20853" y="697"/>
                  </a:moveTo>
                  <a:cubicBezTo>
                    <a:pt x="18126" y="153"/>
                    <a:pt x="15377" y="-73"/>
                    <a:pt x="12628" y="20"/>
                  </a:cubicBezTo>
                  <a:cubicBezTo>
                    <a:pt x="9870" y="114"/>
                    <a:pt x="7120" y="528"/>
                    <a:pt x="4403" y="1261"/>
                  </a:cubicBezTo>
                  <a:cubicBezTo>
                    <a:pt x="3407" y="2183"/>
                    <a:pt x="2508" y="3337"/>
                    <a:pt x="1737" y="4682"/>
                  </a:cubicBezTo>
                  <a:cubicBezTo>
                    <a:pt x="1141" y="5724"/>
                    <a:pt x="626" y="6872"/>
                    <a:pt x="204" y="8103"/>
                  </a:cubicBezTo>
                  <a:cubicBezTo>
                    <a:pt x="167" y="9177"/>
                    <a:pt x="129" y="10251"/>
                    <a:pt x="91" y="11325"/>
                  </a:cubicBezTo>
                  <a:cubicBezTo>
                    <a:pt x="-17" y="14314"/>
                    <a:pt x="-128" y="17346"/>
                    <a:pt x="392" y="20235"/>
                  </a:cubicBezTo>
                  <a:cubicBezTo>
                    <a:pt x="3018" y="21013"/>
                    <a:pt x="5707" y="20756"/>
                    <a:pt x="8367" y="20968"/>
                  </a:cubicBezTo>
                  <a:cubicBezTo>
                    <a:pt x="9442" y="21054"/>
                    <a:pt x="10530" y="21217"/>
                    <a:pt x="11608" y="21336"/>
                  </a:cubicBezTo>
                  <a:cubicBezTo>
                    <a:pt x="12696" y="21457"/>
                    <a:pt x="13804" y="21527"/>
                    <a:pt x="14814" y="20837"/>
                  </a:cubicBezTo>
                  <a:cubicBezTo>
                    <a:pt x="15436" y="20411"/>
                    <a:pt x="15958" y="19720"/>
                    <a:pt x="16518" y="19127"/>
                  </a:cubicBezTo>
                  <a:cubicBezTo>
                    <a:pt x="17568" y="18017"/>
                    <a:pt x="18747" y="17249"/>
                    <a:pt x="19875" y="16356"/>
                  </a:cubicBezTo>
                  <a:cubicBezTo>
                    <a:pt x="20413" y="15930"/>
                    <a:pt x="20957" y="15446"/>
                    <a:pt x="21239" y="14614"/>
                  </a:cubicBezTo>
                  <a:cubicBezTo>
                    <a:pt x="21440" y="14020"/>
                    <a:pt x="21472" y="13354"/>
                    <a:pt x="21468" y="12693"/>
                  </a:cubicBezTo>
                  <a:cubicBezTo>
                    <a:pt x="21462" y="11666"/>
                    <a:pt x="21374" y="10621"/>
                    <a:pt x="21295" y="9598"/>
                  </a:cubicBezTo>
                  <a:cubicBezTo>
                    <a:pt x="21068" y="6668"/>
                    <a:pt x="20919" y="3701"/>
                    <a:pt x="20853" y="697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9169" name="図形 図形" descr="図形 図形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0" y="-1"/>
              <a:ext cx="5577344" cy="3616219"/>
            </a:xfrm>
            <a:prstGeom prst="rect">
              <a:avLst/>
            </a:prstGeom>
            <a:effectLst/>
          </p:spPr>
        </p:pic>
      </p:grpSp>
      <p:grpSp>
        <p:nvGrpSpPr>
          <p:cNvPr id="19211" name="グループ"/>
          <p:cNvGrpSpPr/>
          <p:nvPr/>
        </p:nvGrpSpPr>
        <p:grpSpPr>
          <a:xfrm>
            <a:off x="2064876" y="6339498"/>
            <a:ext cx="4329518" cy="2983254"/>
            <a:chOff x="-38100" y="-38099"/>
            <a:chExt cx="4329516" cy="2983252"/>
          </a:xfrm>
        </p:grpSpPr>
        <p:grpSp>
          <p:nvGrpSpPr>
            <p:cNvPr id="19184" name="グループ"/>
            <p:cNvGrpSpPr/>
            <p:nvPr/>
          </p:nvGrpSpPr>
          <p:grpSpPr>
            <a:xfrm>
              <a:off x="-38101" y="510362"/>
              <a:ext cx="1970273" cy="2250264"/>
              <a:chOff x="-38100" y="-38099"/>
              <a:chExt cx="1970271" cy="2250262"/>
            </a:xfrm>
          </p:grpSpPr>
          <p:grpSp>
            <p:nvGrpSpPr>
              <p:cNvPr id="19174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73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72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183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175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176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179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178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17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64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181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197" name="グループ"/>
            <p:cNvGrpSpPr/>
            <p:nvPr/>
          </p:nvGrpSpPr>
          <p:grpSpPr>
            <a:xfrm>
              <a:off x="2321145" y="-38100"/>
              <a:ext cx="1970272" cy="2250263"/>
              <a:chOff x="-38100" y="-38099"/>
              <a:chExt cx="1970271" cy="2250262"/>
            </a:xfrm>
          </p:grpSpPr>
          <p:grpSp>
            <p:nvGrpSpPr>
              <p:cNvPr id="19187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86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85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196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188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189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192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191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19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66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194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210" name="グループ"/>
            <p:cNvGrpSpPr/>
            <p:nvPr/>
          </p:nvGrpSpPr>
          <p:grpSpPr>
            <a:xfrm>
              <a:off x="1375235" y="694890"/>
              <a:ext cx="1970272" cy="2250263"/>
              <a:chOff x="-38100" y="-38099"/>
              <a:chExt cx="1970271" cy="2250262"/>
            </a:xfrm>
          </p:grpSpPr>
          <p:grpSp>
            <p:nvGrpSpPr>
              <p:cNvPr id="19200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199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198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209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201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202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205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204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20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68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207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pic>
        <p:nvPicPr>
          <p:cNvPr id="19212" name="線 図形" descr="線 図形"/>
          <p:cNvPicPr>
            <a:picLocks noChangeAspect="0"/>
          </p:cNvPicPr>
          <p:nvPr/>
        </p:nvPicPr>
        <p:blipFill>
          <a:blip r:embed="rId10">
            <a:extLst/>
          </a:blip>
          <a:stretch>
            <a:fillRect/>
          </a:stretch>
        </p:blipFill>
        <p:spPr>
          <a:xfrm>
            <a:off x="2043660" y="8235691"/>
            <a:ext cx="4800826" cy="1241108"/>
          </a:xfrm>
          <a:prstGeom prst="rect">
            <a:avLst/>
          </a:prstGeom>
        </p:spPr>
      </p:pic>
      <p:pic>
        <p:nvPicPr>
          <p:cNvPr id="19214" name="線 図形" descr="線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>
            <a:off x="5034186" y="9511698"/>
            <a:ext cx="274194" cy="1887357"/>
          </a:xfrm>
          <a:prstGeom prst="rect">
            <a:avLst/>
          </a:prstGeom>
        </p:spPr>
      </p:pic>
      <p:grpSp>
        <p:nvGrpSpPr>
          <p:cNvPr id="19226" name="グループ"/>
          <p:cNvGrpSpPr/>
          <p:nvPr/>
        </p:nvGrpSpPr>
        <p:grpSpPr>
          <a:xfrm>
            <a:off x="1989892" y="10438088"/>
            <a:ext cx="1087931" cy="442471"/>
            <a:chOff x="-19050" y="-19049"/>
            <a:chExt cx="1087929" cy="442469"/>
          </a:xfrm>
        </p:grpSpPr>
        <p:grpSp>
          <p:nvGrpSpPr>
            <p:cNvPr id="19220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19218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17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16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19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19225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19223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22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21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24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pic>
        <p:nvPicPr>
          <p:cNvPr id="19227" name="線 図形" descr="線 図形"/>
          <p:cNvPicPr>
            <a:picLocks noChangeAspect="0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7781850" y="4541225"/>
            <a:ext cx="3576518" cy="822421"/>
          </a:xfrm>
          <a:prstGeom prst="rect">
            <a:avLst/>
          </a:prstGeom>
        </p:spPr>
      </p:pic>
      <p:pic>
        <p:nvPicPr>
          <p:cNvPr id="19229" name="線 図形" descr="線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 rot="20898988">
            <a:off x="10379790" y="5427552"/>
            <a:ext cx="274194" cy="1887357"/>
          </a:xfrm>
          <a:prstGeom prst="rect">
            <a:avLst/>
          </a:prstGeom>
        </p:spPr>
      </p:pic>
      <p:grpSp>
        <p:nvGrpSpPr>
          <p:cNvPr id="19241" name="グループ"/>
          <p:cNvGrpSpPr/>
          <p:nvPr/>
        </p:nvGrpSpPr>
        <p:grpSpPr>
          <a:xfrm>
            <a:off x="7418019" y="6304448"/>
            <a:ext cx="1087931" cy="442471"/>
            <a:chOff x="-19050" y="-19049"/>
            <a:chExt cx="1087929" cy="442469"/>
          </a:xfrm>
        </p:grpSpPr>
        <p:grpSp>
          <p:nvGrpSpPr>
            <p:cNvPr id="19235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19233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32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31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34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19240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19238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37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36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39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19244" name="図形"/>
          <p:cNvGrpSpPr/>
          <p:nvPr/>
        </p:nvGrpSpPr>
        <p:grpSpPr>
          <a:xfrm>
            <a:off x="16897456" y="4535116"/>
            <a:ext cx="5588117" cy="3681536"/>
            <a:chOff x="0" y="0"/>
            <a:chExt cx="5588115" cy="3681534"/>
          </a:xfrm>
        </p:grpSpPr>
        <p:sp>
          <p:nvSpPr>
            <p:cNvPr id="19243" name="図形"/>
            <p:cNvSpPr/>
            <p:nvPr/>
          </p:nvSpPr>
          <p:spPr>
            <a:xfrm>
              <a:off x="39630" y="38100"/>
              <a:ext cx="5510386" cy="3605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502" fill="norm" stroke="1" extrusionOk="0">
                  <a:moveTo>
                    <a:pt x="20874" y="687"/>
                  </a:moveTo>
                  <a:cubicBezTo>
                    <a:pt x="18148" y="151"/>
                    <a:pt x="15401" y="-72"/>
                    <a:pt x="12653" y="20"/>
                  </a:cubicBezTo>
                  <a:cubicBezTo>
                    <a:pt x="9897" y="112"/>
                    <a:pt x="7150" y="521"/>
                    <a:pt x="4433" y="1243"/>
                  </a:cubicBezTo>
                  <a:cubicBezTo>
                    <a:pt x="3479" y="1990"/>
                    <a:pt x="2563" y="2845"/>
                    <a:pt x="1691" y="3799"/>
                  </a:cubicBezTo>
                  <a:cubicBezTo>
                    <a:pt x="1106" y="4441"/>
                    <a:pt x="541" y="5126"/>
                    <a:pt x="0" y="5854"/>
                  </a:cubicBezTo>
                  <a:cubicBezTo>
                    <a:pt x="100" y="7620"/>
                    <a:pt x="142" y="9393"/>
                    <a:pt x="124" y="11165"/>
                  </a:cubicBezTo>
                  <a:cubicBezTo>
                    <a:pt x="95" y="14113"/>
                    <a:pt x="-94" y="17104"/>
                    <a:pt x="425" y="19950"/>
                  </a:cubicBezTo>
                  <a:cubicBezTo>
                    <a:pt x="3055" y="20718"/>
                    <a:pt x="5735" y="20846"/>
                    <a:pt x="8398" y="21145"/>
                  </a:cubicBezTo>
                  <a:cubicBezTo>
                    <a:pt x="9471" y="21266"/>
                    <a:pt x="10555" y="21415"/>
                    <a:pt x="11634" y="21479"/>
                  </a:cubicBezTo>
                  <a:cubicBezTo>
                    <a:pt x="12468" y="21528"/>
                    <a:pt x="13307" y="21526"/>
                    <a:pt x="14117" y="21181"/>
                  </a:cubicBezTo>
                  <a:cubicBezTo>
                    <a:pt x="14977" y="20813"/>
                    <a:pt x="15740" y="20079"/>
                    <a:pt x="16506" y="19381"/>
                  </a:cubicBezTo>
                  <a:cubicBezTo>
                    <a:pt x="17653" y="18335"/>
                    <a:pt x="18831" y="17353"/>
                    <a:pt x="19896" y="16125"/>
                  </a:cubicBezTo>
                  <a:cubicBezTo>
                    <a:pt x="20408" y="15535"/>
                    <a:pt x="20892" y="14892"/>
                    <a:pt x="21345" y="14198"/>
                  </a:cubicBezTo>
                  <a:cubicBezTo>
                    <a:pt x="21430" y="13642"/>
                    <a:pt x="21478" y="13082"/>
                    <a:pt x="21488" y="12514"/>
                  </a:cubicBezTo>
                  <a:cubicBezTo>
                    <a:pt x="21506" y="11499"/>
                    <a:pt x="21405" y="10471"/>
                    <a:pt x="21315" y="9463"/>
                  </a:cubicBezTo>
                  <a:cubicBezTo>
                    <a:pt x="21060" y="6576"/>
                    <a:pt x="20910" y="3649"/>
                    <a:pt x="20874" y="687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9242" name="図形 図形" descr="図形 図形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-1" y="0"/>
              <a:ext cx="5588117" cy="3681535"/>
            </a:xfrm>
            <a:prstGeom prst="rect">
              <a:avLst/>
            </a:prstGeom>
            <a:effectLst/>
          </p:spPr>
        </p:pic>
      </p:grpSp>
      <p:pic>
        <p:nvPicPr>
          <p:cNvPr id="19245" name="線 図形" descr="線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17084352" y="4821963"/>
            <a:ext cx="4971865" cy="2114399"/>
          </a:xfrm>
          <a:prstGeom prst="rect">
            <a:avLst/>
          </a:prstGeom>
        </p:spPr>
      </p:pic>
      <p:pic>
        <p:nvPicPr>
          <p:cNvPr id="19247" name="線 図形" descr="線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>
            <a:off x="20303495" y="6917508"/>
            <a:ext cx="183634" cy="1167508"/>
          </a:xfrm>
          <a:prstGeom prst="rect">
            <a:avLst/>
          </a:prstGeom>
        </p:spPr>
      </p:pic>
      <p:grpSp>
        <p:nvGrpSpPr>
          <p:cNvPr id="19259" name="グループ"/>
          <p:cNvGrpSpPr/>
          <p:nvPr/>
        </p:nvGrpSpPr>
        <p:grpSpPr>
          <a:xfrm>
            <a:off x="17201623" y="7024359"/>
            <a:ext cx="1087931" cy="442471"/>
            <a:chOff x="-19050" y="-19049"/>
            <a:chExt cx="1087929" cy="442469"/>
          </a:xfrm>
        </p:grpSpPr>
        <p:grpSp>
          <p:nvGrpSpPr>
            <p:cNvPr id="19253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19251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50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49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52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19258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19256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255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254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257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19299" name="グループ"/>
          <p:cNvGrpSpPr/>
          <p:nvPr/>
        </p:nvGrpSpPr>
        <p:grpSpPr>
          <a:xfrm rot="1371828">
            <a:off x="17150619" y="3520744"/>
            <a:ext cx="4926095" cy="3206904"/>
            <a:chOff x="-49835" y="-49835"/>
            <a:chExt cx="4926094" cy="3206903"/>
          </a:xfrm>
        </p:grpSpPr>
        <p:grpSp>
          <p:nvGrpSpPr>
            <p:cNvPr id="19272" name="グループ"/>
            <p:cNvGrpSpPr/>
            <p:nvPr/>
          </p:nvGrpSpPr>
          <p:grpSpPr>
            <a:xfrm rot="20240638">
              <a:off x="307543" y="242814"/>
              <a:ext cx="1970272" cy="2250264"/>
              <a:chOff x="-38100" y="-38099"/>
              <a:chExt cx="1970271" cy="2250262"/>
            </a:xfrm>
          </p:grpSpPr>
          <p:grpSp>
            <p:nvGrpSpPr>
              <p:cNvPr id="19262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261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260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271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263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264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267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266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26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70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269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285" name="グループ"/>
            <p:cNvGrpSpPr/>
            <p:nvPr/>
          </p:nvGrpSpPr>
          <p:grpSpPr>
            <a:xfrm rot="3788438">
              <a:off x="2442286" y="644742"/>
              <a:ext cx="1970272" cy="2250263"/>
              <a:chOff x="-38100" y="-38099"/>
              <a:chExt cx="1970271" cy="2250262"/>
            </a:xfrm>
          </p:grpSpPr>
          <p:grpSp>
            <p:nvGrpSpPr>
              <p:cNvPr id="19275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274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273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284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276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277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280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279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27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72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282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298" name="グループ"/>
            <p:cNvGrpSpPr/>
            <p:nvPr/>
          </p:nvGrpSpPr>
          <p:grpSpPr>
            <a:xfrm rot="1146132">
              <a:off x="1310405" y="451025"/>
              <a:ext cx="1970273" cy="2250263"/>
              <a:chOff x="-38100" y="-38099"/>
              <a:chExt cx="1970271" cy="2250262"/>
            </a:xfrm>
          </p:grpSpPr>
          <p:grpSp>
            <p:nvGrpSpPr>
              <p:cNvPr id="19288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287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286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297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289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290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293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292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29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74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295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19302" name="図形"/>
          <p:cNvGrpSpPr/>
          <p:nvPr/>
        </p:nvGrpSpPr>
        <p:grpSpPr>
          <a:xfrm>
            <a:off x="9940907" y="8605170"/>
            <a:ext cx="7016055" cy="3681069"/>
            <a:chOff x="0" y="0"/>
            <a:chExt cx="7016053" cy="3681068"/>
          </a:xfrm>
        </p:grpSpPr>
        <p:sp>
          <p:nvSpPr>
            <p:cNvPr id="19301" name="図形"/>
            <p:cNvSpPr/>
            <p:nvPr/>
          </p:nvSpPr>
          <p:spPr>
            <a:xfrm>
              <a:off x="47987" y="38100"/>
              <a:ext cx="6919329" cy="3604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0" fill="norm" stroke="1" extrusionOk="0">
                  <a:moveTo>
                    <a:pt x="16440" y="1350"/>
                  </a:moveTo>
                  <a:cubicBezTo>
                    <a:pt x="15131" y="587"/>
                    <a:pt x="13777" y="143"/>
                    <a:pt x="12409" y="29"/>
                  </a:cubicBezTo>
                  <a:cubicBezTo>
                    <a:pt x="10424" y="-136"/>
                    <a:pt x="8439" y="394"/>
                    <a:pt x="6554" y="1594"/>
                  </a:cubicBezTo>
                  <a:cubicBezTo>
                    <a:pt x="5952" y="2111"/>
                    <a:pt x="5321" y="2495"/>
                    <a:pt x="4673" y="2736"/>
                  </a:cubicBezTo>
                  <a:cubicBezTo>
                    <a:pt x="4237" y="2899"/>
                    <a:pt x="3794" y="2997"/>
                    <a:pt x="3350" y="3029"/>
                  </a:cubicBezTo>
                  <a:cubicBezTo>
                    <a:pt x="2605" y="5655"/>
                    <a:pt x="1963" y="8385"/>
                    <a:pt x="1431" y="11194"/>
                  </a:cubicBezTo>
                  <a:cubicBezTo>
                    <a:pt x="878" y="14120"/>
                    <a:pt x="445" y="17122"/>
                    <a:pt x="0" y="20115"/>
                  </a:cubicBezTo>
                  <a:cubicBezTo>
                    <a:pt x="1511" y="20665"/>
                    <a:pt x="3048" y="20787"/>
                    <a:pt x="4583" y="20850"/>
                  </a:cubicBezTo>
                  <a:cubicBezTo>
                    <a:pt x="6057" y="20910"/>
                    <a:pt x="7533" y="20915"/>
                    <a:pt x="9003" y="21106"/>
                  </a:cubicBezTo>
                  <a:cubicBezTo>
                    <a:pt x="9863" y="21219"/>
                    <a:pt x="10729" y="21396"/>
                    <a:pt x="11593" y="21439"/>
                  </a:cubicBezTo>
                  <a:cubicBezTo>
                    <a:pt x="12088" y="21464"/>
                    <a:pt x="12581" y="21445"/>
                    <a:pt x="13077" y="21383"/>
                  </a:cubicBezTo>
                  <a:cubicBezTo>
                    <a:pt x="14051" y="20912"/>
                    <a:pt x="15002" y="20287"/>
                    <a:pt x="15922" y="19516"/>
                  </a:cubicBezTo>
                  <a:cubicBezTo>
                    <a:pt x="16878" y="18713"/>
                    <a:pt x="17797" y="17754"/>
                    <a:pt x="18680" y="16693"/>
                  </a:cubicBezTo>
                  <a:cubicBezTo>
                    <a:pt x="19703" y="15466"/>
                    <a:pt x="20678" y="14103"/>
                    <a:pt x="21600" y="12614"/>
                  </a:cubicBezTo>
                  <a:cubicBezTo>
                    <a:pt x="21277" y="11530"/>
                    <a:pt x="20906" y="10499"/>
                    <a:pt x="20492" y="9534"/>
                  </a:cubicBezTo>
                  <a:cubicBezTo>
                    <a:pt x="20123" y="8673"/>
                    <a:pt x="19721" y="7867"/>
                    <a:pt x="19318" y="7063"/>
                  </a:cubicBezTo>
                  <a:cubicBezTo>
                    <a:pt x="18362" y="5152"/>
                    <a:pt x="17403" y="3248"/>
                    <a:pt x="16440" y="1350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930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0" y="0"/>
              <a:ext cx="7016054" cy="3681069"/>
            </a:xfrm>
            <a:prstGeom prst="rect">
              <a:avLst/>
            </a:prstGeom>
            <a:effectLst/>
          </p:spPr>
        </p:pic>
      </p:grpSp>
      <p:pic>
        <p:nvPicPr>
          <p:cNvPr id="19303" name="線 図形" descr="線 図形"/>
          <p:cNvPicPr>
            <a:picLocks noChangeAspect="0"/>
          </p:cNvPicPr>
          <p:nvPr/>
        </p:nvPicPr>
        <p:blipFill>
          <a:blip r:embed="rId18">
            <a:extLst/>
          </a:blip>
          <a:stretch>
            <a:fillRect/>
          </a:stretch>
        </p:blipFill>
        <p:spPr>
          <a:xfrm>
            <a:off x="11163119" y="9013220"/>
            <a:ext cx="4154745" cy="2044064"/>
          </a:xfrm>
          <a:prstGeom prst="rect">
            <a:avLst/>
          </a:prstGeom>
        </p:spPr>
      </p:pic>
      <p:pic>
        <p:nvPicPr>
          <p:cNvPr id="19305" name="線 図形" descr="線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>
            <a:off x="14082884" y="11104258"/>
            <a:ext cx="183634" cy="1167508"/>
          </a:xfrm>
          <a:prstGeom prst="rect">
            <a:avLst/>
          </a:prstGeom>
        </p:spPr>
      </p:pic>
      <p:grpSp>
        <p:nvGrpSpPr>
          <p:cNvPr id="19317" name="グループ"/>
          <p:cNvGrpSpPr/>
          <p:nvPr/>
        </p:nvGrpSpPr>
        <p:grpSpPr>
          <a:xfrm>
            <a:off x="10981011" y="11085208"/>
            <a:ext cx="1087931" cy="442471"/>
            <a:chOff x="-19050" y="-19049"/>
            <a:chExt cx="1087929" cy="442469"/>
          </a:xfrm>
        </p:grpSpPr>
        <p:grpSp>
          <p:nvGrpSpPr>
            <p:cNvPr id="19311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19309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308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307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310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19316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19314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19313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19312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19315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19357" name="グループ"/>
          <p:cNvGrpSpPr/>
          <p:nvPr/>
        </p:nvGrpSpPr>
        <p:grpSpPr>
          <a:xfrm rot="1371828">
            <a:off x="11490207" y="6670632"/>
            <a:ext cx="3769769" cy="3653120"/>
            <a:chOff x="-38983" y="-51587"/>
            <a:chExt cx="3769767" cy="3653118"/>
          </a:xfrm>
        </p:grpSpPr>
        <p:grpSp>
          <p:nvGrpSpPr>
            <p:cNvPr id="19330" name="グループ"/>
            <p:cNvGrpSpPr/>
            <p:nvPr/>
          </p:nvGrpSpPr>
          <p:grpSpPr>
            <a:xfrm rot="80632">
              <a:off x="-12867" y="853327"/>
              <a:ext cx="1970272" cy="2250263"/>
              <a:chOff x="-38100" y="-38099"/>
              <a:chExt cx="1970271" cy="2250262"/>
            </a:xfrm>
          </p:grpSpPr>
          <p:grpSp>
            <p:nvGrpSpPr>
              <p:cNvPr id="19320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319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318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329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321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322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325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324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32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76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327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343" name="グループ"/>
            <p:cNvGrpSpPr/>
            <p:nvPr/>
          </p:nvGrpSpPr>
          <p:grpSpPr>
            <a:xfrm rot="19906780">
              <a:off x="1345577" y="280509"/>
              <a:ext cx="1970272" cy="2250264"/>
              <a:chOff x="-38100" y="-38099"/>
              <a:chExt cx="1970271" cy="2250262"/>
            </a:xfrm>
          </p:grpSpPr>
          <p:grpSp>
            <p:nvGrpSpPr>
              <p:cNvPr id="19333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332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331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342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334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335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338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337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33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78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340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19356" name="グループ"/>
            <p:cNvGrpSpPr/>
            <p:nvPr/>
          </p:nvGrpSpPr>
          <p:grpSpPr>
            <a:xfrm>
              <a:off x="1389963" y="1351268"/>
              <a:ext cx="1970273" cy="2250263"/>
              <a:chOff x="-38100" y="-38099"/>
              <a:chExt cx="1970271" cy="2250262"/>
            </a:xfrm>
          </p:grpSpPr>
          <p:grpSp>
            <p:nvGrpSpPr>
              <p:cNvPr id="19346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19345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344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355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19347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348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19351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19350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1934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19380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353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3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9384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pic>
        <p:nvPicPr>
          <p:cNvPr id="19386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19388" name="大・中・小  おなじかたちの     おから や キャベツのしん の めんちかつ"/>
          <p:cNvSpPr txBox="1"/>
          <p:nvPr/>
        </p:nvSpPr>
        <p:spPr>
          <a:xfrm>
            <a:off x="684847" y="923393"/>
            <a:ext cx="23014306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大・中・小  おなじかたちの 　　　　おから や キャベツのしん の　めんちかつ</a:t>
            </a:r>
          </a:p>
        </p:txBody>
      </p:sp>
      <p:grpSp>
        <p:nvGrpSpPr>
          <p:cNvPr id="19404" name="グループ"/>
          <p:cNvGrpSpPr/>
          <p:nvPr/>
        </p:nvGrpSpPr>
        <p:grpSpPr>
          <a:xfrm>
            <a:off x="8951958" y="479925"/>
            <a:ext cx="2439487" cy="2126393"/>
            <a:chOff x="-44108" y="-44108"/>
            <a:chExt cx="2439485" cy="2126392"/>
          </a:xfrm>
        </p:grpSpPr>
        <p:grpSp>
          <p:nvGrpSpPr>
            <p:cNvPr id="19391" name="図形"/>
            <p:cNvGrpSpPr/>
            <p:nvPr/>
          </p:nvGrpSpPr>
          <p:grpSpPr>
            <a:xfrm rot="21003214">
              <a:off x="93284" y="129472"/>
              <a:ext cx="2164701" cy="1779232"/>
              <a:chOff x="0" y="0"/>
              <a:chExt cx="2164699" cy="1779231"/>
            </a:xfrm>
          </p:grpSpPr>
          <p:sp>
            <p:nvSpPr>
              <p:cNvPr id="19390" name="図形"/>
              <p:cNvSpPr/>
              <p:nvPr/>
            </p:nvSpPr>
            <p:spPr>
              <a:xfrm>
                <a:off x="38099" y="38099"/>
                <a:ext cx="2088501" cy="1703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38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-1"/>
                <a:ext cx="2164701" cy="17792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00" name="グループ"/>
            <p:cNvGrpSpPr/>
            <p:nvPr/>
          </p:nvGrpSpPr>
          <p:grpSpPr>
            <a:xfrm>
              <a:off x="155214" y="16497"/>
              <a:ext cx="2064042" cy="1850750"/>
              <a:chOff x="-83331" y="-83331"/>
              <a:chExt cx="2064040" cy="1850749"/>
            </a:xfrm>
          </p:grpSpPr>
          <p:pic>
            <p:nvPicPr>
              <p:cNvPr id="19392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394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396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398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3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402" name="円形"/>
            <p:cNvSpPr/>
            <p:nvPr/>
          </p:nvSpPr>
          <p:spPr>
            <a:xfrm>
              <a:off x="1099851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03" name="円形"/>
            <p:cNvSpPr/>
            <p:nvPr/>
          </p:nvSpPr>
          <p:spPr>
            <a:xfrm>
              <a:off x="1287824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420" name="グループ"/>
          <p:cNvGrpSpPr/>
          <p:nvPr/>
        </p:nvGrpSpPr>
        <p:grpSpPr>
          <a:xfrm rot="18939727">
            <a:off x="16462331" y="3069443"/>
            <a:ext cx="2439487" cy="2126393"/>
            <a:chOff x="-44108" y="-44108"/>
            <a:chExt cx="2439485" cy="2126392"/>
          </a:xfrm>
        </p:grpSpPr>
        <p:grpSp>
          <p:nvGrpSpPr>
            <p:cNvPr id="19407" name="図形"/>
            <p:cNvGrpSpPr/>
            <p:nvPr/>
          </p:nvGrpSpPr>
          <p:grpSpPr>
            <a:xfrm rot="21003214">
              <a:off x="93284" y="129472"/>
              <a:ext cx="2164701" cy="1779232"/>
              <a:chOff x="0" y="0"/>
              <a:chExt cx="2164699" cy="1779231"/>
            </a:xfrm>
          </p:grpSpPr>
          <p:sp>
            <p:nvSpPr>
              <p:cNvPr id="19406" name="図形"/>
              <p:cNvSpPr/>
              <p:nvPr/>
            </p:nvSpPr>
            <p:spPr>
              <a:xfrm>
                <a:off x="38099" y="38099"/>
                <a:ext cx="2088501" cy="1703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05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-1"/>
                <a:ext cx="2164701" cy="17792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16" name="グループ"/>
            <p:cNvGrpSpPr/>
            <p:nvPr/>
          </p:nvGrpSpPr>
          <p:grpSpPr>
            <a:xfrm>
              <a:off x="155214" y="16497"/>
              <a:ext cx="2064042" cy="1850750"/>
              <a:chOff x="-83331" y="-83331"/>
              <a:chExt cx="2064040" cy="1850749"/>
            </a:xfrm>
          </p:grpSpPr>
          <p:pic>
            <p:nvPicPr>
              <p:cNvPr id="19408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410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412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414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3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418" name="円形"/>
            <p:cNvSpPr/>
            <p:nvPr/>
          </p:nvSpPr>
          <p:spPr>
            <a:xfrm>
              <a:off x="1099851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19" name="円形"/>
            <p:cNvSpPr/>
            <p:nvPr/>
          </p:nvSpPr>
          <p:spPr>
            <a:xfrm>
              <a:off x="1287824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436" name="グループ"/>
          <p:cNvGrpSpPr/>
          <p:nvPr/>
        </p:nvGrpSpPr>
        <p:grpSpPr>
          <a:xfrm rot="13729118">
            <a:off x="12642042" y="6486203"/>
            <a:ext cx="1497174" cy="1309558"/>
            <a:chOff x="-44108" y="-44108"/>
            <a:chExt cx="1497173" cy="1309557"/>
          </a:xfrm>
        </p:grpSpPr>
        <p:grpSp>
          <p:nvGrpSpPr>
            <p:cNvPr id="19423" name="図形"/>
            <p:cNvGrpSpPr/>
            <p:nvPr/>
          </p:nvGrpSpPr>
          <p:grpSpPr>
            <a:xfrm rot="21003214">
              <a:off x="40629" y="62314"/>
              <a:ext cx="1327698" cy="1096713"/>
              <a:chOff x="0" y="0"/>
              <a:chExt cx="1327696" cy="1096711"/>
            </a:xfrm>
          </p:grpSpPr>
          <p:sp>
            <p:nvSpPr>
              <p:cNvPr id="19422" name="図形"/>
              <p:cNvSpPr/>
              <p:nvPr/>
            </p:nvSpPr>
            <p:spPr>
              <a:xfrm>
                <a:off x="38099" y="38099"/>
                <a:ext cx="1251498" cy="1020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21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327698" cy="10967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32" name="グループ"/>
            <p:cNvGrpSpPr/>
            <p:nvPr/>
          </p:nvGrpSpPr>
          <p:grpSpPr>
            <a:xfrm>
              <a:off x="58064" y="-23512"/>
              <a:ext cx="1305183" cy="1176485"/>
              <a:chOff x="-84880" y="-83331"/>
              <a:chExt cx="1305181" cy="1176483"/>
            </a:xfrm>
          </p:grpSpPr>
          <p:pic>
            <p:nvPicPr>
              <p:cNvPr id="19424" name="線 図形" descr="線 図形"/>
              <p:cNvPicPr>
                <a:picLocks noChangeAspect="0"/>
              </p:cNvPicPr>
              <p:nvPr/>
            </p:nvPicPr>
            <p:blipFill>
              <a:blip r:embed="rId1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4988" y="525523"/>
                <a:ext cx="699679" cy="353122"/>
              </a:xfrm>
              <a:prstGeom prst="rect">
                <a:avLst/>
              </a:prstGeom>
              <a:effectLst/>
            </p:spPr>
          </p:pic>
          <p:pic>
            <p:nvPicPr>
              <p:cNvPr id="19426" name="線 図形" descr="線 図形"/>
              <p:cNvPicPr>
                <a:picLocks noChangeAspect="0"/>
              </p:cNvPicPr>
              <p:nvPr/>
            </p:nvPicPr>
            <p:blipFill>
              <a:blip r:embed="rId1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738" y="441683"/>
                <a:ext cx="788067" cy="374548"/>
              </a:xfrm>
              <a:prstGeom prst="rect">
                <a:avLst/>
              </a:prstGeom>
              <a:effectLst/>
            </p:spPr>
          </p:pic>
          <p:pic>
            <p:nvPicPr>
              <p:cNvPr id="19428" name="線 図形" descr="線 図形"/>
              <p:cNvPicPr>
                <a:picLocks noChangeAspect="0"/>
              </p:cNvPicPr>
              <p:nvPr/>
            </p:nvPicPr>
            <p:blipFill>
              <a:blip r:embed="rId1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88857" y="82827"/>
                <a:ext cx="621790" cy="431642"/>
              </a:xfrm>
              <a:prstGeom prst="rect">
                <a:avLst/>
              </a:prstGeom>
              <a:effectLst/>
            </p:spPr>
          </p:pic>
          <p:pic>
            <p:nvPicPr>
              <p:cNvPr id="19430" name="線 図形" descr="線 図形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1286" y="138909"/>
                <a:ext cx="805222" cy="487467"/>
              </a:xfrm>
              <a:prstGeom prst="rect">
                <a:avLst/>
              </a:prstGeom>
              <a:effectLst/>
            </p:spPr>
          </p:pic>
        </p:grpSp>
        <p:pic>
          <p:nvPicPr>
            <p:cNvPr id="19841" name="接続の線" descr="接続の線"/>
            <p:cNvPicPr>
              <a:picLocks noChangeAspect="0"/>
            </p:cNvPicPr>
            <p:nvPr/>
          </p:nvPicPr>
          <p:blipFill>
            <a:blip r:embed="rId15">
              <a:extLst/>
            </a:blip>
            <a:stretch>
              <a:fillRect/>
            </a:stretch>
          </p:blipFill>
          <p:spPr>
            <a:xfrm>
              <a:off x="541584" y="566644"/>
              <a:ext cx="535394" cy="173463"/>
            </a:xfrm>
            <a:prstGeom prst="rect">
              <a:avLst/>
            </a:prstGeom>
            <a:effectLst/>
          </p:spPr>
        </p:pic>
        <p:sp>
          <p:nvSpPr>
            <p:cNvPr id="19434" name="円形"/>
            <p:cNvSpPr/>
            <p:nvPr/>
          </p:nvSpPr>
          <p:spPr>
            <a:xfrm>
              <a:off x="659066" y="480476"/>
              <a:ext cx="80569" cy="8056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35" name="円形"/>
            <p:cNvSpPr/>
            <p:nvPr/>
          </p:nvSpPr>
          <p:spPr>
            <a:xfrm>
              <a:off x="771705" y="480476"/>
              <a:ext cx="80569" cy="8056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452" name="グループ"/>
          <p:cNvGrpSpPr/>
          <p:nvPr/>
        </p:nvGrpSpPr>
        <p:grpSpPr>
          <a:xfrm rot="2200505">
            <a:off x="2803921" y="3198044"/>
            <a:ext cx="1843392" cy="1609675"/>
            <a:chOff x="-44108" y="-44108"/>
            <a:chExt cx="1843391" cy="1609673"/>
          </a:xfrm>
        </p:grpSpPr>
        <p:grpSp>
          <p:nvGrpSpPr>
            <p:cNvPr id="19439" name="図形"/>
            <p:cNvGrpSpPr/>
            <p:nvPr/>
          </p:nvGrpSpPr>
          <p:grpSpPr>
            <a:xfrm rot="21003214">
              <a:off x="59976" y="86989"/>
              <a:ext cx="1635223" cy="1347479"/>
              <a:chOff x="0" y="0"/>
              <a:chExt cx="1635222" cy="1347478"/>
            </a:xfrm>
          </p:grpSpPr>
          <p:sp>
            <p:nvSpPr>
              <p:cNvPr id="19438" name="図形"/>
              <p:cNvSpPr/>
              <p:nvPr/>
            </p:nvSpPr>
            <p:spPr>
              <a:xfrm>
                <a:off x="38099" y="38099"/>
                <a:ext cx="1559024" cy="12712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3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-1"/>
                <a:ext cx="1635223" cy="134748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48" name="グループ"/>
            <p:cNvGrpSpPr/>
            <p:nvPr/>
          </p:nvGrpSpPr>
          <p:grpSpPr>
            <a:xfrm>
              <a:off x="94738" y="-8812"/>
              <a:ext cx="1583018" cy="1423801"/>
              <a:chOff x="-83331" y="-83331"/>
              <a:chExt cx="1583017" cy="1423799"/>
            </a:xfrm>
          </p:grpSpPr>
          <p:pic>
            <p:nvPicPr>
              <p:cNvPr id="19440" name="線 図形" descr="線 図形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811" y="677291"/>
                <a:ext cx="840401" cy="397408"/>
              </a:xfrm>
              <a:prstGeom prst="rect">
                <a:avLst/>
              </a:prstGeom>
              <a:effectLst/>
            </p:spPr>
          </p:pic>
          <p:pic>
            <p:nvPicPr>
              <p:cNvPr id="19442" name="線 図形" descr="線 図形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210" y="569220"/>
                <a:ext cx="950509" cy="430494"/>
              </a:xfrm>
              <a:prstGeom prst="rect">
                <a:avLst/>
              </a:prstGeom>
              <a:effectLst/>
            </p:spPr>
          </p:pic>
          <p:pic>
            <p:nvPicPr>
              <p:cNvPr id="19444" name="線 図形" descr="線 図形"/>
              <p:cNvPicPr>
                <a:picLocks noChangeAspect="0"/>
              </p:cNvPicPr>
              <p:nvPr/>
            </p:nvPicPr>
            <p:blipFill>
              <a:blip r:embed="rId1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2041" y="120687"/>
                <a:ext cx="743372" cy="500233"/>
              </a:xfrm>
              <a:prstGeom prst="rect">
                <a:avLst/>
              </a:prstGeom>
              <a:effectLst/>
            </p:spPr>
          </p:pic>
          <p:pic>
            <p:nvPicPr>
              <p:cNvPr id="19446" name="線 図形" descr="線 図形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92132" y="189671"/>
                <a:ext cx="971880" cy="572671"/>
              </a:xfrm>
              <a:prstGeom prst="rect">
                <a:avLst/>
              </a:prstGeom>
              <a:effectLst/>
            </p:spPr>
          </p:pic>
        </p:grpSp>
        <p:pic>
          <p:nvPicPr>
            <p:cNvPr id="19843" name="接続の線" descr="接続の線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682468" y="713685"/>
              <a:ext cx="651351" cy="200484"/>
            </a:xfrm>
            <a:prstGeom prst="rect">
              <a:avLst/>
            </a:prstGeom>
            <a:effectLst/>
          </p:spPr>
        </p:pic>
        <p:sp>
          <p:nvSpPr>
            <p:cNvPr id="19450" name="円形"/>
            <p:cNvSpPr/>
            <p:nvPr/>
          </p:nvSpPr>
          <p:spPr>
            <a:xfrm>
              <a:off x="821016" y="598542"/>
              <a:ext cx="100366" cy="1003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51" name="円形"/>
            <p:cNvSpPr/>
            <p:nvPr/>
          </p:nvSpPr>
          <p:spPr>
            <a:xfrm>
              <a:off x="961334" y="598542"/>
              <a:ext cx="100366" cy="1003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468" name="グループ"/>
          <p:cNvGrpSpPr/>
          <p:nvPr/>
        </p:nvGrpSpPr>
        <p:grpSpPr>
          <a:xfrm rot="10694291">
            <a:off x="1618514" y="6295010"/>
            <a:ext cx="2374908" cy="2324079"/>
            <a:chOff x="-44108" y="-44108"/>
            <a:chExt cx="2374906" cy="2324078"/>
          </a:xfrm>
        </p:grpSpPr>
        <p:grpSp>
          <p:nvGrpSpPr>
            <p:cNvPr id="19455" name="図形"/>
            <p:cNvGrpSpPr/>
            <p:nvPr/>
          </p:nvGrpSpPr>
          <p:grpSpPr>
            <a:xfrm rot="21003214">
              <a:off x="112973" y="118848"/>
              <a:ext cx="2060744" cy="1998166"/>
              <a:chOff x="0" y="0"/>
              <a:chExt cx="2060742" cy="1998164"/>
            </a:xfrm>
          </p:grpSpPr>
          <p:sp>
            <p:nvSpPr>
              <p:cNvPr id="19454" name="図形"/>
              <p:cNvSpPr/>
              <p:nvPr/>
            </p:nvSpPr>
            <p:spPr>
              <a:xfrm>
                <a:off x="38099" y="38100"/>
                <a:ext cx="1984544" cy="1921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5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2060744" cy="1998165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64" name="グループ"/>
            <p:cNvGrpSpPr/>
            <p:nvPr/>
          </p:nvGrpSpPr>
          <p:grpSpPr>
            <a:xfrm>
              <a:off x="128763" y="162642"/>
              <a:ext cx="2064042" cy="1850751"/>
              <a:chOff x="-83331" y="-83331"/>
              <a:chExt cx="2064040" cy="1850749"/>
            </a:xfrm>
          </p:grpSpPr>
          <p:pic>
            <p:nvPicPr>
              <p:cNvPr id="19456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458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460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462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4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466" name="円形"/>
            <p:cNvSpPr/>
            <p:nvPr/>
          </p:nvSpPr>
          <p:spPr>
            <a:xfrm>
              <a:off x="1073400" y="947965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67" name="円形"/>
            <p:cNvSpPr/>
            <p:nvPr/>
          </p:nvSpPr>
          <p:spPr>
            <a:xfrm>
              <a:off x="1261372" y="947965"/>
              <a:ext cx="134453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484" name="グループ"/>
          <p:cNvGrpSpPr/>
          <p:nvPr/>
        </p:nvGrpSpPr>
        <p:grpSpPr>
          <a:xfrm>
            <a:off x="20988653" y="10574703"/>
            <a:ext cx="1843392" cy="1804378"/>
            <a:chOff x="-44108" y="-44108"/>
            <a:chExt cx="1843391" cy="1804377"/>
          </a:xfrm>
        </p:grpSpPr>
        <p:grpSp>
          <p:nvGrpSpPr>
            <p:cNvPr id="19471" name="図形"/>
            <p:cNvGrpSpPr/>
            <p:nvPr/>
          </p:nvGrpSpPr>
          <p:grpSpPr>
            <a:xfrm rot="21003214">
              <a:off x="77858" y="82367"/>
              <a:ext cx="1599459" cy="1551427"/>
              <a:chOff x="0" y="0"/>
              <a:chExt cx="1599457" cy="1551425"/>
            </a:xfrm>
          </p:grpSpPr>
          <p:sp>
            <p:nvSpPr>
              <p:cNvPr id="19470" name="図形"/>
              <p:cNvSpPr/>
              <p:nvPr/>
            </p:nvSpPr>
            <p:spPr>
              <a:xfrm>
                <a:off x="38100" y="38100"/>
                <a:ext cx="1523258" cy="1475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69" name="図形 図形" descr="図形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0" y="0"/>
                <a:ext cx="1599458" cy="155142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80" name="グループ"/>
            <p:cNvGrpSpPr/>
            <p:nvPr/>
          </p:nvGrpSpPr>
          <p:grpSpPr>
            <a:xfrm>
              <a:off x="79464" y="105468"/>
              <a:ext cx="1623018" cy="1459304"/>
              <a:chOff x="-83331" y="-83331"/>
              <a:chExt cx="1623017" cy="1459303"/>
            </a:xfrm>
          </p:grpSpPr>
          <p:pic>
            <p:nvPicPr>
              <p:cNvPr id="19472" name="線 図形" descr="線 図形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8903" y="698946"/>
                <a:ext cx="860548" cy="403991"/>
              </a:xfrm>
              <a:prstGeom prst="rect">
                <a:avLst/>
              </a:prstGeom>
              <a:effectLst/>
            </p:spPr>
          </p:pic>
          <p:pic>
            <p:nvPicPr>
              <p:cNvPr id="19474" name="線 図形" descr="線 図形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921" y="587480"/>
                <a:ext cx="973766" cy="438504"/>
              </a:xfrm>
              <a:prstGeom prst="rect">
                <a:avLst/>
              </a:prstGeom>
              <a:effectLst/>
            </p:spPr>
          </p:pic>
          <p:pic>
            <p:nvPicPr>
              <p:cNvPr id="19476" name="線 図形" descr="線 図形"/>
              <p:cNvPicPr>
                <a:picLocks noChangeAspect="0"/>
              </p:cNvPicPr>
              <p:nvPr/>
            </p:nvPicPr>
            <p:blipFill>
              <a:blip r:embed="rId2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75404" y="126107"/>
                <a:ext cx="760779" cy="510054"/>
              </a:xfrm>
              <a:prstGeom prst="rect">
                <a:avLst/>
              </a:prstGeom>
              <a:effectLst/>
            </p:spPr>
          </p:pic>
          <p:pic>
            <p:nvPicPr>
              <p:cNvPr id="19478" name="線 図形" descr="線 図形"/>
              <p:cNvPicPr>
                <a:picLocks noChangeAspect="0"/>
              </p:cNvPicPr>
              <p:nvPr/>
            </p:nvPicPr>
            <p:blipFill>
              <a:blip r:embed="rId2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8002" y="196938"/>
                <a:ext cx="995740" cy="584871"/>
              </a:xfrm>
              <a:prstGeom prst="rect">
                <a:avLst/>
              </a:prstGeom>
              <a:effectLst/>
            </p:spPr>
          </p:pic>
        </p:grpSp>
        <p:pic>
          <p:nvPicPr>
            <p:cNvPr id="19847" name="接続の線" descr="接続の線"/>
            <p:cNvPicPr>
              <a:picLocks noChangeAspect="0"/>
            </p:cNvPicPr>
            <p:nvPr/>
          </p:nvPicPr>
          <p:blipFill>
            <a:blip r:embed="rId28">
              <a:extLst/>
            </a:blip>
            <a:stretch>
              <a:fillRect/>
            </a:stretch>
          </p:blipFill>
          <p:spPr>
            <a:xfrm>
              <a:off x="702638" y="734737"/>
              <a:ext cx="667953" cy="204353"/>
            </a:xfrm>
            <a:prstGeom prst="rect">
              <a:avLst/>
            </a:prstGeom>
            <a:effectLst/>
          </p:spPr>
        </p:pic>
        <p:sp>
          <p:nvSpPr>
            <p:cNvPr id="19482" name="円形"/>
            <p:cNvSpPr/>
            <p:nvPr/>
          </p:nvSpPr>
          <p:spPr>
            <a:xfrm>
              <a:off x="823900" y="727621"/>
              <a:ext cx="103201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83" name="円形"/>
            <p:cNvSpPr/>
            <p:nvPr/>
          </p:nvSpPr>
          <p:spPr>
            <a:xfrm>
              <a:off x="968181" y="727621"/>
              <a:ext cx="103200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00" name="グループ"/>
          <p:cNvGrpSpPr/>
          <p:nvPr/>
        </p:nvGrpSpPr>
        <p:grpSpPr>
          <a:xfrm>
            <a:off x="13304415" y="4645951"/>
            <a:ext cx="1497174" cy="1465856"/>
            <a:chOff x="-44108" y="-44108"/>
            <a:chExt cx="1497173" cy="1465855"/>
          </a:xfrm>
        </p:grpSpPr>
        <p:grpSp>
          <p:nvGrpSpPr>
            <p:cNvPr id="19487" name="図形"/>
            <p:cNvGrpSpPr/>
            <p:nvPr/>
          </p:nvGrpSpPr>
          <p:grpSpPr>
            <a:xfrm rot="21003214">
              <a:off x="54985" y="58604"/>
              <a:ext cx="1298987" cy="1260430"/>
              <a:chOff x="0" y="0"/>
              <a:chExt cx="1298986" cy="1260428"/>
            </a:xfrm>
          </p:grpSpPr>
          <p:sp>
            <p:nvSpPr>
              <p:cNvPr id="19486" name="図形"/>
              <p:cNvSpPr/>
              <p:nvPr/>
            </p:nvSpPr>
            <p:spPr>
              <a:xfrm>
                <a:off x="38100" y="38099"/>
                <a:ext cx="1222787" cy="1184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85" name="図形 図形" descr="図形 図形"/>
              <p:cNvPicPr>
                <a:picLocks noChangeAspect="0"/>
              </p:cNvPicPr>
              <p:nvPr/>
            </p:nvPicPr>
            <p:blipFill>
              <a:blip r:embed="rId29">
                <a:extLst/>
              </a:blip>
              <a:stretch>
                <a:fillRect/>
              </a:stretch>
            </p:blipFill>
            <p:spPr>
              <a:xfrm>
                <a:off x="0" y="-1"/>
                <a:ext cx="1298987" cy="1260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496" name="グループ"/>
            <p:cNvGrpSpPr/>
            <p:nvPr/>
          </p:nvGrpSpPr>
          <p:grpSpPr>
            <a:xfrm>
              <a:off x="46263" y="68226"/>
              <a:ext cx="1336832" cy="1204788"/>
              <a:chOff x="-84420" y="-83331"/>
              <a:chExt cx="1336831" cy="1204787"/>
            </a:xfrm>
          </p:grpSpPr>
          <p:pic>
            <p:nvPicPr>
              <p:cNvPr id="19488" name="線 図形" descr="線 図形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7240" y="543059"/>
                <a:ext cx="715852" cy="357905"/>
              </a:xfrm>
              <a:prstGeom prst="rect">
                <a:avLst/>
              </a:prstGeom>
              <a:effectLst/>
            </p:spPr>
          </p:pic>
          <p:pic>
            <p:nvPicPr>
              <p:cNvPr id="19490" name="線 図形" descr="線 図形"/>
              <p:cNvPicPr>
                <a:picLocks noChangeAspect="0"/>
              </p:cNvPicPr>
              <p:nvPr/>
            </p:nvPicPr>
            <p:blipFill>
              <a:blip r:embed="rId3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4365" y="456341"/>
                <a:ext cx="806737" cy="380978"/>
              </a:xfrm>
              <a:prstGeom prst="rect">
                <a:avLst/>
              </a:prstGeom>
              <a:effectLst/>
            </p:spPr>
          </p:pic>
          <p:pic>
            <p:nvPicPr>
              <p:cNvPr id="19492" name="線 図形" descr="線 図形"/>
              <p:cNvPicPr>
                <a:picLocks noChangeAspect="0"/>
              </p:cNvPicPr>
              <p:nvPr/>
            </p:nvPicPr>
            <p:blipFill>
              <a:blip r:embed="rId3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07612" y="87178"/>
                <a:ext cx="635763" cy="439525"/>
              </a:xfrm>
              <a:prstGeom prst="rect">
                <a:avLst/>
              </a:prstGeom>
              <a:effectLst/>
            </p:spPr>
          </p:pic>
          <p:pic>
            <p:nvPicPr>
              <p:cNvPr id="19494" name="線 図形" descr="線 図形"/>
              <p:cNvPicPr>
                <a:picLocks noChangeAspect="0"/>
              </p:cNvPicPr>
              <p:nvPr/>
            </p:nvPicPr>
            <p:blipFill>
              <a:blip r:embed="rId3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94026" y="144743"/>
                <a:ext cx="824376" cy="497260"/>
              </a:xfrm>
              <a:prstGeom prst="rect">
                <a:avLst/>
              </a:prstGeom>
              <a:effectLst/>
            </p:spPr>
          </p:pic>
        </p:grpSp>
        <p:pic>
          <p:nvPicPr>
            <p:cNvPr id="19849" name="接続の線" descr="接続の線"/>
            <p:cNvPicPr>
              <a:picLocks noChangeAspect="0"/>
            </p:cNvPicPr>
            <p:nvPr/>
          </p:nvPicPr>
          <p:blipFill>
            <a:blip r:embed="rId34">
              <a:extLst/>
            </a:blip>
            <a:stretch>
              <a:fillRect/>
            </a:stretch>
          </p:blipFill>
          <p:spPr>
            <a:xfrm>
              <a:off x="557776" y="583543"/>
              <a:ext cx="548721" cy="176569"/>
            </a:xfrm>
            <a:prstGeom prst="rect">
              <a:avLst/>
            </a:prstGeom>
            <a:effectLst/>
          </p:spPr>
        </p:pic>
        <p:sp>
          <p:nvSpPr>
            <p:cNvPr id="19498" name="円形"/>
            <p:cNvSpPr/>
            <p:nvPr/>
          </p:nvSpPr>
          <p:spPr>
            <a:xfrm>
              <a:off x="66138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99" name="円形"/>
            <p:cNvSpPr/>
            <p:nvPr/>
          </p:nvSpPr>
          <p:spPr>
            <a:xfrm>
              <a:off x="77720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16" name="グループ"/>
          <p:cNvGrpSpPr/>
          <p:nvPr/>
        </p:nvGrpSpPr>
        <p:grpSpPr>
          <a:xfrm rot="14194567">
            <a:off x="14899760" y="4734816"/>
            <a:ext cx="2436636" cy="2108776"/>
            <a:chOff x="-44091" y="-44012"/>
            <a:chExt cx="2436634" cy="2108775"/>
          </a:xfrm>
        </p:grpSpPr>
        <p:grpSp>
          <p:nvGrpSpPr>
            <p:cNvPr id="19503" name="図形"/>
            <p:cNvGrpSpPr/>
            <p:nvPr/>
          </p:nvGrpSpPr>
          <p:grpSpPr>
            <a:xfrm rot="21003214">
              <a:off x="91751" y="129724"/>
              <a:ext cx="2164950" cy="1761303"/>
              <a:chOff x="0" y="0"/>
              <a:chExt cx="2164949" cy="1761301"/>
            </a:xfrm>
          </p:grpSpPr>
          <p:sp>
            <p:nvSpPr>
              <p:cNvPr id="19502" name="図形"/>
              <p:cNvSpPr/>
              <p:nvPr/>
            </p:nvSpPr>
            <p:spPr>
              <a:xfrm>
                <a:off x="38099" y="38100"/>
                <a:ext cx="2088751" cy="1685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01" name="図形 図形" descr="図形 図形"/>
              <p:cNvPicPr>
                <a:picLocks noChangeAspect="0"/>
              </p:cNvPicPr>
              <p:nvPr/>
            </p:nvPicPr>
            <p:blipFill>
              <a:blip r:embed="rId35">
                <a:extLst/>
              </a:blip>
              <a:stretch>
                <a:fillRect/>
              </a:stretch>
            </p:blipFill>
            <p:spPr>
              <a:xfrm>
                <a:off x="-1" y="0"/>
                <a:ext cx="2164951" cy="1761302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12" name="グループ"/>
            <p:cNvGrpSpPr/>
            <p:nvPr/>
          </p:nvGrpSpPr>
          <p:grpSpPr>
            <a:xfrm>
              <a:off x="153972" y="6097"/>
              <a:ext cx="2064042" cy="1850750"/>
              <a:chOff x="-83331" y="-83331"/>
              <a:chExt cx="2064040" cy="1850749"/>
            </a:xfrm>
          </p:grpSpPr>
          <p:pic>
            <p:nvPicPr>
              <p:cNvPr id="19504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506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508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510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5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514" name="円形"/>
            <p:cNvSpPr/>
            <p:nvPr/>
          </p:nvSpPr>
          <p:spPr>
            <a:xfrm>
              <a:off x="1098609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15" name="円形"/>
            <p:cNvSpPr/>
            <p:nvPr/>
          </p:nvSpPr>
          <p:spPr>
            <a:xfrm>
              <a:off x="1286582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32" name="グループ"/>
          <p:cNvGrpSpPr/>
          <p:nvPr/>
        </p:nvGrpSpPr>
        <p:grpSpPr>
          <a:xfrm rot="13669707">
            <a:off x="17801022" y="5222420"/>
            <a:ext cx="1958127" cy="1697072"/>
            <a:chOff x="-44094" y="-44031"/>
            <a:chExt cx="1958126" cy="1697070"/>
          </a:xfrm>
        </p:grpSpPr>
        <p:grpSp>
          <p:nvGrpSpPr>
            <p:cNvPr id="19519" name="図形"/>
            <p:cNvGrpSpPr/>
            <p:nvPr/>
          </p:nvGrpSpPr>
          <p:grpSpPr>
            <a:xfrm rot="21003214">
              <a:off x="65293" y="95528"/>
              <a:ext cx="1739351" cy="1417951"/>
              <a:chOff x="0" y="0"/>
              <a:chExt cx="1739350" cy="1417949"/>
            </a:xfrm>
          </p:grpSpPr>
          <p:sp>
            <p:nvSpPr>
              <p:cNvPr id="19518" name="図形"/>
              <p:cNvSpPr/>
              <p:nvPr/>
            </p:nvSpPr>
            <p:spPr>
              <a:xfrm>
                <a:off x="38099" y="38099"/>
                <a:ext cx="1663152" cy="134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17" name="図形 図形" descr="図形 図形"/>
              <p:cNvPicPr>
                <a:picLocks noChangeAspect="0"/>
              </p:cNvPicPr>
              <p:nvPr/>
            </p:nvPicPr>
            <p:blipFill>
              <a:blip r:embed="rId36">
                <a:extLst/>
              </a:blip>
              <a:stretch>
                <a:fillRect/>
              </a:stretch>
            </p:blipFill>
            <p:spPr>
              <a:xfrm>
                <a:off x="-1" y="-1"/>
                <a:ext cx="1739352" cy="14179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28" name="グループ"/>
            <p:cNvGrpSpPr/>
            <p:nvPr/>
          </p:nvGrpSpPr>
          <p:grpSpPr>
            <a:xfrm>
              <a:off x="105620" y="-12125"/>
              <a:ext cx="1677436" cy="1507605"/>
              <a:chOff x="-83331" y="-83331"/>
              <a:chExt cx="1677435" cy="1507604"/>
            </a:xfrm>
          </p:grpSpPr>
          <p:pic>
            <p:nvPicPr>
              <p:cNvPr id="19520" name="線 図形" descr="線 図形"/>
              <p:cNvPicPr>
                <a:picLocks noChangeAspect="0"/>
              </p:cNvPicPr>
              <p:nvPr/>
            </p:nvPicPr>
            <p:blipFill>
              <a:blip r:embed="rId3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63110" y="728408"/>
                <a:ext cx="887958" cy="412945"/>
              </a:xfrm>
              <a:prstGeom prst="rect">
                <a:avLst/>
              </a:prstGeom>
              <a:effectLst/>
            </p:spPr>
          </p:pic>
          <p:pic>
            <p:nvPicPr>
              <p:cNvPr id="19522" name="線 図形" descr="線 図形"/>
              <p:cNvPicPr>
                <a:picLocks noChangeAspect="0"/>
              </p:cNvPicPr>
              <p:nvPr/>
            </p:nvPicPr>
            <p:blipFill>
              <a:blip r:embed="rId3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248" y="612322"/>
                <a:ext cx="1005406" cy="449401"/>
              </a:xfrm>
              <a:prstGeom prst="rect">
                <a:avLst/>
              </a:prstGeom>
              <a:effectLst/>
            </p:spPr>
          </p:pic>
          <p:pic>
            <p:nvPicPr>
              <p:cNvPr id="19524" name="線 図形" descr="線 図形"/>
              <p:cNvPicPr>
                <a:picLocks noChangeAspect="0"/>
              </p:cNvPicPr>
              <p:nvPr/>
            </p:nvPicPr>
            <p:blipFill>
              <a:blip r:embed="rId3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07189" y="133482"/>
                <a:ext cx="784461" cy="523414"/>
              </a:xfrm>
              <a:prstGeom prst="rect">
                <a:avLst/>
              </a:prstGeom>
              <a:effectLst/>
            </p:spPr>
          </p:pic>
          <p:pic>
            <p:nvPicPr>
              <p:cNvPr id="19526" name="線 図形" descr="線 図形"/>
              <p:cNvPicPr>
                <a:picLocks noChangeAspect="0"/>
              </p:cNvPicPr>
              <p:nvPr/>
            </p:nvPicPr>
            <p:blipFill>
              <a:blip r:embed="rId4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9593" y="206826"/>
                <a:ext cx="1028202" cy="601466"/>
              </a:xfrm>
              <a:prstGeom prst="rect">
                <a:avLst/>
              </a:prstGeom>
              <a:effectLst/>
            </p:spPr>
          </p:pic>
        </p:grpSp>
        <p:pic>
          <p:nvPicPr>
            <p:cNvPr id="19853" name="接続の線" descr="接続の線"/>
            <p:cNvPicPr>
              <a:picLocks noChangeAspect="0"/>
            </p:cNvPicPr>
            <p:nvPr/>
          </p:nvPicPr>
          <p:blipFill>
            <a:blip r:embed="rId41">
              <a:extLst/>
            </a:blip>
            <a:stretch>
              <a:fillRect/>
            </a:stretch>
          </p:blipFill>
          <p:spPr>
            <a:xfrm>
              <a:off x="730080" y="763378"/>
              <a:ext cx="690538" cy="209616"/>
            </a:xfrm>
            <a:prstGeom prst="rect">
              <a:avLst/>
            </a:prstGeom>
            <a:effectLst/>
          </p:spPr>
        </p:pic>
        <p:sp>
          <p:nvSpPr>
            <p:cNvPr id="19530" name="円形"/>
            <p:cNvSpPr/>
            <p:nvPr/>
          </p:nvSpPr>
          <p:spPr>
            <a:xfrm>
              <a:off x="874759" y="630161"/>
              <a:ext cx="107057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31" name="円形"/>
            <p:cNvSpPr/>
            <p:nvPr/>
          </p:nvSpPr>
          <p:spPr>
            <a:xfrm>
              <a:off x="1024431" y="630161"/>
              <a:ext cx="107056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48" name="グループ"/>
          <p:cNvGrpSpPr/>
          <p:nvPr/>
        </p:nvGrpSpPr>
        <p:grpSpPr>
          <a:xfrm rot="3230063">
            <a:off x="20764607" y="5740121"/>
            <a:ext cx="1507735" cy="1309558"/>
            <a:chOff x="-44098" y="-44050"/>
            <a:chExt cx="1507734" cy="1309557"/>
          </a:xfrm>
        </p:grpSpPr>
        <p:grpSp>
          <p:nvGrpSpPr>
            <p:cNvPr id="19535" name="図形"/>
            <p:cNvGrpSpPr/>
            <p:nvPr/>
          </p:nvGrpSpPr>
          <p:grpSpPr>
            <a:xfrm rot="21003214">
              <a:off x="40389" y="63342"/>
              <a:ext cx="1338760" cy="1094773"/>
              <a:chOff x="0" y="0"/>
              <a:chExt cx="1338759" cy="1094771"/>
            </a:xfrm>
          </p:grpSpPr>
          <p:sp>
            <p:nvSpPr>
              <p:cNvPr id="19534" name="図形"/>
              <p:cNvSpPr/>
              <p:nvPr/>
            </p:nvSpPr>
            <p:spPr>
              <a:xfrm>
                <a:off x="38100" y="38100"/>
                <a:ext cx="1262560" cy="1018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33" name="図形 図形" descr="図形 図形"/>
              <p:cNvPicPr>
                <a:picLocks noChangeAspect="0"/>
              </p:cNvPicPr>
              <p:nvPr/>
            </p:nvPicPr>
            <p:blipFill>
              <a:blip r:embed="rId42">
                <a:extLst/>
              </a:blip>
              <a:stretch>
                <a:fillRect/>
              </a:stretch>
            </p:blipFill>
            <p:spPr>
              <a:xfrm>
                <a:off x="0" y="0"/>
                <a:ext cx="1338760" cy="10947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44" name="グループ"/>
            <p:cNvGrpSpPr/>
            <p:nvPr/>
          </p:nvGrpSpPr>
          <p:grpSpPr>
            <a:xfrm>
              <a:off x="58702" y="-29276"/>
              <a:ext cx="1314954" cy="1185222"/>
              <a:chOff x="-84738" y="-83331"/>
              <a:chExt cx="1314952" cy="1185221"/>
            </a:xfrm>
          </p:grpSpPr>
          <p:pic>
            <p:nvPicPr>
              <p:cNvPr id="19536" name="線 図形" descr="線 図形"/>
              <p:cNvPicPr>
                <a:picLocks noChangeAspect="0"/>
              </p:cNvPicPr>
              <p:nvPr/>
            </p:nvPicPr>
            <p:blipFill>
              <a:blip r:embed="rId4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5683" y="530937"/>
                <a:ext cx="704672" cy="354598"/>
              </a:xfrm>
              <a:prstGeom prst="rect">
                <a:avLst/>
              </a:prstGeom>
              <a:effectLst/>
            </p:spPr>
          </p:pic>
          <p:pic>
            <p:nvPicPr>
              <p:cNvPr id="19538" name="線 図形" descr="線 図形"/>
              <p:cNvPicPr>
                <a:picLocks noChangeAspect="0"/>
              </p:cNvPicPr>
              <p:nvPr/>
            </p:nvPicPr>
            <p:blipFill>
              <a:blip r:embed="rId4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314" y="446208"/>
                <a:ext cx="793831" cy="376534"/>
              </a:xfrm>
              <a:prstGeom prst="rect">
                <a:avLst/>
              </a:prstGeom>
              <a:effectLst/>
            </p:spPr>
          </p:pic>
          <p:pic>
            <p:nvPicPr>
              <p:cNvPr id="19540" name="線 図形" descr="線 図形"/>
              <p:cNvPicPr>
                <a:picLocks noChangeAspect="0"/>
              </p:cNvPicPr>
              <p:nvPr/>
            </p:nvPicPr>
            <p:blipFill>
              <a:blip r:embed="rId4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4647" y="84170"/>
                <a:ext cx="626104" cy="434076"/>
              </a:xfrm>
              <a:prstGeom prst="rect">
                <a:avLst/>
              </a:prstGeom>
              <a:effectLst/>
            </p:spPr>
          </p:pic>
          <p:pic>
            <p:nvPicPr>
              <p:cNvPr id="19542" name="線 図形" descr="線 図形"/>
              <p:cNvPicPr>
                <a:picLocks noChangeAspect="0"/>
              </p:cNvPicPr>
              <p:nvPr/>
            </p:nvPicPr>
            <p:blipFill>
              <a:blip r:embed="rId4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5219" y="140710"/>
                <a:ext cx="811136" cy="490491"/>
              </a:xfrm>
              <a:prstGeom prst="rect">
                <a:avLst/>
              </a:prstGeom>
              <a:effectLst/>
            </p:spPr>
          </p:pic>
        </p:grpSp>
        <p:pic>
          <p:nvPicPr>
            <p:cNvPr id="19855" name="接続の線" descr="接続の線"/>
            <p:cNvPicPr>
              <a:picLocks noChangeAspect="0"/>
            </p:cNvPicPr>
            <p:nvPr/>
          </p:nvPicPr>
          <p:blipFill>
            <a:blip r:embed="rId47">
              <a:extLst/>
            </a:blip>
            <a:stretch>
              <a:fillRect/>
            </a:stretch>
          </p:blipFill>
          <p:spPr>
            <a:xfrm>
              <a:off x="546583" y="571861"/>
              <a:ext cx="539508" cy="174422"/>
            </a:xfrm>
            <a:prstGeom prst="rect">
              <a:avLst/>
            </a:prstGeom>
            <a:effectLst/>
          </p:spPr>
        </p:pic>
        <p:sp>
          <p:nvSpPr>
            <p:cNvPr id="19546" name="円形"/>
            <p:cNvSpPr/>
            <p:nvPr/>
          </p:nvSpPr>
          <p:spPr>
            <a:xfrm>
              <a:off x="664062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47" name="円形"/>
            <p:cNvSpPr/>
            <p:nvPr/>
          </p:nvSpPr>
          <p:spPr>
            <a:xfrm>
              <a:off x="777683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64" name="グループ"/>
          <p:cNvGrpSpPr/>
          <p:nvPr/>
        </p:nvGrpSpPr>
        <p:grpSpPr>
          <a:xfrm rot="8643298">
            <a:off x="4790221" y="9627905"/>
            <a:ext cx="2427692" cy="2058624"/>
            <a:chOff x="-44108" y="-44108"/>
            <a:chExt cx="2427691" cy="2058622"/>
          </a:xfrm>
        </p:grpSpPr>
        <p:grpSp>
          <p:nvGrpSpPr>
            <p:cNvPr id="19551" name="図形"/>
            <p:cNvGrpSpPr/>
            <p:nvPr/>
          </p:nvGrpSpPr>
          <p:grpSpPr>
            <a:xfrm rot="21003214">
              <a:off x="87340" y="129997"/>
              <a:ext cx="2164795" cy="1710413"/>
              <a:chOff x="0" y="0"/>
              <a:chExt cx="2164793" cy="1710411"/>
            </a:xfrm>
          </p:grpSpPr>
          <p:sp>
            <p:nvSpPr>
              <p:cNvPr id="19550" name="図形"/>
              <p:cNvSpPr/>
              <p:nvPr/>
            </p:nvSpPr>
            <p:spPr>
              <a:xfrm>
                <a:off x="38100" y="38099"/>
                <a:ext cx="2088594" cy="1634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49" name="図形 図形" descr="図形 図形"/>
              <p:cNvPicPr>
                <a:picLocks noChangeAspect="0"/>
              </p:cNvPicPr>
              <p:nvPr/>
            </p:nvPicPr>
            <p:blipFill>
              <a:blip r:embed="rId48">
                <a:extLst/>
              </a:blip>
              <a:stretch>
                <a:fillRect/>
              </a:stretch>
            </p:blipFill>
            <p:spPr>
              <a:xfrm>
                <a:off x="0" y="-1"/>
                <a:ext cx="2164794" cy="17104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60" name="グループ"/>
            <p:cNvGrpSpPr/>
            <p:nvPr/>
          </p:nvGrpSpPr>
          <p:grpSpPr>
            <a:xfrm>
              <a:off x="155214" y="16516"/>
              <a:ext cx="2064042" cy="1850750"/>
              <a:chOff x="-83331" y="-83331"/>
              <a:chExt cx="2064040" cy="1850749"/>
            </a:xfrm>
          </p:grpSpPr>
          <p:pic>
            <p:nvPicPr>
              <p:cNvPr id="19552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554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556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558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5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562" name="円形"/>
            <p:cNvSpPr/>
            <p:nvPr/>
          </p:nvSpPr>
          <p:spPr>
            <a:xfrm>
              <a:off x="1099851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63" name="円形"/>
            <p:cNvSpPr/>
            <p:nvPr/>
          </p:nvSpPr>
          <p:spPr>
            <a:xfrm>
              <a:off x="1287824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80" name="グループ"/>
          <p:cNvGrpSpPr/>
          <p:nvPr/>
        </p:nvGrpSpPr>
        <p:grpSpPr>
          <a:xfrm rot="4818545">
            <a:off x="18643369" y="7158654"/>
            <a:ext cx="1723896" cy="1465856"/>
            <a:chOff x="-44108" y="-44108"/>
            <a:chExt cx="1723894" cy="1465855"/>
          </a:xfrm>
        </p:grpSpPr>
        <p:grpSp>
          <p:nvGrpSpPr>
            <p:cNvPr id="19567" name="図形"/>
            <p:cNvGrpSpPr/>
            <p:nvPr/>
          </p:nvGrpSpPr>
          <p:grpSpPr>
            <a:xfrm rot="21003214">
              <a:off x="49603" y="79427"/>
              <a:ext cx="1536472" cy="1218784"/>
              <a:chOff x="0" y="0"/>
              <a:chExt cx="1536470" cy="1218782"/>
            </a:xfrm>
          </p:grpSpPr>
          <p:sp>
            <p:nvSpPr>
              <p:cNvPr id="19566" name="図形"/>
              <p:cNvSpPr/>
              <p:nvPr/>
            </p:nvSpPr>
            <p:spPr>
              <a:xfrm>
                <a:off x="38099" y="38100"/>
                <a:ext cx="1460272" cy="114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65" name="図形 図形" descr="図形 図形"/>
              <p:cNvPicPr>
                <a:picLocks noChangeAspect="0"/>
              </p:cNvPicPr>
              <p:nvPr/>
            </p:nvPicPr>
            <p:blipFill>
              <a:blip r:embed="rId49">
                <a:extLst/>
              </a:blip>
              <a:stretch>
                <a:fillRect/>
              </a:stretch>
            </p:blipFill>
            <p:spPr>
              <a:xfrm>
                <a:off x="-1" y="0"/>
                <a:ext cx="1536472" cy="121878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76" name="グループ"/>
            <p:cNvGrpSpPr/>
            <p:nvPr/>
          </p:nvGrpSpPr>
          <p:grpSpPr>
            <a:xfrm>
              <a:off x="83451" y="-13522"/>
              <a:ext cx="1493244" cy="1344118"/>
              <a:chOff x="-83331" y="-83331"/>
              <a:chExt cx="1493242" cy="1344117"/>
            </a:xfrm>
          </p:grpSpPr>
          <p:pic>
            <p:nvPicPr>
              <p:cNvPr id="19568" name="線 図形" descr="線 図形"/>
              <p:cNvPicPr>
                <a:picLocks noChangeAspect="0"/>
              </p:cNvPicPr>
              <p:nvPr/>
            </p:nvPicPr>
            <p:blipFill>
              <a:blip r:embed="rId5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48871" y="628688"/>
                <a:ext cx="795182" cy="382636"/>
              </a:xfrm>
              <a:prstGeom prst="rect">
                <a:avLst/>
              </a:prstGeom>
              <a:effectLst/>
            </p:spPr>
          </p:pic>
          <p:pic>
            <p:nvPicPr>
              <p:cNvPr id="19570" name="線 図形" descr="線 図形"/>
              <p:cNvPicPr>
                <a:picLocks noChangeAspect="0"/>
              </p:cNvPicPr>
              <p:nvPr/>
            </p:nvPicPr>
            <p:blipFill>
              <a:blip r:embed="rId5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371" y="528239"/>
                <a:ext cx="898311" cy="412516"/>
              </a:xfrm>
              <a:prstGeom prst="rect">
                <a:avLst/>
              </a:prstGeom>
              <a:effectLst/>
            </p:spPr>
          </p:pic>
          <p:pic>
            <p:nvPicPr>
              <p:cNvPr id="19572" name="線 図形" descr="線 図形"/>
              <p:cNvPicPr>
                <a:picLocks noChangeAspect="0"/>
              </p:cNvPicPr>
              <p:nvPr/>
            </p:nvPicPr>
            <p:blipFill>
              <a:blip r:embed="rId5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99605" y="108521"/>
                <a:ext cx="704304" cy="478193"/>
              </a:xfrm>
              <a:prstGeom prst="rect">
                <a:avLst/>
              </a:prstGeom>
              <a:effectLst/>
            </p:spPr>
          </p:pic>
          <p:pic>
            <p:nvPicPr>
              <p:cNvPr id="19574" name="線 図形" descr="線 図形"/>
              <p:cNvPicPr>
                <a:picLocks noChangeAspect="0"/>
              </p:cNvPicPr>
              <p:nvPr/>
            </p:nvPicPr>
            <p:blipFill>
              <a:blip r:embed="rId5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56514" y="173360"/>
                <a:ext cx="918327" cy="545292"/>
              </a:xfrm>
              <a:prstGeom prst="rect">
                <a:avLst/>
              </a:prstGeom>
              <a:effectLst/>
            </p:spPr>
          </p:pic>
        </p:grpSp>
        <p:pic>
          <p:nvPicPr>
            <p:cNvPr id="19859" name="接続の線" descr="接続の線"/>
            <p:cNvPicPr>
              <a:picLocks noChangeAspect="0"/>
            </p:cNvPicPr>
            <p:nvPr/>
          </p:nvPicPr>
          <p:blipFill>
            <a:blip r:embed="rId54">
              <a:extLst/>
            </a:blip>
            <a:stretch>
              <a:fillRect/>
            </a:stretch>
          </p:blipFill>
          <p:spPr>
            <a:xfrm>
              <a:off x="637198" y="666436"/>
              <a:ext cx="614090" cy="191801"/>
            </a:xfrm>
            <a:prstGeom prst="rect">
              <a:avLst/>
            </a:prstGeom>
            <a:effectLst/>
          </p:spPr>
        </p:pic>
        <p:sp>
          <p:nvSpPr>
            <p:cNvPr id="19578" name="円形"/>
            <p:cNvSpPr/>
            <p:nvPr/>
          </p:nvSpPr>
          <p:spPr>
            <a:xfrm>
              <a:off x="768977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79" name="円形"/>
            <p:cNvSpPr/>
            <p:nvPr/>
          </p:nvSpPr>
          <p:spPr>
            <a:xfrm>
              <a:off x="900401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596" name="グループ"/>
          <p:cNvGrpSpPr/>
          <p:nvPr/>
        </p:nvGrpSpPr>
        <p:grpSpPr>
          <a:xfrm>
            <a:off x="20736872" y="7442610"/>
            <a:ext cx="1357710" cy="1157438"/>
            <a:chOff x="-44108" y="-44108"/>
            <a:chExt cx="1357708" cy="1157437"/>
          </a:xfrm>
        </p:grpSpPr>
        <p:grpSp>
          <p:nvGrpSpPr>
            <p:cNvPr id="19583" name="図形"/>
            <p:cNvGrpSpPr/>
            <p:nvPr/>
          </p:nvGrpSpPr>
          <p:grpSpPr>
            <a:xfrm rot="21003214">
              <a:off x="29968" y="53116"/>
              <a:ext cx="1209555" cy="962989"/>
              <a:chOff x="0" y="0"/>
              <a:chExt cx="1209553" cy="962988"/>
            </a:xfrm>
          </p:grpSpPr>
          <p:sp>
            <p:nvSpPr>
              <p:cNvPr id="19582" name="図形"/>
              <p:cNvSpPr/>
              <p:nvPr/>
            </p:nvSpPr>
            <p:spPr>
              <a:xfrm>
                <a:off x="38100" y="38099"/>
                <a:ext cx="1133354" cy="886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81" name="図形 図形" descr="図形 図形"/>
              <p:cNvPicPr>
                <a:picLocks noChangeAspect="0"/>
              </p:cNvPicPr>
              <p:nvPr/>
            </p:nvPicPr>
            <p:blipFill>
              <a:blip r:embed="rId55">
                <a:extLst/>
              </a:blip>
              <a:stretch>
                <a:fillRect/>
              </a:stretch>
            </p:blipFill>
            <p:spPr>
              <a:xfrm>
                <a:off x="0" y="-1"/>
                <a:ext cx="1209554" cy="962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592" name="グループ"/>
            <p:cNvGrpSpPr/>
            <p:nvPr/>
          </p:nvGrpSpPr>
          <p:grpSpPr>
            <a:xfrm>
              <a:off x="43027" y="-29151"/>
              <a:ext cx="1199342" cy="1081834"/>
              <a:chOff x="-86417" y="-83331"/>
              <a:chExt cx="1199341" cy="1081832"/>
            </a:xfrm>
          </p:grpSpPr>
          <p:pic>
            <p:nvPicPr>
              <p:cNvPr id="19584" name="線 図形" descr="線 図形"/>
              <p:cNvPicPr>
                <a:picLocks noChangeAspect="0"/>
              </p:cNvPicPr>
              <p:nvPr/>
            </p:nvPicPr>
            <p:blipFill>
              <a:blip r:embed="rId5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7456" y="466882"/>
                <a:ext cx="645594" cy="337125"/>
              </a:xfrm>
              <a:prstGeom prst="rect">
                <a:avLst/>
              </a:prstGeom>
              <a:effectLst/>
            </p:spPr>
          </p:pic>
          <p:pic>
            <p:nvPicPr>
              <p:cNvPr id="19586" name="線 図形" descr="線 図形"/>
              <p:cNvPicPr>
                <a:picLocks noChangeAspect="0"/>
              </p:cNvPicPr>
              <p:nvPr/>
            </p:nvPicPr>
            <p:blipFill>
              <a:blip r:embed="rId5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0330" y="392665"/>
                <a:ext cx="725635" cy="353047"/>
              </a:xfrm>
              <a:prstGeom prst="rect">
                <a:avLst/>
              </a:prstGeom>
              <a:effectLst/>
            </p:spPr>
          </p:pic>
          <p:pic>
            <p:nvPicPr>
              <p:cNvPr id="19588" name="線 図形" descr="線 図形"/>
              <p:cNvPicPr>
                <a:picLocks noChangeAspect="0"/>
              </p:cNvPicPr>
              <p:nvPr/>
            </p:nvPicPr>
            <p:blipFill>
              <a:blip r:embed="rId5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6140" y="68276"/>
                <a:ext cx="575060" cy="405279"/>
              </a:xfrm>
              <a:prstGeom prst="rect">
                <a:avLst/>
              </a:prstGeom>
              <a:effectLst/>
            </p:spPr>
          </p:pic>
          <p:pic>
            <p:nvPicPr>
              <p:cNvPr id="19590" name="線 図形" descr="線 図形"/>
              <p:cNvPicPr>
                <a:picLocks noChangeAspect="0"/>
              </p:cNvPicPr>
              <p:nvPr/>
            </p:nvPicPr>
            <p:blipFill>
              <a:blip r:embed="rId5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38684" y="119400"/>
                <a:ext cx="741169" cy="454719"/>
              </a:xfrm>
              <a:prstGeom prst="rect">
                <a:avLst/>
              </a:prstGeom>
              <a:effectLst/>
            </p:spPr>
          </p:pic>
        </p:grpSp>
        <p:pic>
          <p:nvPicPr>
            <p:cNvPr id="19861" name="接続の線" descr="接続の線"/>
            <p:cNvPicPr>
              <a:picLocks noChangeAspect="0"/>
            </p:cNvPicPr>
            <p:nvPr/>
          </p:nvPicPr>
          <p:blipFill>
            <a:blip r:embed="rId60">
              <a:extLst/>
            </a:blip>
            <a:stretch>
              <a:fillRect/>
            </a:stretch>
          </p:blipFill>
          <p:spPr>
            <a:xfrm>
              <a:off x="487437" y="510130"/>
              <a:ext cx="490828" cy="163078"/>
            </a:xfrm>
            <a:prstGeom prst="rect">
              <a:avLst/>
            </a:prstGeom>
            <a:effectLst/>
          </p:spPr>
        </p:pic>
        <p:sp>
          <p:nvSpPr>
            <p:cNvPr id="19594" name="円形"/>
            <p:cNvSpPr/>
            <p:nvPr/>
          </p:nvSpPr>
          <p:spPr>
            <a:xfrm>
              <a:off x="596823" y="435109"/>
              <a:ext cx="72959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95" name="円形"/>
            <p:cNvSpPr/>
            <p:nvPr/>
          </p:nvSpPr>
          <p:spPr>
            <a:xfrm>
              <a:off x="698824" y="435109"/>
              <a:ext cx="72960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12" name="グループ"/>
          <p:cNvGrpSpPr/>
          <p:nvPr/>
        </p:nvGrpSpPr>
        <p:grpSpPr>
          <a:xfrm rot="7286552">
            <a:off x="11647203" y="8973145"/>
            <a:ext cx="2439567" cy="2126728"/>
            <a:chOff x="-44114" y="-44145"/>
            <a:chExt cx="2439566" cy="2126727"/>
          </a:xfrm>
        </p:grpSpPr>
        <p:grpSp>
          <p:nvGrpSpPr>
            <p:cNvPr id="19599" name="図形"/>
            <p:cNvGrpSpPr/>
            <p:nvPr/>
          </p:nvGrpSpPr>
          <p:grpSpPr>
            <a:xfrm rot="21003214">
              <a:off x="93307" y="129434"/>
              <a:ext cx="2164723" cy="1779569"/>
              <a:chOff x="0" y="0"/>
              <a:chExt cx="2164722" cy="1779568"/>
            </a:xfrm>
          </p:grpSpPr>
          <p:sp>
            <p:nvSpPr>
              <p:cNvPr id="19598" name="図形"/>
              <p:cNvSpPr/>
              <p:nvPr/>
            </p:nvSpPr>
            <p:spPr>
              <a:xfrm>
                <a:off x="38100" y="38100"/>
                <a:ext cx="2088523" cy="1703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97" name="図形 図形" descr="図形 図形"/>
              <p:cNvPicPr>
                <a:picLocks noChangeAspect="0"/>
              </p:cNvPicPr>
              <p:nvPr/>
            </p:nvPicPr>
            <p:blipFill>
              <a:blip r:embed="rId61">
                <a:extLst/>
              </a:blip>
              <a:stretch>
                <a:fillRect/>
              </a:stretch>
            </p:blipFill>
            <p:spPr>
              <a:xfrm>
                <a:off x="0" y="0"/>
                <a:ext cx="2164723" cy="1779569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08" name="グループ"/>
            <p:cNvGrpSpPr/>
            <p:nvPr/>
          </p:nvGrpSpPr>
          <p:grpSpPr>
            <a:xfrm>
              <a:off x="156838" y="44307"/>
              <a:ext cx="2064042" cy="1887384"/>
              <a:chOff x="-83331" y="-83331"/>
              <a:chExt cx="2064040" cy="1887383"/>
            </a:xfrm>
          </p:grpSpPr>
          <p:pic>
            <p:nvPicPr>
              <p:cNvPr id="19600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18829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602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4881" y="871521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604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66987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606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21080" y="359784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6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610" name="円形"/>
            <p:cNvSpPr/>
            <p:nvPr/>
          </p:nvSpPr>
          <p:spPr>
            <a:xfrm>
              <a:off x="1101475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11" name="円形"/>
            <p:cNvSpPr/>
            <p:nvPr/>
          </p:nvSpPr>
          <p:spPr>
            <a:xfrm>
              <a:off x="1289448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28" name="グループ"/>
          <p:cNvGrpSpPr/>
          <p:nvPr/>
        </p:nvGrpSpPr>
        <p:grpSpPr>
          <a:xfrm rot="12878730">
            <a:off x="2625191" y="11062259"/>
            <a:ext cx="1843164" cy="1609675"/>
            <a:chOff x="-44113" y="-44135"/>
            <a:chExt cx="1843162" cy="1609673"/>
          </a:xfrm>
        </p:grpSpPr>
        <p:grpSp>
          <p:nvGrpSpPr>
            <p:cNvPr id="19615" name="図形"/>
            <p:cNvGrpSpPr/>
            <p:nvPr/>
          </p:nvGrpSpPr>
          <p:grpSpPr>
            <a:xfrm rot="21003214">
              <a:off x="59976" y="86940"/>
              <a:ext cx="1634984" cy="1347522"/>
              <a:chOff x="0" y="0"/>
              <a:chExt cx="1634983" cy="1347520"/>
            </a:xfrm>
          </p:grpSpPr>
          <p:sp>
            <p:nvSpPr>
              <p:cNvPr id="19614" name="図形"/>
              <p:cNvSpPr/>
              <p:nvPr/>
            </p:nvSpPr>
            <p:spPr>
              <a:xfrm>
                <a:off x="38099" y="38100"/>
                <a:ext cx="1558785" cy="12713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13" name="図形 図形" descr="図形 図形"/>
              <p:cNvPicPr>
                <a:picLocks noChangeAspect="0"/>
              </p:cNvPicPr>
              <p:nvPr/>
            </p:nvPicPr>
            <p:blipFill>
              <a:blip r:embed="rId62">
                <a:extLst/>
              </a:blip>
              <a:stretch>
                <a:fillRect/>
              </a:stretch>
            </p:blipFill>
            <p:spPr>
              <a:xfrm>
                <a:off x="0" y="0"/>
                <a:ext cx="1634984" cy="13475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24" name="グループ"/>
            <p:cNvGrpSpPr/>
            <p:nvPr/>
          </p:nvGrpSpPr>
          <p:grpSpPr>
            <a:xfrm>
              <a:off x="95921" y="11932"/>
              <a:ext cx="1582785" cy="1450936"/>
              <a:chOff x="-83331" y="-83331"/>
              <a:chExt cx="1582784" cy="1450934"/>
            </a:xfrm>
          </p:grpSpPr>
          <p:pic>
            <p:nvPicPr>
              <p:cNvPr id="19616" name="線 図形" descr="線 図形"/>
              <p:cNvPicPr>
                <a:picLocks noChangeAspect="0"/>
              </p:cNvPicPr>
              <p:nvPr/>
            </p:nvPicPr>
            <p:blipFill>
              <a:blip r:embed="rId6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793" y="663070"/>
                <a:ext cx="840284" cy="397371"/>
              </a:xfrm>
              <a:prstGeom prst="rect">
                <a:avLst/>
              </a:prstGeom>
              <a:effectLst/>
            </p:spPr>
          </p:pic>
          <p:pic>
            <p:nvPicPr>
              <p:cNvPr id="19618" name="線 図形" descr="線 図形"/>
              <p:cNvPicPr>
                <a:picLocks noChangeAspect="0"/>
              </p:cNvPicPr>
              <p:nvPr/>
            </p:nvPicPr>
            <p:blipFill>
              <a:blip r:embed="rId6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636" y="630849"/>
                <a:ext cx="950374" cy="430448"/>
              </a:xfrm>
              <a:prstGeom prst="rect">
                <a:avLst/>
              </a:prstGeom>
              <a:effectLst/>
            </p:spPr>
          </p:pic>
          <p:pic>
            <p:nvPicPr>
              <p:cNvPr id="19620" name="線 図形" descr="線 図形"/>
              <p:cNvPicPr>
                <a:picLocks noChangeAspect="0"/>
              </p:cNvPicPr>
              <p:nvPr/>
            </p:nvPicPr>
            <p:blipFill>
              <a:blip r:embed="rId6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1905" y="106561"/>
                <a:ext cx="743270" cy="500176"/>
              </a:xfrm>
              <a:prstGeom prst="rect">
                <a:avLst/>
              </a:prstGeom>
              <a:effectLst/>
            </p:spPr>
          </p:pic>
          <p:pic>
            <p:nvPicPr>
              <p:cNvPr id="19622" name="線 図形" descr="線 図形"/>
              <p:cNvPicPr>
                <a:picLocks noChangeAspect="0"/>
              </p:cNvPicPr>
              <p:nvPr/>
            </p:nvPicPr>
            <p:blipFill>
              <a:blip r:embed="rId6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0476" y="251364"/>
                <a:ext cx="971740" cy="572600"/>
              </a:xfrm>
              <a:prstGeom prst="rect">
                <a:avLst/>
              </a:prstGeom>
              <a:effectLst/>
            </p:spPr>
          </p:pic>
        </p:grpSp>
        <p:pic>
          <p:nvPicPr>
            <p:cNvPr id="19865" name="接続の線" descr="接続の線"/>
            <p:cNvPicPr>
              <a:picLocks noChangeAspect="0"/>
            </p:cNvPicPr>
            <p:nvPr/>
          </p:nvPicPr>
          <p:blipFill>
            <a:blip r:embed="rId67">
              <a:extLst/>
            </a:blip>
            <a:stretch>
              <a:fillRect/>
            </a:stretch>
          </p:blipFill>
          <p:spPr>
            <a:xfrm>
              <a:off x="682350" y="713562"/>
              <a:ext cx="651254" cy="200462"/>
            </a:xfrm>
            <a:prstGeom prst="rect">
              <a:avLst/>
            </a:prstGeom>
            <a:effectLst/>
          </p:spPr>
        </p:pic>
        <p:sp>
          <p:nvSpPr>
            <p:cNvPr id="19626" name="円形"/>
            <p:cNvSpPr/>
            <p:nvPr/>
          </p:nvSpPr>
          <p:spPr>
            <a:xfrm>
              <a:off x="822093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27" name="円形"/>
            <p:cNvSpPr/>
            <p:nvPr/>
          </p:nvSpPr>
          <p:spPr>
            <a:xfrm>
              <a:off x="962388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44" name="グループ"/>
          <p:cNvGrpSpPr/>
          <p:nvPr/>
        </p:nvGrpSpPr>
        <p:grpSpPr>
          <a:xfrm>
            <a:off x="19493474" y="10396639"/>
            <a:ext cx="1321526" cy="1157439"/>
            <a:chOff x="-44111" y="-44127"/>
            <a:chExt cx="1321524" cy="1157437"/>
          </a:xfrm>
        </p:grpSpPr>
        <p:grpSp>
          <p:nvGrpSpPr>
            <p:cNvPr id="19631" name="図形"/>
            <p:cNvGrpSpPr/>
            <p:nvPr/>
          </p:nvGrpSpPr>
          <p:grpSpPr>
            <a:xfrm rot="21003214">
              <a:off x="30824" y="49773"/>
              <a:ext cx="1171653" cy="969636"/>
              <a:chOff x="0" y="0"/>
              <a:chExt cx="1171652" cy="969634"/>
            </a:xfrm>
          </p:grpSpPr>
          <p:sp>
            <p:nvSpPr>
              <p:cNvPr id="19630" name="図形"/>
              <p:cNvSpPr/>
              <p:nvPr/>
            </p:nvSpPr>
            <p:spPr>
              <a:xfrm>
                <a:off x="38099" y="38099"/>
                <a:ext cx="1095454" cy="8934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29" name="図形 図形" descr="図形 図形"/>
              <p:cNvPicPr>
                <a:picLocks noChangeAspect="0"/>
              </p:cNvPicPr>
              <p:nvPr/>
            </p:nvPicPr>
            <p:blipFill>
              <a:blip r:embed="rId68">
                <a:extLst/>
              </a:blip>
              <a:stretch>
                <a:fillRect/>
              </a:stretch>
            </p:blipFill>
            <p:spPr>
              <a:xfrm>
                <a:off x="-1" y="-1"/>
                <a:ext cx="1171654" cy="96963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40" name="グループ"/>
            <p:cNvGrpSpPr/>
            <p:nvPr/>
          </p:nvGrpSpPr>
          <p:grpSpPr>
            <a:xfrm>
              <a:off x="39061" y="-16384"/>
              <a:ext cx="1165438" cy="1069200"/>
              <a:chOff x="-86910" y="-83331"/>
              <a:chExt cx="1165436" cy="1069199"/>
            </a:xfrm>
          </p:grpSpPr>
          <p:pic>
            <p:nvPicPr>
              <p:cNvPr id="19632" name="線 図形" descr="線 図形"/>
              <p:cNvPicPr>
                <a:picLocks noChangeAspect="0"/>
              </p:cNvPicPr>
              <p:nvPr/>
            </p:nvPicPr>
            <p:blipFill>
              <a:blip r:embed="rId6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5043" y="438192"/>
                <a:ext cx="628268" cy="332001"/>
              </a:xfrm>
              <a:prstGeom prst="rect">
                <a:avLst/>
              </a:prstGeom>
              <a:effectLst/>
            </p:spPr>
          </p:pic>
          <p:pic>
            <p:nvPicPr>
              <p:cNvPr id="19634" name="線 図形" descr="線 図形"/>
              <p:cNvPicPr>
                <a:picLocks noChangeAspect="0"/>
              </p:cNvPicPr>
              <p:nvPr/>
            </p:nvPicPr>
            <p:blipFill>
              <a:blip r:embed="rId7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183" y="420348"/>
                <a:ext cx="705635" cy="346159"/>
              </a:xfrm>
              <a:prstGeom prst="rect">
                <a:avLst/>
              </a:prstGeom>
              <a:effectLst/>
            </p:spPr>
          </p:pic>
          <p:pic>
            <p:nvPicPr>
              <p:cNvPr id="19636" name="線 図形" descr="線 図形"/>
              <p:cNvPicPr>
                <a:picLocks noChangeAspect="0"/>
              </p:cNvPicPr>
              <p:nvPr/>
            </p:nvPicPr>
            <p:blipFill>
              <a:blip r:embed="rId7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6049" y="53710"/>
                <a:ext cx="560091" cy="396834"/>
              </a:xfrm>
              <a:prstGeom prst="rect">
                <a:avLst/>
              </a:prstGeom>
              <a:effectLst/>
            </p:spPr>
          </p:pic>
          <p:pic>
            <p:nvPicPr>
              <p:cNvPr id="19638" name="線 図形" descr="線 図形"/>
              <p:cNvPicPr>
                <a:picLocks noChangeAspect="0"/>
              </p:cNvPicPr>
              <p:nvPr/>
            </p:nvPicPr>
            <p:blipFill>
              <a:blip r:embed="rId7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5020" y="156536"/>
                <a:ext cx="720651" cy="444229"/>
              </a:xfrm>
              <a:prstGeom prst="rect">
                <a:avLst/>
              </a:prstGeom>
              <a:effectLst/>
            </p:spPr>
          </p:pic>
        </p:grpSp>
        <p:pic>
          <p:nvPicPr>
            <p:cNvPr id="19867" name="接続の線" descr="接続の線"/>
            <p:cNvPicPr>
              <a:picLocks noChangeAspect="0"/>
            </p:cNvPicPr>
            <p:nvPr/>
          </p:nvPicPr>
          <p:blipFill>
            <a:blip r:embed="rId73">
              <a:extLst/>
            </a:blip>
            <a:stretch>
              <a:fillRect/>
            </a:stretch>
          </p:blipFill>
          <p:spPr>
            <a:xfrm>
              <a:off x="470092" y="492027"/>
              <a:ext cx="476551" cy="159751"/>
            </a:xfrm>
            <a:prstGeom prst="rect">
              <a:avLst/>
            </a:prstGeom>
            <a:effectLst/>
          </p:spPr>
        </p:pic>
        <p:sp>
          <p:nvSpPr>
            <p:cNvPr id="19642" name="円形"/>
            <p:cNvSpPr/>
            <p:nvPr/>
          </p:nvSpPr>
          <p:spPr>
            <a:xfrm>
              <a:off x="577735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43" name="円形"/>
            <p:cNvSpPr/>
            <p:nvPr/>
          </p:nvSpPr>
          <p:spPr>
            <a:xfrm>
              <a:off x="676329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60" name="グループ"/>
          <p:cNvGrpSpPr/>
          <p:nvPr/>
        </p:nvGrpSpPr>
        <p:grpSpPr>
          <a:xfrm rot="17110851">
            <a:off x="18966787" y="2580688"/>
            <a:ext cx="2374908" cy="2324079"/>
            <a:chOff x="-44108" y="-44108"/>
            <a:chExt cx="2374906" cy="2324078"/>
          </a:xfrm>
        </p:grpSpPr>
        <p:grpSp>
          <p:nvGrpSpPr>
            <p:cNvPr id="19647" name="図形"/>
            <p:cNvGrpSpPr/>
            <p:nvPr/>
          </p:nvGrpSpPr>
          <p:grpSpPr>
            <a:xfrm rot="21003214">
              <a:off x="112973" y="118848"/>
              <a:ext cx="2060744" cy="1998166"/>
              <a:chOff x="0" y="0"/>
              <a:chExt cx="2060742" cy="1998164"/>
            </a:xfrm>
          </p:grpSpPr>
          <p:sp>
            <p:nvSpPr>
              <p:cNvPr id="19646" name="図形"/>
              <p:cNvSpPr/>
              <p:nvPr/>
            </p:nvSpPr>
            <p:spPr>
              <a:xfrm>
                <a:off x="38099" y="38100"/>
                <a:ext cx="1984544" cy="1921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45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2060744" cy="1998165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56" name="グループ"/>
            <p:cNvGrpSpPr/>
            <p:nvPr/>
          </p:nvGrpSpPr>
          <p:grpSpPr>
            <a:xfrm>
              <a:off x="128763" y="162642"/>
              <a:ext cx="2064042" cy="1850751"/>
              <a:chOff x="-83331" y="-83331"/>
              <a:chExt cx="2064040" cy="1850749"/>
            </a:xfrm>
          </p:grpSpPr>
          <p:pic>
            <p:nvPicPr>
              <p:cNvPr id="19648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650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652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654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6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658" name="円形"/>
            <p:cNvSpPr/>
            <p:nvPr/>
          </p:nvSpPr>
          <p:spPr>
            <a:xfrm>
              <a:off x="1073400" y="947965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59" name="円形"/>
            <p:cNvSpPr/>
            <p:nvPr/>
          </p:nvSpPr>
          <p:spPr>
            <a:xfrm>
              <a:off x="1261372" y="947965"/>
              <a:ext cx="134453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76" name="グループ"/>
          <p:cNvGrpSpPr/>
          <p:nvPr/>
        </p:nvGrpSpPr>
        <p:grpSpPr>
          <a:xfrm rot="18949043">
            <a:off x="4795746" y="5955811"/>
            <a:ext cx="1843392" cy="1804378"/>
            <a:chOff x="-44108" y="-44108"/>
            <a:chExt cx="1843391" cy="1804377"/>
          </a:xfrm>
        </p:grpSpPr>
        <p:grpSp>
          <p:nvGrpSpPr>
            <p:cNvPr id="19663" name="図形"/>
            <p:cNvGrpSpPr/>
            <p:nvPr/>
          </p:nvGrpSpPr>
          <p:grpSpPr>
            <a:xfrm rot="21003214">
              <a:off x="77858" y="82367"/>
              <a:ext cx="1599459" cy="1551427"/>
              <a:chOff x="0" y="0"/>
              <a:chExt cx="1599457" cy="1551425"/>
            </a:xfrm>
          </p:grpSpPr>
          <p:sp>
            <p:nvSpPr>
              <p:cNvPr id="19662" name="図形"/>
              <p:cNvSpPr/>
              <p:nvPr/>
            </p:nvSpPr>
            <p:spPr>
              <a:xfrm>
                <a:off x="38100" y="38100"/>
                <a:ext cx="1523258" cy="1475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61" name="図形 図形" descr="図形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0" y="0"/>
                <a:ext cx="1599458" cy="155142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72" name="グループ"/>
            <p:cNvGrpSpPr/>
            <p:nvPr/>
          </p:nvGrpSpPr>
          <p:grpSpPr>
            <a:xfrm>
              <a:off x="79464" y="105468"/>
              <a:ext cx="1623018" cy="1459304"/>
              <a:chOff x="-83331" y="-83331"/>
              <a:chExt cx="1623017" cy="1459303"/>
            </a:xfrm>
          </p:grpSpPr>
          <p:pic>
            <p:nvPicPr>
              <p:cNvPr id="19664" name="線 図形" descr="線 図形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8903" y="698946"/>
                <a:ext cx="860548" cy="403991"/>
              </a:xfrm>
              <a:prstGeom prst="rect">
                <a:avLst/>
              </a:prstGeom>
              <a:effectLst/>
            </p:spPr>
          </p:pic>
          <p:pic>
            <p:nvPicPr>
              <p:cNvPr id="19666" name="線 図形" descr="線 図形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921" y="587480"/>
                <a:ext cx="973766" cy="438504"/>
              </a:xfrm>
              <a:prstGeom prst="rect">
                <a:avLst/>
              </a:prstGeom>
              <a:effectLst/>
            </p:spPr>
          </p:pic>
          <p:pic>
            <p:nvPicPr>
              <p:cNvPr id="19668" name="線 図形" descr="線 図形"/>
              <p:cNvPicPr>
                <a:picLocks noChangeAspect="0"/>
              </p:cNvPicPr>
              <p:nvPr/>
            </p:nvPicPr>
            <p:blipFill>
              <a:blip r:embed="rId2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75404" y="126107"/>
                <a:ext cx="760779" cy="510054"/>
              </a:xfrm>
              <a:prstGeom prst="rect">
                <a:avLst/>
              </a:prstGeom>
              <a:effectLst/>
            </p:spPr>
          </p:pic>
          <p:pic>
            <p:nvPicPr>
              <p:cNvPr id="19670" name="線 図形" descr="線 図形"/>
              <p:cNvPicPr>
                <a:picLocks noChangeAspect="0"/>
              </p:cNvPicPr>
              <p:nvPr/>
            </p:nvPicPr>
            <p:blipFill>
              <a:blip r:embed="rId2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8002" y="196938"/>
                <a:ext cx="995740" cy="584871"/>
              </a:xfrm>
              <a:prstGeom prst="rect">
                <a:avLst/>
              </a:prstGeom>
              <a:effectLst/>
            </p:spPr>
          </p:pic>
        </p:grpSp>
        <p:pic>
          <p:nvPicPr>
            <p:cNvPr id="19871" name="接続の線" descr="接続の線"/>
            <p:cNvPicPr>
              <a:picLocks noChangeAspect="0"/>
            </p:cNvPicPr>
            <p:nvPr/>
          </p:nvPicPr>
          <p:blipFill>
            <a:blip r:embed="rId28">
              <a:extLst/>
            </a:blip>
            <a:stretch>
              <a:fillRect/>
            </a:stretch>
          </p:blipFill>
          <p:spPr>
            <a:xfrm>
              <a:off x="702638" y="734737"/>
              <a:ext cx="667953" cy="204353"/>
            </a:xfrm>
            <a:prstGeom prst="rect">
              <a:avLst/>
            </a:prstGeom>
            <a:effectLst/>
          </p:spPr>
        </p:pic>
        <p:sp>
          <p:nvSpPr>
            <p:cNvPr id="19674" name="円形"/>
            <p:cNvSpPr/>
            <p:nvPr/>
          </p:nvSpPr>
          <p:spPr>
            <a:xfrm>
              <a:off x="823900" y="727621"/>
              <a:ext cx="103201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75" name="円形"/>
            <p:cNvSpPr/>
            <p:nvPr/>
          </p:nvSpPr>
          <p:spPr>
            <a:xfrm>
              <a:off x="968181" y="727621"/>
              <a:ext cx="103200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692" name="グループ"/>
          <p:cNvGrpSpPr/>
          <p:nvPr/>
        </p:nvGrpSpPr>
        <p:grpSpPr>
          <a:xfrm rot="4163718">
            <a:off x="9007343" y="3009800"/>
            <a:ext cx="1497174" cy="1465856"/>
            <a:chOff x="-44108" y="-44108"/>
            <a:chExt cx="1497173" cy="1465855"/>
          </a:xfrm>
        </p:grpSpPr>
        <p:grpSp>
          <p:nvGrpSpPr>
            <p:cNvPr id="19679" name="図形"/>
            <p:cNvGrpSpPr/>
            <p:nvPr/>
          </p:nvGrpSpPr>
          <p:grpSpPr>
            <a:xfrm rot="21003214">
              <a:off x="54985" y="58604"/>
              <a:ext cx="1298987" cy="1260430"/>
              <a:chOff x="0" y="0"/>
              <a:chExt cx="1298986" cy="1260428"/>
            </a:xfrm>
          </p:grpSpPr>
          <p:sp>
            <p:nvSpPr>
              <p:cNvPr id="19678" name="図形"/>
              <p:cNvSpPr/>
              <p:nvPr/>
            </p:nvSpPr>
            <p:spPr>
              <a:xfrm>
                <a:off x="38100" y="38099"/>
                <a:ext cx="1222787" cy="1184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77" name="図形 図形" descr="図形 図形"/>
              <p:cNvPicPr>
                <a:picLocks noChangeAspect="0"/>
              </p:cNvPicPr>
              <p:nvPr/>
            </p:nvPicPr>
            <p:blipFill>
              <a:blip r:embed="rId29">
                <a:extLst/>
              </a:blip>
              <a:stretch>
                <a:fillRect/>
              </a:stretch>
            </p:blipFill>
            <p:spPr>
              <a:xfrm>
                <a:off x="0" y="-1"/>
                <a:ext cx="1298987" cy="1260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688" name="グループ"/>
            <p:cNvGrpSpPr/>
            <p:nvPr/>
          </p:nvGrpSpPr>
          <p:grpSpPr>
            <a:xfrm>
              <a:off x="46263" y="68226"/>
              <a:ext cx="1336832" cy="1204788"/>
              <a:chOff x="-84420" y="-83331"/>
              <a:chExt cx="1336831" cy="1204787"/>
            </a:xfrm>
          </p:grpSpPr>
          <p:pic>
            <p:nvPicPr>
              <p:cNvPr id="19680" name="線 図形" descr="線 図形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7240" y="543059"/>
                <a:ext cx="715852" cy="357905"/>
              </a:xfrm>
              <a:prstGeom prst="rect">
                <a:avLst/>
              </a:prstGeom>
              <a:effectLst/>
            </p:spPr>
          </p:pic>
          <p:pic>
            <p:nvPicPr>
              <p:cNvPr id="19682" name="線 図形" descr="線 図形"/>
              <p:cNvPicPr>
                <a:picLocks noChangeAspect="0"/>
              </p:cNvPicPr>
              <p:nvPr/>
            </p:nvPicPr>
            <p:blipFill>
              <a:blip r:embed="rId3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4365" y="456341"/>
                <a:ext cx="806737" cy="380978"/>
              </a:xfrm>
              <a:prstGeom prst="rect">
                <a:avLst/>
              </a:prstGeom>
              <a:effectLst/>
            </p:spPr>
          </p:pic>
          <p:pic>
            <p:nvPicPr>
              <p:cNvPr id="19684" name="線 図形" descr="線 図形"/>
              <p:cNvPicPr>
                <a:picLocks noChangeAspect="0"/>
              </p:cNvPicPr>
              <p:nvPr/>
            </p:nvPicPr>
            <p:blipFill>
              <a:blip r:embed="rId3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07612" y="87178"/>
                <a:ext cx="635763" cy="439525"/>
              </a:xfrm>
              <a:prstGeom prst="rect">
                <a:avLst/>
              </a:prstGeom>
              <a:effectLst/>
            </p:spPr>
          </p:pic>
          <p:pic>
            <p:nvPicPr>
              <p:cNvPr id="19686" name="線 図形" descr="線 図形"/>
              <p:cNvPicPr>
                <a:picLocks noChangeAspect="0"/>
              </p:cNvPicPr>
              <p:nvPr/>
            </p:nvPicPr>
            <p:blipFill>
              <a:blip r:embed="rId3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94026" y="144743"/>
                <a:ext cx="824376" cy="497260"/>
              </a:xfrm>
              <a:prstGeom prst="rect">
                <a:avLst/>
              </a:prstGeom>
              <a:effectLst/>
            </p:spPr>
          </p:pic>
        </p:grpSp>
        <p:pic>
          <p:nvPicPr>
            <p:cNvPr id="19873" name="接続の線" descr="接続の線"/>
            <p:cNvPicPr>
              <a:picLocks noChangeAspect="0"/>
            </p:cNvPicPr>
            <p:nvPr/>
          </p:nvPicPr>
          <p:blipFill>
            <a:blip r:embed="rId34">
              <a:extLst/>
            </a:blip>
            <a:stretch>
              <a:fillRect/>
            </a:stretch>
          </p:blipFill>
          <p:spPr>
            <a:xfrm>
              <a:off x="557776" y="583543"/>
              <a:ext cx="548721" cy="176569"/>
            </a:xfrm>
            <a:prstGeom prst="rect">
              <a:avLst/>
            </a:prstGeom>
            <a:effectLst/>
          </p:spPr>
        </p:pic>
        <p:sp>
          <p:nvSpPr>
            <p:cNvPr id="19690" name="円形"/>
            <p:cNvSpPr/>
            <p:nvPr/>
          </p:nvSpPr>
          <p:spPr>
            <a:xfrm>
              <a:off x="66138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91" name="円形"/>
            <p:cNvSpPr/>
            <p:nvPr/>
          </p:nvSpPr>
          <p:spPr>
            <a:xfrm>
              <a:off x="77720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08" name="グループ"/>
          <p:cNvGrpSpPr/>
          <p:nvPr/>
        </p:nvGrpSpPr>
        <p:grpSpPr>
          <a:xfrm>
            <a:off x="7893494" y="5105748"/>
            <a:ext cx="2436636" cy="2108776"/>
            <a:chOff x="-44091" y="-44012"/>
            <a:chExt cx="2436634" cy="2108775"/>
          </a:xfrm>
        </p:grpSpPr>
        <p:grpSp>
          <p:nvGrpSpPr>
            <p:cNvPr id="19695" name="図形"/>
            <p:cNvGrpSpPr/>
            <p:nvPr/>
          </p:nvGrpSpPr>
          <p:grpSpPr>
            <a:xfrm rot="21003214">
              <a:off x="91751" y="129724"/>
              <a:ext cx="2164950" cy="1761303"/>
              <a:chOff x="0" y="0"/>
              <a:chExt cx="2164949" cy="1761301"/>
            </a:xfrm>
          </p:grpSpPr>
          <p:sp>
            <p:nvSpPr>
              <p:cNvPr id="19694" name="図形"/>
              <p:cNvSpPr/>
              <p:nvPr/>
            </p:nvSpPr>
            <p:spPr>
              <a:xfrm>
                <a:off x="38099" y="38100"/>
                <a:ext cx="2088751" cy="1685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93" name="図形 図形" descr="図形 図形"/>
              <p:cNvPicPr>
                <a:picLocks noChangeAspect="0"/>
              </p:cNvPicPr>
              <p:nvPr/>
            </p:nvPicPr>
            <p:blipFill>
              <a:blip r:embed="rId35">
                <a:extLst/>
              </a:blip>
              <a:stretch>
                <a:fillRect/>
              </a:stretch>
            </p:blipFill>
            <p:spPr>
              <a:xfrm>
                <a:off x="-1" y="0"/>
                <a:ext cx="2164951" cy="1761302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04" name="グループ"/>
            <p:cNvGrpSpPr/>
            <p:nvPr/>
          </p:nvGrpSpPr>
          <p:grpSpPr>
            <a:xfrm>
              <a:off x="153972" y="6097"/>
              <a:ext cx="2064042" cy="1850750"/>
              <a:chOff x="-83331" y="-83331"/>
              <a:chExt cx="2064040" cy="1850749"/>
            </a:xfrm>
          </p:grpSpPr>
          <p:pic>
            <p:nvPicPr>
              <p:cNvPr id="19696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698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700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702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7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706" name="円形"/>
            <p:cNvSpPr/>
            <p:nvPr/>
          </p:nvSpPr>
          <p:spPr>
            <a:xfrm>
              <a:off x="1098609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07" name="円形"/>
            <p:cNvSpPr/>
            <p:nvPr/>
          </p:nvSpPr>
          <p:spPr>
            <a:xfrm>
              <a:off x="1286582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24" name="グループ"/>
          <p:cNvGrpSpPr/>
          <p:nvPr/>
        </p:nvGrpSpPr>
        <p:grpSpPr>
          <a:xfrm rot="18279796">
            <a:off x="10944248" y="3705168"/>
            <a:ext cx="1958128" cy="1697072"/>
            <a:chOff x="-44094" y="-44031"/>
            <a:chExt cx="1958126" cy="1697070"/>
          </a:xfrm>
        </p:grpSpPr>
        <p:grpSp>
          <p:nvGrpSpPr>
            <p:cNvPr id="19711" name="図形"/>
            <p:cNvGrpSpPr/>
            <p:nvPr/>
          </p:nvGrpSpPr>
          <p:grpSpPr>
            <a:xfrm rot="21003214">
              <a:off x="65293" y="95528"/>
              <a:ext cx="1739351" cy="1417951"/>
              <a:chOff x="0" y="0"/>
              <a:chExt cx="1739350" cy="1417949"/>
            </a:xfrm>
          </p:grpSpPr>
          <p:sp>
            <p:nvSpPr>
              <p:cNvPr id="19710" name="図形"/>
              <p:cNvSpPr/>
              <p:nvPr/>
            </p:nvSpPr>
            <p:spPr>
              <a:xfrm>
                <a:off x="38099" y="38099"/>
                <a:ext cx="1663152" cy="134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09" name="図形 図形" descr="図形 図形"/>
              <p:cNvPicPr>
                <a:picLocks noChangeAspect="0"/>
              </p:cNvPicPr>
              <p:nvPr/>
            </p:nvPicPr>
            <p:blipFill>
              <a:blip r:embed="rId36">
                <a:extLst/>
              </a:blip>
              <a:stretch>
                <a:fillRect/>
              </a:stretch>
            </p:blipFill>
            <p:spPr>
              <a:xfrm>
                <a:off x="-1" y="-1"/>
                <a:ext cx="1739352" cy="14179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20" name="グループ"/>
            <p:cNvGrpSpPr/>
            <p:nvPr/>
          </p:nvGrpSpPr>
          <p:grpSpPr>
            <a:xfrm>
              <a:off x="105620" y="-12125"/>
              <a:ext cx="1677436" cy="1507605"/>
              <a:chOff x="-83331" y="-83331"/>
              <a:chExt cx="1677435" cy="1507604"/>
            </a:xfrm>
          </p:grpSpPr>
          <p:pic>
            <p:nvPicPr>
              <p:cNvPr id="19712" name="線 図形" descr="線 図形"/>
              <p:cNvPicPr>
                <a:picLocks noChangeAspect="0"/>
              </p:cNvPicPr>
              <p:nvPr/>
            </p:nvPicPr>
            <p:blipFill>
              <a:blip r:embed="rId3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63110" y="728408"/>
                <a:ext cx="887958" cy="412945"/>
              </a:xfrm>
              <a:prstGeom prst="rect">
                <a:avLst/>
              </a:prstGeom>
              <a:effectLst/>
            </p:spPr>
          </p:pic>
          <p:pic>
            <p:nvPicPr>
              <p:cNvPr id="19714" name="線 図形" descr="線 図形"/>
              <p:cNvPicPr>
                <a:picLocks noChangeAspect="0"/>
              </p:cNvPicPr>
              <p:nvPr/>
            </p:nvPicPr>
            <p:blipFill>
              <a:blip r:embed="rId3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248" y="612322"/>
                <a:ext cx="1005406" cy="449401"/>
              </a:xfrm>
              <a:prstGeom prst="rect">
                <a:avLst/>
              </a:prstGeom>
              <a:effectLst/>
            </p:spPr>
          </p:pic>
          <p:pic>
            <p:nvPicPr>
              <p:cNvPr id="19716" name="線 図形" descr="線 図形"/>
              <p:cNvPicPr>
                <a:picLocks noChangeAspect="0"/>
              </p:cNvPicPr>
              <p:nvPr/>
            </p:nvPicPr>
            <p:blipFill>
              <a:blip r:embed="rId3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07189" y="133482"/>
                <a:ext cx="784461" cy="523414"/>
              </a:xfrm>
              <a:prstGeom prst="rect">
                <a:avLst/>
              </a:prstGeom>
              <a:effectLst/>
            </p:spPr>
          </p:pic>
          <p:pic>
            <p:nvPicPr>
              <p:cNvPr id="19718" name="線 図形" descr="線 図形"/>
              <p:cNvPicPr>
                <a:picLocks noChangeAspect="0"/>
              </p:cNvPicPr>
              <p:nvPr/>
            </p:nvPicPr>
            <p:blipFill>
              <a:blip r:embed="rId4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9593" y="206826"/>
                <a:ext cx="1028202" cy="601466"/>
              </a:xfrm>
              <a:prstGeom prst="rect">
                <a:avLst/>
              </a:prstGeom>
              <a:effectLst/>
            </p:spPr>
          </p:pic>
        </p:grpSp>
        <p:pic>
          <p:nvPicPr>
            <p:cNvPr id="19877" name="接続の線" descr="接続の線"/>
            <p:cNvPicPr>
              <a:picLocks noChangeAspect="0"/>
            </p:cNvPicPr>
            <p:nvPr/>
          </p:nvPicPr>
          <p:blipFill>
            <a:blip r:embed="rId41">
              <a:extLst/>
            </a:blip>
            <a:stretch>
              <a:fillRect/>
            </a:stretch>
          </p:blipFill>
          <p:spPr>
            <a:xfrm>
              <a:off x="730080" y="763378"/>
              <a:ext cx="690538" cy="209616"/>
            </a:xfrm>
            <a:prstGeom prst="rect">
              <a:avLst/>
            </a:prstGeom>
            <a:effectLst/>
          </p:spPr>
        </p:pic>
        <p:sp>
          <p:nvSpPr>
            <p:cNvPr id="19722" name="円形"/>
            <p:cNvSpPr/>
            <p:nvPr/>
          </p:nvSpPr>
          <p:spPr>
            <a:xfrm>
              <a:off x="874759" y="630161"/>
              <a:ext cx="107057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23" name="円形"/>
            <p:cNvSpPr/>
            <p:nvPr/>
          </p:nvSpPr>
          <p:spPr>
            <a:xfrm>
              <a:off x="1024431" y="630161"/>
              <a:ext cx="107056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40" name="グループ"/>
          <p:cNvGrpSpPr/>
          <p:nvPr/>
        </p:nvGrpSpPr>
        <p:grpSpPr>
          <a:xfrm rot="16775429">
            <a:off x="15199065" y="7767898"/>
            <a:ext cx="1507736" cy="1309558"/>
            <a:chOff x="-44098" y="-44050"/>
            <a:chExt cx="1507734" cy="1309557"/>
          </a:xfrm>
        </p:grpSpPr>
        <p:grpSp>
          <p:nvGrpSpPr>
            <p:cNvPr id="19727" name="図形"/>
            <p:cNvGrpSpPr/>
            <p:nvPr/>
          </p:nvGrpSpPr>
          <p:grpSpPr>
            <a:xfrm rot="21003214">
              <a:off x="40389" y="63342"/>
              <a:ext cx="1338760" cy="1094773"/>
              <a:chOff x="0" y="0"/>
              <a:chExt cx="1338759" cy="1094771"/>
            </a:xfrm>
          </p:grpSpPr>
          <p:sp>
            <p:nvSpPr>
              <p:cNvPr id="19726" name="図形"/>
              <p:cNvSpPr/>
              <p:nvPr/>
            </p:nvSpPr>
            <p:spPr>
              <a:xfrm>
                <a:off x="38100" y="38100"/>
                <a:ext cx="1262560" cy="1018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25" name="図形 図形" descr="図形 図形"/>
              <p:cNvPicPr>
                <a:picLocks noChangeAspect="0"/>
              </p:cNvPicPr>
              <p:nvPr/>
            </p:nvPicPr>
            <p:blipFill>
              <a:blip r:embed="rId42">
                <a:extLst/>
              </a:blip>
              <a:stretch>
                <a:fillRect/>
              </a:stretch>
            </p:blipFill>
            <p:spPr>
              <a:xfrm>
                <a:off x="0" y="0"/>
                <a:ext cx="1338760" cy="10947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36" name="グループ"/>
            <p:cNvGrpSpPr/>
            <p:nvPr/>
          </p:nvGrpSpPr>
          <p:grpSpPr>
            <a:xfrm>
              <a:off x="58702" y="-29276"/>
              <a:ext cx="1314954" cy="1185222"/>
              <a:chOff x="-84738" y="-83331"/>
              <a:chExt cx="1314952" cy="1185221"/>
            </a:xfrm>
          </p:grpSpPr>
          <p:pic>
            <p:nvPicPr>
              <p:cNvPr id="19728" name="線 図形" descr="線 図形"/>
              <p:cNvPicPr>
                <a:picLocks noChangeAspect="0"/>
              </p:cNvPicPr>
              <p:nvPr/>
            </p:nvPicPr>
            <p:blipFill>
              <a:blip r:embed="rId4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5683" y="530937"/>
                <a:ext cx="704672" cy="354598"/>
              </a:xfrm>
              <a:prstGeom prst="rect">
                <a:avLst/>
              </a:prstGeom>
              <a:effectLst/>
            </p:spPr>
          </p:pic>
          <p:pic>
            <p:nvPicPr>
              <p:cNvPr id="19730" name="線 図形" descr="線 図形"/>
              <p:cNvPicPr>
                <a:picLocks noChangeAspect="0"/>
              </p:cNvPicPr>
              <p:nvPr/>
            </p:nvPicPr>
            <p:blipFill>
              <a:blip r:embed="rId4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314" y="446208"/>
                <a:ext cx="793831" cy="376534"/>
              </a:xfrm>
              <a:prstGeom prst="rect">
                <a:avLst/>
              </a:prstGeom>
              <a:effectLst/>
            </p:spPr>
          </p:pic>
          <p:pic>
            <p:nvPicPr>
              <p:cNvPr id="19732" name="線 図形" descr="線 図形"/>
              <p:cNvPicPr>
                <a:picLocks noChangeAspect="0"/>
              </p:cNvPicPr>
              <p:nvPr/>
            </p:nvPicPr>
            <p:blipFill>
              <a:blip r:embed="rId4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4647" y="84170"/>
                <a:ext cx="626104" cy="434076"/>
              </a:xfrm>
              <a:prstGeom prst="rect">
                <a:avLst/>
              </a:prstGeom>
              <a:effectLst/>
            </p:spPr>
          </p:pic>
          <p:pic>
            <p:nvPicPr>
              <p:cNvPr id="19734" name="線 図形" descr="線 図形"/>
              <p:cNvPicPr>
                <a:picLocks noChangeAspect="0"/>
              </p:cNvPicPr>
              <p:nvPr/>
            </p:nvPicPr>
            <p:blipFill>
              <a:blip r:embed="rId4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5219" y="140710"/>
                <a:ext cx="811136" cy="490491"/>
              </a:xfrm>
              <a:prstGeom prst="rect">
                <a:avLst/>
              </a:prstGeom>
              <a:effectLst/>
            </p:spPr>
          </p:pic>
        </p:grpSp>
        <p:pic>
          <p:nvPicPr>
            <p:cNvPr id="19879" name="接続の線" descr="接続の線"/>
            <p:cNvPicPr>
              <a:picLocks noChangeAspect="0"/>
            </p:cNvPicPr>
            <p:nvPr/>
          </p:nvPicPr>
          <p:blipFill>
            <a:blip r:embed="rId47">
              <a:extLst/>
            </a:blip>
            <a:stretch>
              <a:fillRect/>
            </a:stretch>
          </p:blipFill>
          <p:spPr>
            <a:xfrm>
              <a:off x="546583" y="571861"/>
              <a:ext cx="539508" cy="174422"/>
            </a:xfrm>
            <a:prstGeom prst="rect">
              <a:avLst/>
            </a:prstGeom>
            <a:effectLst/>
          </p:spPr>
        </p:pic>
        <p:sp>
          <p:nvSpPr>
            <p:cNvPr id="19738" name="円形"/>
            <p:cNvSpPr/>
            <p:nvPr/>
          </p:nvSpPr>
          <p:spPr>
            <a:xfrm>
              <a:off x="664062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39" name="円形"/>
            <p:cNvSpPr/>
            <p:nvPr/>
          </p:nvSpPr>
          <p:spPr>
            <a:xfrm>
              <a:off x="777683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56" name="グループ"/>
          <p:cNvGrpSpPr/>
          <p:nvPr/>
        </p:nvGrpSpPr>
        <p:grpSpPr>
          <a:xfrm rot="17212683">
            <a:off x="7897949" y="8788627"/>
            <a:ext cx="2427692" cy="2058624"/>
            <a:chOff x="-44108" y="-44108"/>
            <a:chExt cx="2427691" cy="2058622"/>
          </a:xfrm>
        </p:grpSpPr>
        <p:grpSp>
          <p:nvGrpSpPr>
            <p:cNvPr id="19743" name="図形"/>
            <p:cNvGrpSpPr/>
            <p:nvPr/>
          </p:nvGrpSpPr>
          <p:grpSpPr>
            <a:xfrm rot="21003214">
              <a:off x="87340" y="129997"/>
              <a:ext cx="2164795" cy="1710413"/>
              <a:chOff x="0" y="0"/>
              <a:chExt cx="2164793" cy="1710411"/>
            </a:xfrm>
          </p:grpSpPr>
          <p:sp>
            <p:nvSpPr>
              <p:cNvPr id="19742" name="図形"/>
              <p:cNvSpPr/>
              <p:nvPr/>
            </p:nvSpPr>
            <p:spPr>
              <a:xfrm>
                <a:off x="38100" y="38099"/>
                <a:ext cx="2088594" cy="1634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41" name="図形 図形" descr="図形 図形"/>
              <p:cNvPicPr>
                <a:picLocks noChangeAspect="0"/>
              </p:cNvPicPr>
              <p:nvPr/>
            </p:nvPicPr>
            <p:blipFill>
              <a:blip r:embed="rId48">
                <a:extLst/>
              </a:blip>
              <a:stretch>
                <a:fillRect/>
              </a:stretch>
            </p:blipFill>
            <p:spPr>
              <a:xfrm>
                <a:off x="0" y="-1"/>
                <a:ext cx="2164794" cy="17104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52" name="グループ"/>
            <p:cNvGrpSpPr/>
            <p:nvPr/>
          </p:nvGrpSpPr>
          <p:grpSpPr>
            <a:xfrm>
              <a:off x="155214" y="16516"/>
              <a:ext cx="2064042" cy="1850750"/>
              <a:chOff x="-83331" y="-83331"/>
              <a:chExt cx="2064040" cy="1850749"/>
            </a:xfrm>
          </p:grpSpPr>
          <p:pic>
            <p:nvPicPr>
              <p:cNvPr id="19744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746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748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750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8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754" name="円形"/>
            <p:cNvSpPr/>
            <p:nvPr/>
          </p:nvSpPr>
          <p:spPr>
            <a:xfrm>
              <a:off x="1099851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55" name="円形"/>
            <p:cNvSpPr/>
            <p:nvPr/>
          </p:nvSpPr>
          <p:spPr>
            <a:xfrm>
              <a:off x="1287824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72" name="グループ"/>
          <p:cNvGrpSpPr/>
          <p:nvPr/>
        </p:nvGrpSpPr>
        <p:grpSpPr>
          <a:xfrm rot="16413073">
            <a:off x="3459537" y="9085010"/>
            <a:ext cx="1723896" cy="1465856"/>
            <a:chOff x="-44108" y="-44108"/>
            <a:chExt cx="1723894" cy="1465855"/>
          </a:xfrm>
        </p:grpSpPr>
        <p:grpSp>
          <p:nvGrpSpPr>
            <p:cNvPr id="19759" name="図形"/>
            <p:cNvGrpSpPr/>
            <p:nvPr/>
          </p:nvGrpSpPr>
          <p:grpSpPr>
            <a:xfrm rot="21003214">
              <a:off x="49603" y="79427"/>
              <a:ext cx="1536472" cy="1218784"/>
              <a:chOff x="0" y="0"/>
              <a:chExt cx="1536470" cy="1218782"/>
            </a:xfrm>
          </p:grpSpPr>
          <p:sp>
            <p:nvSpPr>
              <p:cNvPr id="19758" name="図形"/>
              <p:cNvSpPr/>
              <p:nvPr/>
            </p:nvSpPr>
            <p:spPr>
              <a:xfrm>
                <a:off x="38099" y="38100"/>
                <a:ext cx="1460272" cy="114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57" name="図形 図形" descr="図形 図形"/>
              <p:cNvPicPr>
                <a:picLocks noChangeAspect="0"/>
              </p:cNvPicPr>
              <p:nvPr/>
            </p:nvPicPr>
            <p:blipFill>
              <a:blip r:embed="rId49">
                <a:extLst/>
              </a:blip>
              <a:stretch>
                <a:fillRect/>
              </a:stretch>
            </p:blipFill>
            <p:spPr>
              <a:xfrm>
                <a:off x="-1" y="0"/>
                <a:ext cx="1536472" cy="121878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68" name="グループ"/>
            <p:cNvGrpSpPr/>
            <p:nvPr/>
          </p:nvGrpSpPr>
          <p:grpSpPr>
            <a:xfrm>
              <a:off x="83451" y="-13522"/>
              <a:ext cx="1493244" cy="1344118"/>
              <a:chOff x="-83331" y="-83331"/>
              <a:chExt cx="1493242" cy="1344117"/>
            </a:xfrm>
          </p:grpSpPr>
          <p:pic>
            <p:nvPicPr>
              <p:cNvPr id="19760" name="線 図形" descr="線 図形"/>
              <p:cNvPicPr>
                <a:picLocks noChangeAspect="0"/>
              </p:cNvPicPr>
              <p:nvPr/>
            </p:nvPicPr>
            <p:blipFill>
              <a:blip r:embed="rId5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48871" y="628688"/>
                <a:ext cx="795182" cy="382636"/>
              </a:xfrm>
              <a:prstGeom prst="rect">
                <a:avLst/>
              </a:prstGeom>
              <a:effectLst/>
            </p:spPr>
          </p:pic>
          <p:pic>
            <p:nvPicPr>
              <p:cNvPr id="19762" name="線 図形" descr="線 図形"/>
              <p:cNvPicPr>
                <a:picLocks noChangeAspect="0"/>
              </p:cNvPicPr>
              <p:nvPr/>
            </p:nvPicPr>
            <p:blipFill>
              <a:blip r:embed="rId5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371" y="528239"/>
                <a:ext cx="898311" cy="412516"/>
              </a:xfrm>
              <a:prstGeom prst="rect">
                <a:avLst/>
              </a:prstGeom>
              <a:effectLst/>
            </p:spPr>
          </p:pic>
          <p:pic>
            <p:nvPicPr>
              <p:cNvPr id="19764" name="線 図形" descr="線 図形"/>
              <p:cNvPicPr>
                <a:picLocks noChangeAspect="0"/>
              </p:cNvPicPr>
              <p:nvPr/>
            </p:nvPicPr>
            <p:blipFill>
              <a:blip r:embed="rId5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99605" y="108521"/>
                <a:ext cx="704304" cy="478193"/>
              </a:xfrm>
              <a:prstGeom prst="rect">
                <a:avLst/>
              </a:prstGeom>
              <a:effectLst/>
            </p:spPr>
          </p:pic>
          <p:pic>
            <p:nvPicPr>
              <p:cNvPr id="19766" name="線 図形" descr="線 図形"/>
              <p:cNvPicPr>
                <a:picLocks noChangeAspect="0"/>
              </p:cNvPicPr>
              <p:nvPr/>
            </p:nvPicPr>
            <p:blipFill>
              <a:blip r:embed="rId5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56514" y="173360"/>
                <a:ext cx="918327" cy="545292"/>
              </a:xfrm>
              <a:prstGeom prst="rect">
                <a:avLst/>
              </a:prstGeom>
              <a:effectLst/>
            </p:spPr>
          </p:pic>
        </p:grpSp>
        <p:pic>
          <p:nvPicPr>
            <p:cNvPr id="19883" name="接続の線" descr="接続の線"/>
            <p:cNvPicPr>
              <a:picLocks noChangeAspect="0"/>
            </p:cNvPicPr>
            <p:nvPr/>
          </p:nvPicPr>
          <p:blipFill>
            <a:blip r:embed="rId54">
              <a:extLst/>
            </a:blip>
            <a:stretch>
              <a:fillRect/>
            </a:stretch>
          </p:blipFill>
          <p:spPr>
            <a:xfrm>
              <a:off x="637198" y="666436"/>
              <a:ext cx="614090" cy="191801"/>
            </a:xfrm>
            <a:prstGeom prst="rect">
              <a:avLst/>
            </a:prstGeom>
            <a:effectLst/>
          </p:spPr>
        </p:pic>
        <p:sp>
          <p:nvSpPr>
            <p:cNvPr id="19770" name="円形"/>
            <p:cNvSpPr/>
            <p:nvPr/>
          </p:nvSpPr>
          <p:spPr>
            <a:xfrm>
              <a:off x="768977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71" name="円形"/>
            <p:cNvSpPr/>
            <p:nvPr/>
          </p:nvSpPr>
          <p:spPr>
            <a:xfrm>
              <a:off x="900401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788" name="グループ"/>
          <p:cNvGrpSpPr/>
          <p:nvPr/>
        </p:nvGrpSpPr>
        <p:grpSpPr>
          <a:xfrm>
            <a:off x="1864919" y="9863436"/>
            <a:ext cx="1357710" cy="1157438"/>
            <a:chOff x="-44108" y="-44108"/>
            <a:chExt cx="1357708" cy="1157437"/>
          </a:xfrm>
        </p:grpSpPr>
        <p:grpSp>
          <p:nvGrpSpPr>
            <p:cNvPr id="19775" name="図形"/>
            <p:cNvGrpSpPr/>
            <p:nvPr/>
          </p:nvGrpSpPr>
          <p:grpSpPr>
            <a:xfrm rot="21003214">
              <a:off x="29968" y="53116"/>
              <a:ext cx="1209555" cy="962989"/>
              <a:chOff x="0" y="0"/>
              <a:chExt cx="1209553" cy="962988"/>
            </a:xfrm>
          </p:grpSpPr>
          <p:sp>
            <p:nvSpPr>
              <p:cNvPr id="19774" name="図形"/>
              <p:cNvSpPr/>
              <p:nvPr/>
            </p:nvSpPr>
            <p:spPr>
              <a:xfrm>
                <a:off x="38100" y="38099"/>
                <a:ext cx="1133354" cy="886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73" name="図形 図形" descr="図形 図形"/>
              <p:cNvPicPr>
                <a:picLocks noChangeAspect="0"/>
              </p:cNvPicPr>
              <p:nvPr/>
            </p:nvPicPr>
            <p:blipFill>
              <a:blip r:embed="rId55">
                <a:extLst/>
              </a:blip>
              <a:stretch>
                <a:fillRect/>
              </a:stretch>
            </p:blipFill>
            <p:spPr>
              <a:xfrm>
                <a:off x="0" y="-1"/>
                <a:ext cx="1209554" cy="962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784" name="グループ"/>
            <p:cNvGrpSpPr/>
            <p:nvPr/>
          </p:nvGrpSpPr>
          <p:grpSpPr>
            <a:xfrm>
              <a:off x="43027" y="-29151"/>
              <a:ext cx="1199342" cy="1081834"/>
              <a:chOff x="-86417" y="-83331"/>
              <a:chExt cx="1199341" cy="1081832"/>
            </a:xfrm>
          </p:grpSpPr>
          <p:pic>
            <p:nvPicPr>
              <p:cNvPr id="19776" name="線 図形" descr="線 図形"/>
              <p:cNvPicPr>
                <a:picLocks noChangeAspect="0"/>
              </p:cNvPicPr>
              <p:nvPr/>
            </p:nvPicPr>
            <p:blipFill>
              <a:blip r:embed="rId5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7456" y="466882"/>
                <a:ext cx="645594" cy="337125"/>
              </a:xfrm>
              <a:prstGeom prst="rect">
                <a:avLst/>
              </a:prstGeom>
              <a:effectLst/>
            </p:spPr>
          </p:pic>
          <p:pic>
            <p:nvPicPr>
              <p:cNvPr id="19778" name="線 図形" descr="線 図形"/>
              <p:cNvPicPr>
                <a:picLocks noChangeAspect="0"/>
              </p:cNvPicPr>
              <p:nvPr/>
            </p:nvPicPr>
            <p:blipFill>
              <a:blip r:embed="rId5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0330" y="392665"/>
                <a:ext cx="725635" cy="353047"/>
              </a:xfrm>
              <a:prstGeom prst="rect">
                <a:avLst/>
              </a:prstGeom>
              <a:effectLst/>
            </p:spPr>
          </p:pic>
          <p:pic>
            <p:nvPicPr>
              <p:cNvPr id="19780" name="線 図形" descr="線 図形"/>
              <p:cNvPicPr>
                <a:picLocks noChangeAspect="0"/>
              </p:cNvPicPr>
              <p:nvPr/>
            </p:nvPicPr>
            <p:blipFill>
              <a:blip r:embed="rId5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6140" y="68276"/>
                <a:ext cx="575060" cy="405279"/>
              </a:xfrm>
              <a:prstGeom prst="rect">
                <a:avLst/>
              </a:prstGeom>
              <a:effectLst/>
            </p:spPr>
          </p:pic>
          <p:pic>
            <p:nvPicPr>
              <p:cNvPr id="19782" name="線 図形" descr="線 図形"/>
              <p:cNvPicPr>
                <a:picLocks noChangeAspect="0"/>
              </p:cNvPicPr>
              <p:nvPr/>
            </p:nvPicPr>
            <p:blipFill>
              <a:blip r:embed="rId5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38684" y="119400"/>
                <a:ext cx="741169" cy="454719"/>
              </a:xfrm>
              <a:prstGeom prst="rect">
                <a:avLst/>
              </a:prstGeom>
              <a:effectLst/>
            </p:spPr>
          </p:pic>
        </p:grpSp>
        <p:pic>
          <p:nvPicPr>
            <p:cNvPr id="19885" name="接続の線" descr="接続の線"/>
            <p:cNvPicPr>
              <a:picLocks noChangeAspect="0"/>
            </p:cNvPicPr>
            <p:nvPr/>
          </p:nvPicPr>
          <p:blipFill>
            <a:blip r:embed="rId60">
              <a:extLst/>
            </a:blip>
            <a:stretch>
              <a:fillRect/>
            </a:stretch>
          </p:blipFill>
          <p:spPr>
            <a:xfrm>
              <a:off x="487437" y="510130"/>
              <a:ext cx="490828" cy="163078"/>
            </a:xfrm>
            <a:prstGeom prst="rect">
              <a:avLst/>
            </a:prstGeom>
            <a:effectLst/>
          </p:spPr>
        </p:pic>
        <p:sp>
          <p:nvSpPr>
            <p:cNvPr id="19786" name="円形"/>
            <p:cNvSpPr/>
            <p:nvPr/>
          </p:nvSpPr>
          <p:spPr>
            <a:xfrm>
              <a:off x="596823" y="435109"/>
              <a:ext cx="72959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87" name="円形"/>
            <p:cNvSpPr/>
            <p:nvPr/>
          </p:nvSpPr>
          <p:spPr>
            <a:xfrm>
              <a:off x="698824" y="435109"/>
              <a:ext cx="72960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804" name="グループ"/>
          <p:cNvGrpSpPr/>
          <p:nvPr/>
        </p:nvGrpSpPr>
        <p:grpSpPr>
          <a:xfrm rot="20631938">
            <a:off x="16796985" y="8472278"/>
            <a:ext cx="2439567" cy="2126729"/>
            <a:chOff x="-44114" y="-44145"/>
            <a:chExt cx="2439566" cy="2126727"/>
          </a:xfrm>
        </p:grpSpPr>
        <p:grpSp>
          <p:nvGrpSpPr>
            <p:cNvPr id="19791" name="図形"/>
            <p:cNvGrpSpPr/>
            <p:nvPr/>
          </p:nvGrpSpPr>
          <p:grpSpPr>
            <a:xfrm rot="21003214">
              <a:off x="93307" y="129434"/>
              <a:ext cx="2164723" cy="1779569"/>
              <a:chOff x="0" y="0"/>
              <a:chExt cx="2164722" cy="1779568"/>
            </a:xfrm>
          </p:grpSpPr>
          <p:sp>
            <p:nvSpPr>
              <p:cNvPr id="19790" name="図形"/>
              <p:cNvSpPr/>
              <p:nvPr/>
            </p:nvSpPr>
            <p:spPr>
              <a:xfrm>
                <a:off x="38100" y="38100"/>
                <a:ext cx="2088523" cy="1703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89" name="図形 図形" descr="図形 図形"/>
              <p:cNvPicPr>
                <a:picLocks noChangeAspect="0"/>
              </p:cNvPicPr>
              <p:nvPr/>
            </p:nvPicPr>
            <p:blipFill>
              <a:blip r:embed="rId61">
                <a:extLst/>
              </a:blip>
              <a:stretch>
                <a:fillRect/>
              </a:stretch>
            </p:blipFill>
            <p:spPr>
              <a:xfrm>
                <a:off x="0" y="0"/>
                <a:ext cx="2164723" cy="1779569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800" name="グループ"/>
            <p:cNvGrpSpPr/>
            <p:nvPr/>
          </p:nvGrpSpPr>
          <p:grpSpPr>
            <a:xfrm>
              <a:off x="156838" y="44307"/>
              <a:ext cx="2064042" cy="1887384"/>
              <a:chOff x="-83331" y="-83331"/>
              <a:chExt cx="2064040" cy="1887383"/>
            </a:xfrm>
          </p:grpSpPr>
          <p:pic>
            <p:nvPicPr>
              <p:cNvPr id="19792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18829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19794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4881" y="871521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19796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66987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19798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21080" y="359784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1988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19802" name="円形"/>
            <p:cNvSpPr/>
            <p:nvPr/>
          </p:nvSpPr>
          <p:spPr>
            <a:xfrm>
              <a:off x="1101475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803" name="円形"/>
            <p:cNvSpPr/>
            <p:nvPr/>
          </p:nvSpPr>
          <p:spPr>
            <a:xfrm>
              <a:off x="1289448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820" name="グループ"/>
          <p:cNvGrpSpPr/>
          <p:nvPr/>
        </p:nvGrpSpPr>
        <p:grpSpPr>
          <a:xfrm rot="3755186">
            <a:off x="6900213" y="10954390"/>
            <a:ext cx="1843164" cy="1609675"/>
            <a:chOff x="-44113" y="-44135"/>
            <a:chExt cx="1843162" cy="1609673"/>
          </a:xfrm>
        </p:grpSpPr>
        <p:grpSp>
          <p:nvGrpSpPr>
            <p:cNvPr id="19807" name="図形"/>
            <p:cNvGrpSpPr/>
            <p:nvPr/>
          </p:nvGrpSpPr>
          <p:grpSpPr>
            <a:xfrm rot="21003214">
              <a:off x="59976" y="86940"/>
              <a:ext cx="1634984" cy="1347522"/>
              <a:chOff x="0" y="0"/>
              <a:chExt cx="1634983" cy="1347520"/>
            </a:xfrm>
          </p:grpSpPr>
          <p:sp>
            <p:nvSpPr>
              <p:cNvPr id="19806" name="図形"/>
              <p:cNvSpPr/>
              <p:nvPr/>
            </p:nvSpPr>
            <p:spPr>
              <a:xfrm>
                <a:off x="38099" y="38100"/>
                <a:ext cx="1558785" cy="12713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805" name="図形 図形" descr="図形 図形"/>
              <p:cNvPicPr>
                <a:picLocks noChangeAspect="0"/>
              </p:cNvPicPr>
              <p:nvPr/>
            </p:nvPicPr>
            <p:blipFill>
              <a:blip r:embed="rId62">
                <a:extLst/>
              </a:blip>
              <a:stretch>
                <a:fillRect/>
              </a:stretch>
            </p:blipFill>
            <p:spPr>
              <a:xfrm>
                <a:off x="0" y="0"/>
                <a:ext cx="1634984" cy="13475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816" name="グループ"/>
            <p:cNvGrpSpPr/>
            <p:nvPr/>
          </p:nvGrpSpPr>
          <p:grpSpPr>
            <a:xfrm>
              <a:off x="95921" y="11932"/>
              <a:ext cx="1582785" cy="1450936"/>
              <a:chOff x="-83331" y="-83331"/>
              <a:chExt cx="1582784" cy="1450934"/>
            </a:xfrm>
          </p:grpSpPr>
          <p:pic>
            <p:nvPicPr>
              <p:cNvPr id="19808" name="線 図形" descr="線 図形"/>
              <p:cNvPicPr>
                <a:picLocks noChangeAspect="0"/>
              </p:cNvPicPr>
              <p:nvPr/>
            </p:nvPicPr>
            <p:blipFill>
              <a:blip r:embed="rId6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793" y="663070"/>
                <a:ext cx="840284" cy="397371"/>
              </a:xfrm>
              <a:prstGeom prst="rect">
                <a:avLst/>
              </a:prstGeom>
              <a:effectLst/>
            </p:spPr>
          </p:pic>
          <p:pic>
            <p:nvPicPr>
              <p:cNvPr id="19810" name="線 図形" descr="線 図形"/>
              <p:cNvPicPr>
                <a:picLocks noChangeAspect="0"/>
              </p:cNvPicPr>
              <p:nvPr/>
            </p:nvPicPr>
            <p:blipFill>
              <a:blip r:embed="rId6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636" y="630849"/>
                <a:ext cx="950374" cy="430448"/>
              </a:xfrm>
              <a:prstGeom prst="rect">
                <a:avLst/>
              </a:prstGeom>
              <a:effectLst/>
            </p:spPr>
          </p:pic>
          <p:pic>
            <p:nvPicPr>
              <p:cNvPr id="19812" name="線 図形" descr="線 図形"/>
              <p:cNvPicPr>
                <a:picLocks noChangeAspect="0"/>
              </p:cNvPicPr>
              <p:nvPr/>
            </p:nvPicPr>
            <p:blipFill>
              <a:blip r:embed="rId6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1905" y="106561"/>
                <a:ext cx="743270" cy="500176"/>
              </a:xfrm>
              <a:prstGeom prst="rect">
                <a:avLst/>
              </a:prstGeom>
              <a:effectLst/>
            </p:spPr>
          </p:pic>
          <p:pic>
            <p:nvPicPr>
              <p:cNvPr id="19814" name="線 図形" descr="線 図形"/>
              <p:cNvPicPr>
                <a:picLocks noChangeAspect="0"/>
              </p:cNvPicPr>
              <p:nvPr/>
            </p:nvPicPr>
            <p:blipFill>
              <a:blip r:embed="rId6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0476" y="251364"/>
                <a:ext cx="971740" cy="572600"/>
              </a:xfrm>
              <a:prstGeom prst="rect">
                <a:avLst/>
              </a:prstGeom>
              <a:effectLst/>
            </p:spPr>
          </p:pic>
        </p:grpSp>
        <p:pic>
          <p:nvPicPr>
            <p:cNvPr id="19889" name="接続の線" descr="接続の線"/>
            <p:cNvPicPr>
              <a:picLocks noChangeAspect="0"/>
            </p:cNvPicPr>
            <p:nvPr/>
          </p:nvPicPr>
          <p:blipFill>
            <a:blip r:embed="rId67">
              <a:extLst/>
            </a:blip>
            <a:stretch>
              <a:fillRect/>
            </a:stretch>
          </p:blipFill>
          <p:spPr>
            <a:xfrm>
              <a:off x="682350" y="713562"/>
              <a:ext cx="651254" cy="200462"/>
            </a:xfrm>
            <a:prstGeom prst="rect">
              <a:avLst/>
            </a:prstGeom>
            <a:effectLst/>
          </p:spPr>
        </p:pic>
        <p:sp>
          <p:nvSpPr>
            <p:cNvPr id="19818" name="円形"/>
            <p:cNvSpPr/>
            <p:nvPr/>
          </p:nvSpPr>
          <p:spPr>
            <a:xfrm>
              <a:off x="822093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819" name="円形"/>
            <p:cNvSpPr/>
            <p:nvPr/>
          </p:nvSpPr>
          <p:spPr>
            <a:xfrm>
              <a:off x="962388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19836" name="グループ"/>
          <p:cNvGrpSpPr/>
          <p:nvPr/>
        </p:nvGrpSpPr>
        <p:grpSpPr>
          <a:xfrm rot="2014021">
            <a:off x="14955033" y="11893365"/>
            <a:ext cx="1321525" cy="1157438"/>
            <a:chOff x="-44111" y="-44127"/>
            <a:chExt cx="1321524" cy="1157437"/>
          </a:xfrm>
        </p:grpSpPr>
        <p:grpSp>
          <p:nvGrpSpPr>
            <p:cNvPr id="19823" name="図形"/>
            <p:cNvGrpSpPr/>
            <p:nvPr/>
          </p:nvGrpSpPr>
          <p:grpSpPr>
            <a:xfrm rot="21003214">
              <a:off x="30824" y="49773"/>
              <a:ext cx="1171653" cy="969636"/>
              <a:chOff x="0" y="0"/>
              <a:chExt cx="1171652" cy="969634"/>
            </a:xfrm>
          </p:grpSpPr>
          <p:sp>
            <p:nvSpPr>
              <p:cNvPr id="19822" name="図形"/>
              <p:cNvSpPr/>
              <p:nvPr/>
            </p:nvSpPr>
            <p:spPr>
              <a:xfrm>
                <a:off x="38099" y="38099"/>
                <a:ext cx="1095454" cy="8934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821" name="図形 図形" descr="図形 図形"/>
              <p:cNvPicPr>
                <a:picLocks noChangeAspect="0"/>
              </p:cNvPicPr>
              <p:nvPr/>
            </p:nvPicPr>
            <p:blipFill>
              <a:blip r:embed="rId68">
                <a:extLst/>
              </a:blip>
              <a:stretch>
                <a:fillRect/>
              </a:stretch>
            </p:blipFill>
            <p:spPr>
              <a:xfrm>
                <a:off x="-1" y="-1"/>
                <a:ext cx="1171654" cy="96963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832" name="グループ"/>
            <p:cNvGrpSpPr/>
            <p:nvPr/>
          </p:nvGrpSpPr>
          <p:grpSpPr>
            <a:xfrm>
              <a:off x="39061" y="-16384"/>
              <a:ext cx="1165438" cy="1069200"/>
              <a:chOff x="-86910" y="-83331"/>
              <a:chExt cx="1165436" cy="1069199"/>
            </a:xfrm>
          </p:grpSpPr>
          <p:pic>
            <p:nvPicPr>
              <p:cNvPr id="19824" name="線 図形" descr="線 図形"/>
              <p:cNvPicPr>
                <a:picLocks noChangeAspect="0"/>
              </p:cNvPicPr>
              <p:nvPr/>
            </p:nvPicPr>
            <p:blipFill>
              <a:blip r:embed="rId6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5043" y="438192"/>
                <a:ext cx="628268" cy="332001"/>
              </a:xfrm>
              <a:prstGeom prst="rect">
                <a:avLst/>
              </a:prstGeom>
              <a:effectLst/>
            </p:spPr>
          </p:pic>
          <p:pic>
            <p:nvPicPr>
              <p:cNvPr id="19826" name="線 図形" descr="線 図形"/>
              <p:cNvPicPr>
                <a:picLocks noChangeAspect="0"/>
              </p:cNvPicPr>
              <p:nvPr/>
            </p:nvPicPr>
            <p:blipFill>
              <a:blip r:embed="rId7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183" y="420348"/>
                <a:ext cx="705635" cy="346159"/>
              </a:xfrm>
              <a:prstGeom prst="rect">
                <a:avLst/>
              </a:prstGeom>
              <a:effectLst/>
            </p:spPr>
          </p:pic>
          <p:pic>
            <p:nvPicPr>
              <p:cNvPr id="19828" name="線 図形" descr="線 図形"/>
              <p:cNvPicPr>
                <a:picLocks noChangeAspect="0"/>
              </p:cNvPicPr>
              <p:nvPr/>
            </p:nvPicPr>
            <p:blipFill>
              <a:blip r:embed="rId7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6049" y="53710"/>
                <a:ext cx="560091" cy="396834"/>
              </a:xfrm>
              <a:prstGeom prst="rect">
                <a:avLst/>
              </a:prstGeom>
              <a:effectLst/>
            </p:spPr>
          </p:pic>
          <p:pic>
            <p:nvPicPr>
              <p:cNvPr id="19830" name="線 図形" descr="線 図形"/>
              <p:cNvPicPr>
                <a:picLocks noChangeAspect="0"/>
              </p:cNvPicPr>
              <p:nvPr/>
            </p:nvPicPr>
            <p:blipFill>
              <a:blip r:embed="rId7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5020" y="156536"/>
                <a:ext cx="720651" cy="444229"/>
              </a:xfrm>
              <a:prstGeom prst="rect">
                <a:avLst/>
              </a:prstGeom>
              <a:effectLst/>
            </p:spPr>
          </p:pic>
        </p:grpSp>
        <p:pic>
          <p:nvPicPr>
            <p:cNvPr id="19891" name="接続の線" descr="接続の線"/>
            <p:cNvPicPr>
              <a:picLocks noChangeAspect="0"/>
            </p:cNvPicPr>
            <p:nvPr/>
          </p:nvPicPr>
          <p:blipFill>
            <a:blip r:embed="rId73">
              <a:extLst/>
            </a:blip>
            <a:stretch>
              <a:fillRect/>
            </a:stretch>
          </p:blipFill>
          <p:spPr>
            <a:xfrm>
              <a:off x="470092" y="492027"/>
              <a:ext cx="476551" cy="159751"/>
            </a:xfrm>
            <a:prstGeom prst="rect">
              <a:avLst/>
            </a:prstGeom>
            <a:effectLst/>
          </p:spPr>
        </p:pic>
        <p:sp>
          <p:nvSpPr>
            <p:cNvPr id="19834" name="円形"/>
            <p:cNvSpPr/>
            <p:nvPr/>
          </p:nvSpPr>
          <p:spPr>
            <a:xfrm>
              <a:off x="577735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835" name="円形"/>
            <p:cNvSpPr/>
            <p:nvPr/>
          </p:nvSpPr>
          <p:spPr>
            <a:xfrm>
              <a:off x="676329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42" name="グループ"/>
          <p:cNvGrpSpPr/>
          <p:nvPr/>
        </p:nvGrpSpPr>
        <p:grpSpPr>
          <a:xfrm>
            <a:off x="-7963829" y="2243283"/>
            <a:ext cx="40879760" cy="14781692"/>
            <a:chOff x="-149470" y="-149469"/>
            <a:chExt cx="40879759" cy="14781690"/>
          </a:xfrm>
        </p:grpSpPr>
        <p:grpSp>
          <p:nvGrpSpPr>
            <p:cNvPr id="19896" name="四角形"/>
            <p:cNvGrpSpPr/>
            <p:nvPr/>
          </p:nvGrpSpPr>
          <p:grpSpPr>
            <a:xfrm>
              <a:off x="2992524" y="198783"/>
              <a:ext cx="35120053" cy="14433439"/>
              <a:chOff x="0" y="0"/>
              <a:chExt cx="35120051" cy="14433438"/>
            </a:xfrm>
          </p:grpSpPr>
          <p:sp>
            <p:nvSpPr>
              <p:cNvPr id="19895" name="四角形"/>
              <p:cNvSpPr/>
              <p:nvPr/>
            </p:nvSpPr>
            <p:spPr>
              <a:xfrm>
                <a:off x="120650" y="120650"/>
                <a:ext cx="34878752" cy="14192139"/>
              </a:xfrm>
              <a:prstGeom prst="rect">
                <a:avLst/>
              </a:prstGeom>
              <a:solidFill>
                <a:srgbClr val="F2E0B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894" name="四角形 四角形" descr="四角形 四角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0" y="0"/>
                <a:ext cx="35120052" cy="14433439"/>
              </a:xfrm>
              <a:prstGeom prst="rect">
                <a:avLst/>
              </a:prstGeom>
              <a:effectLst/>
            </p:spPr>
          </p:pic>
        </p:grpSp>
        <p:grpSp>
          <p:nvGrpSpPr>
            <p:cNvPr id="19941" name="グループ"/>
            <p:cNvGrpSpPr/>
            <p:nvPr/>
          </p:nvGrpSpPr>
          <p:grpSpPr>
            <a:xfrm>
              <a:off x="-149471" y="-149470"/>
              <a:ext cx="40879760" cy="13240382"/>
              <a:chOff x="-149469" y="-149469"/>
              <a:chExt cx="40879758" cy="13240381"/>
            </a:xfrm>
          </p:grpSpPr>
          <p:pic>
            <p:nvPicPr>
              <p:cNvPr id="19897" name="線 線" descr="線 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16200000">
                <a:off x="14062908" y="6490865"/>
                <a:ext cx="12455002" cy="215901"/>
              </a:xfrm>
              <a:prstGeom prst="rect">
                <a:avLst/>
              </a:prstGeom>
              <a:effectLst/>
            </p:spPr>
          </p:pic>
          <p:grpSp>
            <p:nvGrpSpPr>
              <p:cNvPr id="19919" name="グループ"/>
              <p:cNvGrpSpPr/>
              <p:nvPr/>
            </p:nvGrpSpPr>
            <p:grpSpPr>
              <a:xfrm>
                <a:off x="21426950" y="-149470"/>
                <a:ext cx="19303339" cy="13000749"/>
                <a:chOff x="-114185" y="-149469"/>
                <a:chExt cx="19303337" cy="13000748"/>
              </a:xfrm>
            </p:grpSpPr>
            <p:pic>
              <p:nvPicPr>
                <p:cNvPr id="1989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14532026">
                  <a:off x="2936409" y="4931310"/>
                  <a:ext cx="11834222" cy="2384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0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12886396">
                  <a:off x="9854873" y="2695753"/>
                  <a:ext cx="9111632" cy="25936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0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15268175">
                  <a:off x="-2570168" y="5815862"/>
                  <a:ext cx="12543641" cy="15659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0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15440698">
                  <a:off x="-3958231" y="5938560"/>
                  <a:ext cx="12511706" cy="132051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0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15995142">
                  <a:off x="-5714979" y="6340724"/>
                  <a:ext cx="12458848" cy="5161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0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15227424">
                  <a:off x="-490462" y="5366673"/>
                  <a:ext cx="11594784" cy="1514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11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14807847">
                  <a:off x="1412308" y="5099655"/>
                  <a:ext cx="11712865" cy="20481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13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14405010">
                  <a:off x="4510459" y="4764441"/>
                  <a:ext cx="12829272" cy="27185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1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13500000">
                  <a:off x="7145419" y="3880996"/>
                  <a:ext cx="11264393" cy="30820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1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12795461">
                  <a:off x="11744572" y="1723324"/>
                  <a:ext cx="7469294" cy="21406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940" name="グループ"/>
              <p:cNvGrpSpPr/>
              <p:nvPr/>
            </p:nvGrpSpPr>
            <p:grpSpPr>
              <a:xfrm flipH="1">
                <a:off x="-149470" y="90163"/>
                <a:ext cx="19303339" cy="13000749"/>
                <a:chOff x="-114185" y="-149469"/>
                <a:chExt cx="19303337" cy="13000748"/>
              </a:xfrm>
            </p:grpSpPr>
            <p:pic>
              <p:nvPicPr>
                <p:cNvPr id="1992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14532026">
                  <a:off x="2936409" y="4931310"/>
                  <a:ext cx="11834222" cy="2384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2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12886396">
                  <a:off x="9854873" y="2695753"/>
                  <a:ext cx="9111632" cy="25936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2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15268175">
                  <a:off x="-2570168" y="5815862"/>
                  <a:ext cx="12543641" cy="15659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2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15440698">
                  <a:off x="-3958231" y="5938560"/>
                  <a:ext cx="12511706" cy="132051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2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15995142">
                  <a:off x="-5714979" y="6340724"/>
                  <a:ext cx="12458848" cy="5161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3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15227424">
                  <a:off x="-490462" y="5366673"/>
                  <a:ext cx="11594784" cy="1514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32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14807847">
                  <a:off x="1412308" y="5099655"/>
                  <a:ext cx="11712865" cy="20481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34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14405010">
                  <a:off x="4510459" y="4764441"/>
                  <a:ext cx="12829272" cy="27185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3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13500000">
                  <a:off x="7145419" y="3880996"/>
                  <a:ext cx="11264393" cy="30820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1993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12795461">
                  <a:off x="11744572" y="1723324"/>
                  <a:ext cx="7469294" cy="2140663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19947" name="グループ"/>
          <p:cNvGrpSpPr/>
          <p:nvPr/>
        </p:nvGrpSpPr>
        <p:grpSpPr>
          <a:xfrm>
            <a:off x="774769" y="3225819"/>
            <a:ext cx="22834462" cy="9697002"/>
            <a:chOff x="0" y="0"/>
            <a:chExt cx="22834460" cy="9697001"/>
          </a:xfrm>
        </p:grpSpPr>
        <p:sp>
          <p:nvSpPr>
            <p:cNvPr id="19943" name="楕円"/>
            <p:cNvSpPr/>
            <p:nvPr/>
          </p:nvSpPr>
          <p:spPr>
            <a:xfrm>
              <a:off x="0" y="0"/>
              <a:ext cx="22834461" cy="9697002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929292"/>
              </a:solidFill>
              <a:prstDash val="solid"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grpSp>
          <p:nvGrpSpPr>
            <p:cNvPr id="19946" name="楕円"/>
            <p:cNvGrpSpPr/>
            <p:nvPr/>
          </p:nvGrpSpPr>
          <p:grpSpPr>
            <a:xfrm>
              <a:off x="4699040" y="1855969"/>
              <a:ext cx="13663455" cy="5985064"/>
              <a:chOff x="0" y="0"/>
              <a:chExt cx="13663454" cy="5985062"/>
            </a:xfrm>
          </p:grpSpPr>
          <p:sp>
            <p:nvSpPr>
              <p:cNvPr id="19945" name="楕円"/>
              <p:cNvSpPr/>
              <p:nvPr/>
            </p:nvSpPr>
            <p:spPr>
              <a:xfrm>
                <a:off x="158749" y="158750"/>
                <a:ext cx="13345956" cy="5667563"/>
              </a:xfrm>
              <a:prstGeom prst="ellipse">
                <a:avLst/>
              </a:prstGeom>
              <a:solidFill>
                <a:srgbClr val="FFFFFF">
                  <a:alpha val="40366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9944" name="楕円 楕円" descr="楕円 楕円"/>
              <p:cNvPicPr>
                <a:picLocks noChangeAspect="0"/>
              </p:cNvPicPr>
              <p:nvPr/>
            </p:nvPicPr>
            <p:blipFill>
              <a:blip r:embed="rId14">
                <a:alphaModFix amt="40366"/>
                <a:extLst/>
              </a:blip>
              <a:stretch>
                <a:fillRect/>
              </a:stretch>
            </p:blipFill>
            <p:spPr>
              <a:xfrm>
                <a:off x="0" y="0"/>
                <a:ext cx="13663455" cy="5985064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19948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9949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12497978" y="13937100"/>
            <a:ext cx="6404553" cy="3305095"/>
          </a:xfrm>
          <a:prstGeom prst="rect">
            <a:avLst/>
          </a:prstGeom>
        </p:spPr>
      </p:pic>
      <p:pic>
        <p:nvPicPr>
          <p:cNvPr id="19951" name="図形 図形" descr="図形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 flipH="1">
            <a:off x="8748669" y="14737417"/>
            <a:ext cx="4515759" cy="1704462"/>
          </a:xfrm>
          <a:prstGeom prst="rect">
            <a:avLst/>
          </a:prstGeom>
        </p:spPr>
      </p:pic>
      <p:sp>
        <p:nvSpPr>
          <p:cNvPr id="19953" name="…"/>
          <p:cNvSpPr txBox="1"/>
          <p:nvPr/>
        </p:nvSpPr>
        <p:spPr>
          <a:xfrm>
            <a:off x="10312582" y="15580960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19954" name="図形 図形" descr="図形 図形"/>
          <p:cNvPicPr>
            <a:picLocks noChangeAspect="0"/>
          </p:cNvPicPr>
          <p:nvPr/>
        </p:nvPicPr>
        <p:blipFill>
          <a:blip r:embed="rId17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19956" name="どんまい きのこ  すぱげてぃに！"/>
          <p:cNvSpPr txBox="1"/>
          <p:nvPr/>
        </p:nvSpPr>
        <p:spPr>
          <a:xfrm>
            <a:off x="5582120" y="645193"/>
            <a:ext cx="13219761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どんまい　きのこ  すぱげてぃに！</a:t>
            </a:r>
          </a:p>
        </p:txBody>
      </p:sp>
      <p:grpSp>
        <p:nvGrpSpPr>
          <p:cNvPr id="20019" name="グループ"/>
          <p:cNvGrpSpPr/>
          <p:nvPr/>
        </p:nvGrpSpPr>
        <p:grpSpPr>
          <a:xfrm>
            <a:off x="5656275" y="608490"/>
            <a:ext cx="17214181" cy="10583434"/>
            <a:chOff x="-33412" y="-53823"/>
            <a:chExt cx="17214180" cy="10583432"/>
          </a:xfrm>
        </p:grpSpPr>
        <p:grpSp>
          <p:nvGrpSpPr>
            <p:cNvPr id="19971" name="グループ"/>
            <p:cNvGrpSpPr/>
            <p:nvPr/>
          </p:nvGrpSpPr>
          <p:grpSpPr>
            <a:xfrm rot="19145878">
              <a:off x="10285330" y="5244182"/>
              <a:ext cx="1291069" cy="2035176"/>
              <a:chOff x="-31749" y="-31750"/>
              <a:chExt cx="1291067" cy="2035174"/>
            </a:xfrm>
          </p:grpSpPr>
          <p:grpSp>
            <p:nvGrpSpPr>
              <p:cNvPr id="19959" name="図形"/>
              <p:cNvGrpSpPr/>
              <p:nvPr/>
            </p:nvGrpSpPr>
            <p:grpSpPr>
              <a:xfrm>
                <a:off x="-31750" y="-31751"/>
                <a:ext cx="1291068" cy="2035176"/>
                <a:chOff x="0" y="0"/>
                <a:chExt cx="1291067" cy="2035174"/>
              </a:xfrm>
            </p:grpSpPr>
            <p:sp>
              <p:nvSpPr>
                <p:cNvPr id="19958" name="図形"/>
                <p:cNvSpPr/>
                <p:nvPr/>
              </p:nvSpPr>
              <p:spPr>
                <a:xfrm>
                  <a:off x="31750" y="31749"/>
                  <a:ext cx="1227568" cy="1971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22" h="20925" fill="norm" stroke="1" extrusionOk="0">
                      <a:moveTo>
                        <a:pt x="1624" y="20878"/>
                      </a:moveTo>
                      <a:cubicBezTo>
                        <a:pt x="2378" y="21014"/>
                        <a:pt x="3153" y="20813"/>
                        <a:pt x="3925" y="20741"/>
                      </a:cubicBezTo>
                      <a:cubicBezTo>
                        <a:pt x="5121" y="20630"/>
                        <a:pt x="6324" y="20836"/>
                        <a:pt x="7529" y="20877"/>
                      </a:cubicBezTo>
                      <a:cubicBezTo>
                        <a:pt x="8642" y="20916"/>
                        <a:pt x="9758" y="20800"/>
                        <a:pt x="10791" y="20546"/>
                      </a:cubicBezTo>
                      <a:cubicBezTo>
                        <a:pt x="12853" y="20040"/>
                        <a:pt x="14430" y="19092"/>
                        <a:pt x="15327" y="17835"/>
                      </a:cubicBezTo>
                      <a:cubicBezTo>
                        <a:pt x="16278" y="16503"/>
                        <a:pt x="16368" y="14921"/>
                        <a:pt x="16036" y="13405"/>
                      </a:cubicBezTo>
                      <a:cubicBezTo>
                        <a:pt x="15658" y="11676"/>
                        <a:pt x="14811" y="9996"/>
                        <a:pt x="13525" y="8450"/>
                      </a:cubicBezTo>
                      <a:lnTo>
                        <a:pt x="19990" y="7607"/>
                      </a:lnTo>
                      <a:cubicBezTo>
                        <a:pt x="20515" y="6425"/>
                        <a:pt x="20417" y="5164"/>
                        <a:pt x="19694" y="4027"/>
                      </a:cubicBezTo>
                      <a:cubicBezTo>
                        <a:pt x="18593" y="2297"/>
                        <a:pt x="16260" y="1029"/>
                        <a:pt x="13491" y="415"/>
                      </a:cubicBezTo>
                      <a:cubicBezTo>
                        <a:pt x="8973" y="-586"/>
                        <a:pt x="3876" y="232"/>
                        <a:pt x="1346" y="2770"/>
                      </a:cubicBezTo>
                      <a:cubicBezTo>
                        <a:pt x="-43" y="4164"/>
                        <a:pt x="-343" y="5892"/>
                        <a:pt x="534" y="7447"/>
                      </a:cubicBezTo>
                      <a:lnTo>
                        <a:pt x="6514" y="8288"/>
                      </a:lnTo>
                      <a:cubicBezTo>
                        <a:pt x="6678" y="11094"/>
                        <a:pt x="5211" y="13828"/>
                        <a:pt x="2416" y="15982"/>
                      </a:cubicBezTo>
                      <a:cubicBezTo>
                        <a:pt x="-117" y="17933"/>
                        <a:pt x="-1085" y="20391"/>
                        <a:pt x="1624" y="20878"/>
                      </a:cubicBezTo>
                      <a:close/>
                    </a:path>
                  </a:pathLst>
                </a:custGeom>
                <a:solidFill>
                  <a:srgbClr val="F9E8C9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957" name="図形 図形" descr="図形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291068" cy="203517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970" name="グループ"/>
              <p:cNvGrpSpPr/>
              <p:nvPr/>
            </p:nvGrpSpPr>
            <p:grpSpPr>
              <a:xfrm>
                <a:off x="225151" y="237730"/>
                <a:ext cx="625707" cy="311807"/>
                <a:chOff x="-19050" y="-19049"/>
                <a:chExt cx="625706" cy="311805"/>
              </a:xfrm>
            </p:grpSpPr>
            <p:grpSp>
              <p:nvGrpSpPr>
                <p:cNvPr id="19964" name="グループ"/>
                <p:cNvGrpSpPr/>
                <p:nvPr/>
              </p:nvGrpSpPr>
              <p:grpSpPr>
                <a:xfrm>
                  <a:off x="-19051" y="-19050"/>
                  <a:ext cx="296482" cy="311806"/>
                  <a:chOff x="-19050" y="-19049"/>
                  <a:chExt cx="296480" cy="311805"/>
                </a:xfrm>
              </p:grpSpPr>
              <p:grpSp>
                <p:nvGrpSpPr>
                  <p:cNvPr id="19962" name="楕円"/>
                  <p:cNvGrpSpPr/>
                  <p:nvPr/>
                </p:nvGrpSpPr>
                <p:grpSpPr>
                  <a:xfrm>
                    <a:off x="-19051" y="-19050"/>
                    <a:ext cx="296482" cy="311806"/>
                    <a:chOff x="0" y="0"/>
                    <a:chExt cx="296480" cy="311805"/>
                  </a:xfrm>
                </p:grpSpPr>
                <p:sp>
                  <p:nvSpPr>
                    <p:cNvPr id="19961" name="楕円"/>
                    <p:cNvSpPr/>
                    <p:nvPr/>
                  </p:nvSpPr>
                  <p:spPr>
                    <a:xfrm>
                      <a:off x="19050" y="19049"/>
                      <a:ext cx="258381" cy="27370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19960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19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0" y="0"/>
                      <a:ext cx="296481" cy="311806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19963" name="楕円"/>
                  <p:cNvSpPr/>
                  <p:nvPr/>
                </p:nvSpPr>
                <p:spPr>
                  <a:xfrm>
                    <a:off x="144339" y="39508"/>
                    <a:ext cx="90434" cy="9579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  <p:grpSp>
              <p:nvGrpSpPr>
                <p:cNvPr id="19969" name="グループ"/>
                <p:cNvGrpSpPr/>
                <p:nvPr/>
              </p:nvGrpSpPr>
              <p:grpSpPr>
                <a:xfrm>
                  <a:off x="310176" y="-19050"/>
                  <a:ext cx="296481" cy="311806"/>
                  <a:chOff x="-19050" y="-19049"/>
                  <a:chExt cx="296480" cy="311805"/>
                </a:xfrm>
              </p:grpSpPr>
              <p:grpSp>
                <p:nvGrpSpPr>
                  <p:cNvPr id="19967" name="楕円"/>
                  <p:cNvGrpSpPr/>
                  <p:nvPr/>
                </p:nvGrpSpPr>
                <p:grpSpPr>
                  <a:xfrm>
                    <a:off x="-19051" y="-19050"/>
                    <a:ext cx="296482" cy="311806"/>
                    <a:chOff x="0" y="0"/>
                    <a:chExt cx="296480" cy="311805"/>
                  </a:xfrm>
                </p:grpSpPr>
                <p:sp>
                  <p:nvSpPr>
                    <p:cNvPr id="19966" name="楕円"/>
                    <p:cNvSpPr/>
                    <p:nvPr/>
                  </p:nvSpPr>
                  <p:spPr>
                    <a:xfrm>
                      <a:off x="19050" y="19049"/>
                      <a:ext cx="258381" cy="27370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19965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19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0" y="0"/>
                      <a:ext cx="296481" cy="311806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19968" name="楕円"/>
                  <p:cNvSpPr/>
                  <p:nvPr/>
                </p:nvSpPr>
                <p:spPr>
                  <a:xfrm>
                    <a:off x="144339" y="42796"/>
                    <a:ext cx="90434" cy="9579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</p:grpSp>
        </p:grpSp>
        <p:pic>
          <p:nvPicPr>
            <p:cNvPr id="19972" name="線 図形" descr="線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 flipH="1" rot="10800000">
              <a:off x="168057" y="4639939"/>
              <a:ext cx="12318664" cy="2740468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19987" name="グループ"/>
            <p:cNvGrpSpPr/>
            <p:nvPr/>
          </p:nvGrpSpPr>
          <p:grpSpPr>
            <a:xfrm rot="13448284">
              <a:off x="2517615" y="8109902"/>
              <a:ext cx="1526715" cy="2198467"/>
              <a:chOff x="-31750" y="-31744"/>
              <a:chExt cx="1526713" cy="2198465"/>
            </a:xfrm>
          </p:grpSpPr>
          <p:grpSp>
            <p:nvGrpSpPr>
              <p:cNvPr id="19975" name="図形"/>
              <p:cNvGrpSpPr/>
              <p:nvPr/>
            </p:nvGrpSpPr>
            <p:grpSpPr>
              <a:xfrm>
                <a:off x="-31751" y="-31745"/>
                <a:ext cx="1526715" cy="2198467"/>
                <a:chOff x="0" y="0"/>
                <a:chExt cx="1526713" cy="2198465"/>
              </a:xfrm>
            </p:grpSpPr>
            <p:sp>
              <p:nvSpPr>
                <p:cNvPr id="19974" name="図形"/>
                <p:cNvSpPr/>
                <p:nvPr/>
              </p:nvSpPr>
              <p:spPr>
                <a:xfrm>
                  <a:off x="31750" y="31750"/>
                  <a:ext cx="1445555" cy="21349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7" h="20615" fill="norm" stroke="1" extrusionOk="0">
                      <a:moveTo>
                        <a:pt x="7668" y="20522"/>
                      </a:moveTo>
                      <a:cubicBezTo>
                        <a:pt x="8554" y="20480"/>
                        <a:pt x="9383" y="20196"/>
                        <a:pt x="10271" y="20143"/>
                      </a:cubicBezTo>
                      <a:cubicBezTo>
                        <a:pt x="11384" y="20076"/>
                        <a:pt x="12457" y="20363"/>
                        <a:pt x="13546" y="20521"/>
                      </a:cubicBezTo>
                      <a:cubicBezTo>
                        <a:pt x="14684" y="20686"/>
                        <a:pt x="15925" y="20671"/>
                        <a:pt x="16793" y="20184"/>
                      </a:cubicBezTo>
                      <a:cubicBezTo>
                        <a:pt x="19969" y="18404"/>
                        <a:pt x="15116" y="16218"/>
                        <a:pt x="12986" y="13863"/>
                      </a:cubicBezTo>
                      <a:cubicBezTo>
                        <a:pt x="11369" y="12075"/>
                        <a:pt x="12037" y="9772"/>
                        <a:pt x="14598" y="8434"/>
                      </a:cubicBezTo>
                      <a:lnTo>
                        <a:pt x="21357" y="7978"/>
                      </a:lnTo>
                      <a:cubicBezTo>
                        <a:pt x="20478" y="6857"/>
                        <a:pt x="19598" y="5736"/>
                        <a:pt x="18687" y="4625"/>
                      </a:cubicBezTo>
                      <a:cubicBezTo>
                        <a:pt x="17444" y="3108"/>
                        <a:pt x="16121" y="1532"/>
                        <a:pt x="13814" y="679"/>
                      </a:cubicBezTo>
                      <a:cubicBezTo>
                        <a:pt x="9638" y="-865"/>
                        <a:pt x="4413" y="349"/>
                        <a:pt x="1724" y="3069"/>
                      </a:cubicBezTo>
                      <a:cubicBezTo>
                        <a:pt x="335" y="4475"/>
                        <a:pt x="-243" y="6158"/>
                        <a:pt x="94" y="7816"/>
                      </a:cubicBezTo>
                      <a:lnTo>
                        <a:pt x="6830" y="9063"/>
                      </a:lnTo>
                      <a:cubicBezTo>
                        <a:pt x="4926" y="10368"/>
                        <a:pt x="3523" y="11892"/>
                        <a:pt x="2677" y="13569"/>
                      </a:cubicBezTo>
                      <a:cubicBezTo>
                        <a:pt x="904" y="17083"/>
                        <a:pt x="3172" y="20735"/>
                        <a:pt x="7668" y="20522"/>
                      </a:cubicBezTo>
                      <a:close/>
                    </a:path>
                  </a:pathLst>
                </a:custGeom>
                <a:solidFill>
                  <a:srgbClr val="F9E8C9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97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26715" cy="219846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986" name="グループ"/>
              <p:cNvGrpSpPr/>
              <p:nvPr/>
            </p:nvGrpSpPr>
            <p:grpSpPr>
              <a:xfrm>
                <a:off x="280143" y="294037"/>
                <a:ext cx="693551" cy="343408"/>
                <a:chOff x="-19050" y="-19050"/>
                <a:chExt cx="693549" cy="343407"/>
              </a:xfrm>
            </p:grpSpPr>
            <p:grpSp>
              <p:nvGrpSpPr>
                <p:cNvPr id="19980" name="グループ"/>
                <p:cNvGrpSpPr/>
                <p:nvPr/>
              </p:nvGrpSpPr>
              <p:grpSpPr>
                <a:xfrm>
                  <a:off x="-19051" y="-19051"/>
                  <a:ext cx="326313" cy="343409"/>
                  <a:chOff x="-19050" y="-19050"/>
                  <a:chExt cx="326311" cy="343407"/>
                </a:xfrm>
              </p:grpSpPr>
              <p:grpSp>
                <p:nvGrpSpPr>
                  <p:cNvPr id="19978" name="楕円"/>
                  <p:cNvGrpSpPr/>
                  <p:nvPr/>
                </p:nvGrpSpPr>
                <p:grpSpPr>
                  <a:xfrm>
                    <a:off x="-19051" y="-19051"/>
                    <a:ext cx="326313" cy="343409"/>
                    <a:chOff x="0" y="0"/>
                    <a:chExt cx="326311" cy="343407"/>
                  </a:xfrm>
                </p:grpSpPr>
                <p:sp>
                  <p:nvSpPr>
                    <p:cNvPr id="19977" name="楕円"/>
                    <p:cNvSpPr/>
                    <p:nvPr/>
                  </p:nvSpPr>
                  <p:spPr>
                    <a:xfrm>
                      <a:off x="19050" y="19049"/>
                      <a:ext cx="288212" cy="305309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19976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22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326313" cy="343409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19979" name="円形"/>
                  <p:cNvSpPr/>
                  <p:nvPr/>
                </p:nvSpPr>
                <p:spPr>
                  <a:xfrm>
                    <a:off x="45939" y="24892"/>
                    <a:ext cx="100875" cy="106859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  <p:grpSp>
              <p:nvGrpSpPr>
                <p:cNvPr id="19985" name="グループ"/>
                <p:cNvGrpSpPr/>
                <p:nvPr/>
              </p:nvGrpSpPr>
              <p:grpSpPr>
                <a:xfrm>
                  <a:off x="348187" y="-19051"/>
                  <a:ext cx="326313" cy="343409"/>
                  <a:chOff x="-19050" y="-19050"/>
                  <a:chExt cx="326311" cy="343407"/>
                </a:xfrm>
              </p:grpSpPr>
              <p:grpSp>
                <p:nvGrpSpPr>
                  <p:cNvPr id="19983" name="楕円"/>
                  <p:cNvGrpSpPr/>
                  <p:nvPr/>
                </p:nvGrpSpPr>
                <p:grpSpPr>
                  <a:xfrm>
                    <a:off x="-19051" y="-19051"/>
                    <a:ext cx="326313" cy="343409"/>
                    <a:chOff x="0" y="0"/>
                    <a:chExt cx="326311" cy="343407"/>
                  </a:xfrm>
                </p:grpSpPr>
                <p:sp>
                  <p:nvSpPr>
                    <p:cNvPr id="19982" name="楕円"/>
                    <p:cNvSpPr/>
                    <p:nvPr/>
                  </p:nvSpPr>
                  <p:spPr>
                    <a:xfrm>
                      <a:off x="19050" y="19049"/>
                      <a:ext cx="288212" cy="305309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19981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22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326313" cy="343409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19984" name="円形"/>
                  <p:cNvSpPr/>
                  <p:nvPr/>
                </p:nvSpPr>
                <p:spPr>
                  <a:xfrm>
                    <a:off x="45939" y="28560"/>
                    <a:ext cx="100875" cy="10685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</p:grpSp>
        </p:grpSp>
        <p:pic>
          <p:nvPicPr>
            <p:cNvPr id="19988" name="線 図形" descr="線 図形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 flipH="1" rot="6998">
              <a:off x="218964" y="6657303"/>
              <a:ext cx="12741189" cy="3637194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19996" name="グループ"/>
            <p:cNvGrpSpPr/>
            <p:nvPr/>
          </p:nvGrpSpPr>
          <p:grpSpPr>
            <a:xfrm rot="17267109">
              <a:off x="2785313" y="4096647"/>
              <a:ext cx="3881375" cy="6294528"/>
              <a:chOff x="-31723" y="-31750"/>
              <a:chExt cx="3881373" cy="6294527"/>
            </a:xfrm>
          </p:grpSpPr>
          <p:grpSp>
            <p:nvGrpSpPr>
              <p:cNvPr id="19991" name="図形"/>
              <p:cNvGrpSpPr/>
              <p:nvPr/>
            </p:nvGrpSpPr>
            <p:grpSpPr>
              <a:xfrm>
                <a:off x="-31724" y="-31751"/>
                <a:ext cx="3878697" cy="6294529"/>
                <a:chOff x="0" y="0"/>
                <a:chExt cx="3878696" cy="6294527"/>
              </a:xfrm>
            </p:grpSpPr>
            <p:sp>
              <p:nvSpPr>
                <p:cNvPr id="19990" name="図形"/>
                <p:cNvSpPr/>
                <p:nvPr/>
              </p:nvSpPr>
              <p:spPr>
                <a:xfrm>
                  <a:off x="31749" y="31750"/>
                  <a:ext cx="3815198" cy="62310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1" h="21530" fill="norm" stroke="1" extrusionOk="0">
                      <a:moveTo>
                        <a:pt x="17852" y="1"/>
                      </a:moveTo>
                      <a:cubicBezTo>
                        <a:pt x="17333" y="16"/>
                        <a:pt x="16834" y="195"/>
                        <a:pt x="16563" y="508"/>
                      </a:cubicBezTo>
                      <a:lnTo>
                        <a:pt x="16766" y="1156"/>
                      </a:lnTo>
                      <a:cubicBezTo>
                        <a:pt x="13322" y="1789"/>
                        <a:pt x="10052" y="2752"/>
                        <a:pt x="7075" y="4013"/>
                      </a:cubicBezTo>
                      <a:cubicBezTo>
                        <a:pt x="4098" y="5275"/>
                        <a:pt x="1362" y="6892"/>
                        <a:pt x="398" y="9075"/>
                      </a:cubicBezTo>
                      <a:cubicBezTo>
                        <a:pt x="-438" y="10967"/>
                        <a:pt x="235" y="12941"/>
                        <a:pt x="676" y="14880"/>
                      </a:cubicBezTo>
                      <a:cubicBezTo>
                        <a:pt x="1175" y="17070"/>
                        <a:pt x="1359" y="19285"/>
                        <a:pt x="1207" y="21495"/>
                      </a:cubicBezTo>
                      <a:cubicBezTo>
                        <a:pt x="1481" y="21541"/>
                        <a:pt x="1767" y="21515"/>
                        <a:pt x="2045" y="21485"/>
                      </a:cubicBezTo>
                      <a:cubicBezTo>
                        <a:pt x="2386" y="21448"/>
                        <a:pt x="2733" y="21405"/>
                        <a:pt x="3075" y="21441"/>
                      </a:cubicBezTo>
                      <a:cubicBezTo>
                        <a:pt x="3423" y="21478"/>
                        <a:pt x="3781" y="21592"/>
                        <a:pt x="4095" y="21485"/>
                      </a:cubicBezTo>
                      <a:cubicBezTo>
                        <a:pt x="4020" y="19205"/>
                        <a:pt x="3737" y="16932"/>
                        <a:pt x="3166" y="14681"/>
                      </a:cubicBezTo>
                      <a:cubicBezTo>
                        <a:pt x="2672" y="12732"/>
                        <a:pt x="1991" y="10722"/>
                        <a:pt x="3068" y="8862"/>
                      </a:cubicBezTo>
                      <a:cubicBezTo>
                        <a:pt x="4172" y="6956"/>
                        <a:pt x="6681" y="5681"/>
                        <a:pt x="9331" y="4781"/>
                      </a:cubicBezTo>
                      <a:cubicBezTo>
                        <a:pt x="12092" y="3843"/>
                        <a:pt x="15189" y="3243"/>
                        <a:pt x="18503" y="3078"/>
                      </a:cubicBezTo>
                      <a:lnTo>
                        <a:pt x="19249" y="3585"/>
                      </a:lnTo>
                      <a:cubicBezTo>
                        <a:pt x="20384" y="3552"/>
                        <a:pt x="21162" y="2862"/>
                        <a:pt x="20853" y="2180"/>
                      </a:cubicBezTo>
                      <a:cubicBezTo>
                        <a:pt x="20696" y="1835"/>
                        <a:pt x="20257" y="1578"/>
                        <a:pt x="19950" y="1271"/>
                      </a:cubicBezTo>
                      <a:cubicBezTo>
                        <a:pt x="19562" y="883"/>
                        <a:pt x="19367" y="405"/>
                        <a:pt x="18764" y="157"/>
                      </a:cubicBezTo>
                      <a:cubicBezTo>
                        <a:pt x="18482" y="41"/>
                        <a:pt x="18163" y="-8"/>
                        <a:pt x="17852" y="1"/>
                      </a:cubicBezTo>
                      <a:close/>
                    </a:path>
                  </a:pathLst>
                </a:custGeom>
                <a:solidFill>
                  <a:srgbClr val="FBFFE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989" name="図形 図形" descr="図形 図形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3878697" cy="629452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19995" name="グループ"/>
              <p:cNvGrpSpPr/>
              <p:nvPr/>
            </p:nvGrpSpPr>
            <p:grpSpPr>
              <a:xfrm>
                <a:off x="267272" y="5255376"/>
                <a:ext cx="3582379" cy="919700"/>
                <a:chOff x="0" y="0"/>
                <a:chExt cx="3582376" cy="919698"/>
              </a:xfrm>
            </p:grpSpPr>
            <p:sp>
              <p:nvSpPr>
                <p:cNvPr id="19992" name="円形"/>
                <p:cNvSpPr/>
                <p:nvPr/>
              </p:nvSpPr>
              <p:spPr>
                <a:xfrm>
                  <a:off x="0" y="0"/>
                  <a:ext cx="127000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19993" name="円形"/>
                <p:cNvSpPr/>
                <p:nvPr/>
              </p:nvSpPr>
              <p:spPr>
                <a:xfrm>
                  <a:off x="155520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0028" name="接続の線" descr="接続の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3206418" y="851105"/>
                  <a:ext cx="375959" cy="68594"/>
                </a:xfrm>
                <a:prstGeom prst="rect">
                  <a:avLst/>
                </a:prstGeom>
                <a:effectLst/>
              </p:spPr>
            </p:pic>
          </p:grpSp>
        </p:grpSp>
        <p:pic>
          <p:nvPicPr>
            <p:cNvPr id="19997" name="線 図形" descr="線 図形"/>
            <p:cNvPicPr>
              <a:picLocks noChangeAspect="0"/>
            </p:cNvPicPr>
            <p:nvPr/>
          </p:nvPicPr>
          <p:blipFill>
            <a:blip r:embed="rId26">
              <a:extLst/>
            </a:blip>
            <a:stretch>
              <a:fillRect/>
            </a:stretch>
          </p:blipFill>
          <p:spPr>
            <a:xfrm rot="21417252">
              <a:off x="402003" y="6488078"/>
              <a:ext cx="11935020" cy="3661457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20005" name="グループ"/>
            <p:cNvGrpSpPr/>
            <p:nvPr/>
          </p:nvGrpSpPr>
          <p:grpSpPr>
            <a:xfrm rot="5620087">
              <a:off x="2112803" y="3102476"/>
              <a:ext cx="5919090" cy="7548505"/>
              <a:chOff x="-31749" y="-31749"/>
              <a:chExt cx="5919089" cy="7548503"/>
            </a:xfrm>
          </p:grpSpPr>
          <p:grpSp>
            <p:nvGrpSpPr>
              <p:cNvPr id="20000" name="図形"/>
              <p:cNvGrpSpPr/>
              <p:nvPr/>
            </p:nvGrpSpPr>
            <p:grpSpPr>
              <a:xfrm>
                <a:off x="-31750" y="-31750"/>
                <a:ext cx="2889304" cy="7548504"/>
                <a:chOff x="0" y="0"/>
                <a:chExt cx="2889302" cy="7548503"/>
              </a:xfrm>
            </p:grpSpPr>
            <p:sp>
              <p:nvSpPr>
                <p:cNvPr id="19999" name="図形"/>
                <p:cNvSpPr/>
                <p:nvPr/>
              </p:nvSpPr>
              <p:spPr>
                <a:xfrm>
                  <a:off x="31749" y="31749"/>
                  <a:ext cx="2824273" cy="74850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70" h="21510" fill="norm" stroke="1" extrusionOk="0">
                      <a:moveTo>
                        <a:pt x="5252" y="2"/>
                      </a:moveTo>
                      <a:cubicBezTo>
                        <a:pt x="5069" y="6"/>
                        <a:pt x="4884" y="18"/>
                        <a:pt x="4699" y="39"/>
                      </a:cubicBezTo>
                      <a:cubicBezTo>
                        <a:pt x="3950" y="125"/>
                        <a:pt x="3396" y="356"/>
                        <a:pt x="2733" y="520"/>
                      </a:cubicBezTo>
                      <a:cubicBezTo>
                        <a:pt x="1895" y="727"/>
                        <a:pt x="859" y="834"/>
                        <a:pt x="330" y="1152"/>
                      </a:cubicBezTo>
                      <a:cubicBezTo>
                        <a:pt x="-330" y="1547"/>
                        <a:pt x="32" y="2076"/>
                        <a:pt x="1134" y="2297"/>
                      </a:cubicBezTo>
                      <a:lnTo>
                        <a:pt x="2541" y="2184"/>
                      </a:lnTo>
                      <a:cubicBezTo>
                        <a:pt x="4698" y="3374"/>
                        <a:pt x="6818" y="4574"/>
                        <a:pt x="8901" y="5783"/>
                      </a:cubicBezTo>
                      <a:cubicBezTo>
                        <a:pt x="10998" y="7001"/>
                        <a:pt x="13047" y="8239"/>
                        <a:pt x="14448" y="9598"/>
                      </a:cubicBezTo>
                      <a:cubicBezTo>
                        <a:pt x="16569" y="11659"/>
                        <a:pt x="16984" y="13895"/>
                        <a:pt x="17128" y="16104"/>
                      </a:cubicBezTo>
                      <a:cubicBezTo>
                        <a:pt x="17243" y="17860"/>
                        <a:pt x="17211" y="19613"/>
                        <a:pt x="17208" y="21369"/>
                      </a:cubicBezTo>
                      <a:cubicBezTo>
                        <a:pt x="17641" y="21413"/>
                        <a:pt x="18093" y="21396"/>
                        <a:pt x="18535" y="21368"/>
                      </a:cubicBezTo>
                      <a:cubicBezTo>
                        <a:pt x="18997" y="21338"/>
                        <a:pt x="19472" y="21298"/>
                        <a:pt x="19916" y="21355"/>
                      </a:cubicBezTo>
                      <a:cubicBezTo>
                        <a:pt x="20382" y="21415"/>
                        <a:pt x="20827" y="21573"/>
                        <a:pt x="21270" y="21482"/>
                      </a:cubicBezTo>
                      <a:cubicBezTo>
                        <a:pt x="20881" y="19598"/>
                        <a:pt x="20711" y="17710"/>
                        <a:pt x="20611" y="15821"/>
                      </a:cubicBezTo>
                      <a:cubicBezTo>
                        <a:pt x="20511" y="13941"/>
                        <a:pt x="20481" y="12040"/>
                        <a:pt x="19047" y="10238"/>
                      </a:cubicBezTo>
                      <a:cubicBezTo>
                        <a:pt x="18297" y="9296"/>
                        <a:pt x="17176" y="8406"/>
                        <a:pt x="15930" y="7544"/>
                      </a:cubicBezTo>
                      <a:cubicBezTo>
                        <a:pt x="14812" y="6770"/>
                        <a:pt x="13602" y="6016"/>
                        <a:pt x="12415" y="5257"/>
                      </a:cubicBezTo>
                      <a:cubicBezTo>
                        <a:pt x="10370" y="3948"/>
                        <a:pt x="8445" y="2625"/>
                        <a:pt x="6699" y="1256"/>
                      </a:cubicBezTo>
                      <a:lnTo>
                        <a:pt x="7793" y="861"/>
                      </a:lnTo>
                      <a:cubicBezTo>
                        <a:pt x="7711" y="343"/>
                        <a:pt x="6536" y="-27"/>
                        <a:pt x="5252" y="2"/>
                      </a:cubicBezTo>
                      <a:close/>
                    </a:path>
                  </a:pathLst>
                </a:custGeom>
                <a:solidFill>
                  <a:srgbClr val="FBFFE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19998" name="図形 図形" descr="図形 図形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889303" cy="754850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004" name="グループ"/>
              <p:cNvGrpSpPr/>
              <p:nvPr/>
            </p:nvGrpSpPr>
            <p:grpSpPr>
              <a:xfrm>
                <a:off x="2304962" y="6531815"/>
                <a:ext cx="3582378" cy="646617"/>
                <a:chOff x="0" y="0"/>
                <a:chExt cx="3582376" cy="646615"/>
              </a:xfrm>
            </p:grpSpPr>
            <p:sp>
              <p:nvSpPr>
                <p:cNvPr id="20001" name="円形"/>
                <p:cNvSpPr/>
                <p:nvPr/>
              </p:nvSpPr>
              <p:spPr>
                <a:xfrm>
                  <a:off x="0" y="0"/>
                  <a:ext cx="127000" cy="12654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02" name="円形"/>
                <p:cNvSpPr/>
                <p:nvPr/>
              </p:nvSpPr>
              <p:spPr>
                <a:xfrm>
                  <a:off x="275430" y="0"/>
                  <a:ext cx="127001" cy="12654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0030" name="接続の線" descr="接続の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3206418" y="578041"/>
                  <a:ext cx="375959" cy="68575"/>
                </a:xfrm>
                <a:prstGeom prst="rect">
                  <a:avLst/>
                </a:prstGeom>
                <a:effectLst/>
              </p:spPr>
            </p:pic>
          </p:grpSp>
        </p:grpSp>
        <p:pic>
          <p:nvPicPr>
            <p:cNvPr id="20006" name="線 図形" descr="線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 rot="10792904">
              <a:off x="1649982" y="3993076"/>
              <a:ext cx="10572271" cy="3642816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20009" name="図形"/>
            <p:cNvGrpSpPr/>
            <p:nvPr/>
          </p:nvGrpSpPr>
          <p:grpSpPr>
            <a:xfrm rot="2540977">
              <a:off x="12796786" y="-672130"/>
              <a:ext cx="1603070" cy="8877201"/>
              <a:chOff x="0" y="0"/>
              <a:chExt cx="1603068" cy="8877199"/>
            </a:xfrm>
          </p:grpSpPr>
          <p:sp>
            <p:nvSpPr>
              <p:cNvPr id="20008" name="図形"/>
              <p:cNvSpPr/>
              <p:nvPr/>
            </p:nvSpPr>
            <p:spPr>
              <a:xfrm>
                <a:off x="38099" y="38100"/>
                <a:ext cx="1526870" cy="8801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353" fill="norm" stroke="1" extrusionOk="0">
                    <a:moveTo>
                      <a:pt x="8455" y="1671"/>
                    </a:moveTo>
                    <a:cubicBezTo>
                      <a:pt x="7843" y="3567"/>
                      <a:pt x="7343" y="5465"/>
                      <a:pt x="6956" y="7365"/>
                    </a:cubicBezTo>
                    <a:cubicBezTo>
                      <a:pt x="6749" y="8383"/>
                      <a:pt x="6574" y="9404"/>
                      <a:pt x="6956" y="10419"/>
                    </a:cubicBezTo>
                    <a:cubicBezTo>
                      <a:pt x="7352" y="11471"/>
                      <a:pt x="8285" y="12569"/>
                      <a:pt x="6498" y="13512"/>
                    </a:cubicBezTo>
                    <a:cubicBezTo>
                      <a:pt x="6027" y="13760"/>
                      <a:pt x="5385" y="13979"/>
                      <a:pt x="4795" y="14206"/>
                    </a:cubicBezTo>
                    <a:cubicBezTo>
                      <a:pt x="3596" y="14669"/>
                      <a:pt x="2600" y="15171"/>
                      <a:pt x="2049" y="15718"/>
                    </a:cubicBezTo>
                    <a:cubicBezTo>
                      <a:pt x="2045" y="16227"/>
                      <a:pt x="2515" y="16725"/>
                      <a:pt x="2722" y="17231"/>
                    </a:cubicBezTo>
                    <a:cubicBezTo>
                      <a:pt x="3205" y="18406"/>
                      <a:pt x="2332" y="19588"/>
                      <a:pt x="221" y="20607"/>
                    </a:cubicBezTo>
                    <a:cubicBezTo>
                      <a:pt x="-179" y="20744"/>
                      <a:pt x="-16" y="20946"/>
                      <a:pt x="557" y="21025"/>
                    </a:cubicBezTo>
                    <a:cubicBezTo>
                      <a:pt x="1534" y="21159"/>
                      <a:pt x="2339" y="20852"/>
                      <a:pt x="3098" y="20607"/>
                    </a:cubicBezTo>
                    <a:cubicBezTo>
                      <a:pt x="4538" y="19853"/>
                      <a:pt x="5386" y="19020"/>
                      <a:pt x="5599" y="18164"/>
                    </a:cubicBezTo>
                    <a:cubicBezTo>
                      <a:pt x="5776" y="17453"/>
                      <a:pt x="5509" y="16738"/>
                      <a:pt x="4808" y="16051"/>
                    </a:cubicBezTo>
                    <a:cubicBezTo>
                      <a:pt x="4615" y="15698"/>
                      <a:pt x="6063" y="15453"/>
                      <a:pt x="7134" y="15658"/>
                    </a:cubicBezTo>
                    <a:cubicBezTo>
                      <a:pt x="7594" y="15746"/>
                      <a:pt x="7785" y="15906"/>
                      <a:pt x="7603" y="16051"/>
                    </a:cubicBezTo>
                    <a:cubicBezTo>
                      <a:pt x="8312" y="16717"/>
                      <a:pt x="8580" y="17413"/>
                      <a:pt x="8394" y="18105"/>
                    </a:cubicBezTo>
                    <a:cubicBezTo>
                      <a:pt x="8125" y="19106"/>
                      <a:pt x="6918" y="20071"/>
                      <a:pt x="4891" y="20907"/>
                    </a:cubicBezTo>
                    <a:cubicBezTo>
                      <a:pt x="4466" y="21056"/>
                      <a:pt x="4704" y="21275"/>
                      <a:pt x="5358" y="21336"/>
                    </a:cubicBezTo>
                    <a:cubicBezTo>
                      <a:pt x="6299" y="21424"/>
                      <a:pt x="6943" y="21137"/>
                      <a:pt x="7574" y="20907"/>
                    </a:cubicBezTo>
                    <a:cubicBezTo>
                      <a:pt x="9597" y="20046"/>
                      <a:pt x="10802" y="19060"/>
                      <a:pt x="11077" y="18039"/>
                    </a:cubicBezTo>
                    <a:cubicBezTo>
                      <a:pt x="11269" y="17325"/>
                      <a:pt x="11001" y="16607"/>
                      <a:pt x="10286" y="15919"/>
                    </a:cubicBezTo>
                    <a:cubicBezTo>
                      <a:pt x="10088" y="15594"/>
                      <a:pt x="11374" y="15355"/>
                      <a:pt x="12405" y="15525"/>
                    </a:cubicBezTo>
                    <a:cubicBezTo>
                      <a:pt x="12897" y="15606"/>
                      <a:pt x="13114" y="15770"/>
                      <a:pt x="12927" y="15919"/>
                    </a:cubicBezTo>
                    <a:cubicBezTo>
                      <a:pt x="13643" y="16611"/>
                      <a:pt x="13911" y="17331"/>
                      <a:pt x="13718" y="18047"/>
                    </a:cubicBezTo>
                    <a:cubicBezTo>
                      <a:pt x="13446" y="19053"/>
                      <a:pt x="12279" y="20027"/>
                      <a:pt x="10319" y="20887"/>
                    </a:cubicBezTo>
                    <a:cubicBezTo>
                      <a:pt x="10003" y="21050"/>
                      <a:pt x="10359" y="21251"/>
                      <a:pt x="11024" y="21285"/>
                    </a:cubicBezTo>
                    <a:cubicBezTo>
                      <a:pt x="11895" y="21329"/>
                      <a:pt x="12408" y="21082"/>
                      <a:pt x="12962" y="20887"/>
                    </a:cubicBezTo>
                    <a:cubicBezTo>
                      <a:pt x="14918" y="19997"/>
                      <a:pt x="16083" y="18997"/>
                      <a:pt x="16360" y="17966"/>
                    </a:cubicBezTo>
                    <a:cubicBezTo>
                      <a:pt x="16561" y="17223"/>
                      <a:pt x="16293" y="16476"/>
                      <a:pt x="15569" y="15756"/>
                    </a:cubicBezTo>
                    <a:cubicBezTo>
                      <a:pt x="15510" y="15569"/>
                      <a:pt x="16033" y="15407"/>
                      <a:pt x="16718" y="15400"/>
                    </a:cubicBezTo>
                    <a:cubicBezTo>
                      <a:pt x="17443" y="15392"/>
                      <a:pt x="18031" y="15558"/>
                      <a:pt x="17976" y="15756"/>
                    </a:cubicBezTo>
                    <a:cubicBezTo>
                      <a:pt x="18694" y="16454"/>
                      <a:pt x="18962" y="17181"/>
                      <a:pt x="18767" y="17905"/>
                    </a:cubicBezTo>
                    <a:cubicBezTo>
                      <a:pt x="18489" y="18935"/>
                      <a:pt x="17286" y="19930"/>
                      <a:pt x="15263" y="20803"/>
                    </a:cubicBezTo>
                    <a:cubicBezTo>
                      <a:pt x="15183" y="20969"/>
                      <a:pt x="15616" y="21121"/>
                      <a:pt x="16226" y="21143"/>
                    </a:cubicBezTo>
                    <a:cubicBezTo>
                      <a:pt x="17566" y="21191"/>
                      <a:pt x="17901" y="20723"/>
                      <a:pt x="18583" y="20399"/>
                    </a:cubicBezTo>
                    <a:cubicBezTo>
                      <a:pt x="20208" y="19402"/>
                      <a:pt x="21410" y="18345"/>
                      <a:pt x="21416" y="17252"/>
                    </a:cubicBezTo>
                    <a:cubicBezTo>
                      <a:pt x="21421" y="16421"/>
                      <a:pt x="20727" y="15607"/>
                      <a:pt x="19997" y="14801"/>
                    </a:cubicBezTo>
                    <a:cubicBezTo>
                      <a:pt x="18482" y="14025"/>
                      <a:pt x="15595" y="13470"/>
                      <a:pt x="14778" y="12612"/>
                    </a:cubicBezTo>
                    <a:cubicBezTo>
                      <a:pt x="14104" y="11904"/>
                      <a:pt x="15018" y="11183"/>
                      <a:pt x="15606" y="10473"/>
                    </a:cubicBezTo>
                    <a:cubicBezTo>
                      <a:pt x="16833" y="8992"/>
                      <a:pt x="16602" y="7463"/>
                      <a:pt x="16235" y="5949"/>
                    </a:cubicBezTo>
                    <a:cubicBezTo>
                      <a:pt x="15881" y="4486"/>
                      <a:pt x="15404" y="3025"/>
                      <a:pt x="14962" y="1564"/>
                    </a:cubicBezTo>
                    <a:cubicBezTo>
                      <a:pt x="15162" y="914"/>
                      <a:pt x="14941" y="193"/>
                      <a:pt x="12840" y="30"/>
                    </a:cubicBezTo>
                    <a:cubicBezTo>
                      <a:pt x="10180" y="-176"/>
                      <a:pt x="8304" y="703"/>
                      <a:pt x="8455" y="167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007" name="図形 図形" descr="図形 図形"/>
              <p:cNvPicPr>
                <a:picLocks noChangeAspect="0"/>
              </p:cNvPicPr>
              <p:nvPr/>
            </p:nvPicPr>
            <p:blipFill>
              <a:blip r:embed="rId30">
                <a:extLst/>
              </a:blip>
              <a:stretch>
                <a:fillRect/>
              </a:stretch>
            </p:blipFill>
            <p:spPr>
              <a:xfrm>
                <a:off x="-1" y="0"/>
                <a:ext cx="1603070" cy="8877200"/>
              </a:xfrm>
              <a:prstGeom prst="rect">
                <a:avLst/>
              </a:prstGeom>
              <a:effectLst/>
            </p:spPr>
          </p:pic>
        </p:grpSp>
        <p:pic>
          <p:nvPicPr>
            <p:cNvPr id="20010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 flipH="1" rot="10617252">
              <a:off x="2200863" y="5593971"/>
              <a:ext cx="9388955" cy="3661456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20018" name="グループ"/>
            <p:cNvGrpSpPr/>
            <p:nvPr/>
          </p:nvGrpSpPr>
          <p:grpSpPr>
            <a:xfrm rot="16385109">
              <a:off x="2084906" y="2172244"/>
              <a:ext cx="4183683" cy="8207051"/>
              <a:chOff x="-31750" y="-31750"/>
              <a:chExt cx="4183682" cy="8207050"/>
            </a:xfrm>
          </p:grpSpPr>
          <p:grpSp>
            <p:nvGrpSpPr>
              <p:cNvPr id="20013" name="図形"/>
              <p:cNvGrpSpPr/>
              <p:nvPr/>
            </p:nvGrpSpPr>
            <p:grpSpPr>
              <a:xfrm>
                <a:off x="-31751" y="-31751"/>
                <a:ext cx="1295071" cy="8207052"/>
                <a:chOff x="0" y="0"/>
                <a:chExt cx="1295069" cy="8207050"/>
              </a:xfrm>
            </p:grpSpPr>
            <p:sp>
              <p:nvSpPr>
                <p:cNvPr id="20012" name="図形"/>
                <p:cNvSpPr/>
                <p:nvPr/>
              </p:nvSpPr>
              <p:spPr>
                <a:xfrm>
                  <a:off x="31749" y="31749"/>
                  <a:ext cx="1231571" cy="81435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859" h="21488" fill="norm" stroke="1" extrusionOk="0">
                      <a:moveTo>
                        <a:pt x="8555" y="21470"/>
                      </a:moveTo>
                      <a:cubicBezTo>
                        <a:pt x="9393" y="21509"/>
                        <a:pt x="10237" y="21449"/>
                        <a:pt x="11059" y="21403"/>
                      </a:cubicBezTo>
                      <a:cubicBezTo>
                        <a:pt x="12077" y="21346"/>
                        <a:pt x="13175" y="21313"/>
                        <a:pt x="14144" y="21388"/>
                      </a:cubicBezTo>
                      <a:cubicBezTo>
                        <a:pt x="14779" y="21437"/>
                        <a:pt x="15416" y="21527"/>
                        <a:pt x="16029" y="21470"/>
                      </a:cubicBezTo>
                      <a:cubicBezTo>
                        <a:pt x="14659" y="19756"/>
                        <a:pt x="17991" y="18055"/>
                        <a:pt x="17807" y="16331"/>
                      </a:cubicBezTo>
                      <a:cubicBezTo>
                        <a:pt x="17589" y="14281"/>
                        <a:pt x="12475" y="12367"/>
                        <a:pt x="9902" y="10369"/>
                      </a:cubicBezTo>
                      <a:cubicBezTo>
                        <a:pt x="6029" y="7362"/>
                        <a:pt x="7923" y="4220"/>
                        <a:pt x="15300" y="1414"/>
                      </a:cubicBezTo>
                      <a:lnTo>
                        <a:pt x="18120" y="1350"/>
                      </a:lnTo>
                      <a:cubicBezTo>
                        <a:pt x="19792" y="886"/>
                        <a:pt x="18499" y="278"/>
                        <a:pt x="15521" y="106"/>
                      </a:cubicBezTo>
                      <a:cubicBezTo>
                        <a:pt x="14012" y="18"/>
                        <a:pt x="12381" y="81"/>
                        <a:pt x="10774" y="70"/>
                      </a:cubicBezTo>
                      <a:cubicBezTo>
                        <a:pt x="8744" y="56"/>
                        <a:pt x="6694" y="-73"/>
                        <a:pt x="4833" y="59"/>
                      </a:cubicBezTo>
                      <a:cubicBezTo>
                        <a:pt x="2517" y="223"/>
                        <a:pt x="1482" y="694"/>
                        <a:pt x="2629" y="1083"/>
                      </a:cubicBezTo>
                      <a:lnTo>
                        <a:pt x="5600" y="1235"/>
                      </a:lnTo>
                      <a:cubicBezTo>
                        <a:pt x="-1118" y="4605"/>
                        <a:pt x="-1808" y="8244"/>
                        <a:pt x="3620" y="11682"/>
                      </a:cubicBezTo>
                      <a:cubicBezTo>
                        <a:pt x="6056" y="13225"/>
                        <a:pt x="9727" y="14723"/>
                        <a:pt x="10325" y="16322"/>
                      </a:cubicBezTo>
                      <a:cubicBezTo>
                        <a:pt x="10969" y="18044"/>
                        <a:pt x="7976" y="19748"/>
                        <a:pt x="8555" y="21470"/>
                      </a:cubicBezTo>
                      <a:close/>
                    </a:path>
                  </a:pathLst>
                </a:custGeom>
                <a:solidFill>
                  <a:srgbClr val="FBFFE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11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95071" cy="820705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017" name="グループ"/>
              <p:cNvGrpSpPr/>
              <p:nvPr/>
            </p:nvGrpSpPr>
            <p:grpSpPr>
              <a:xfrm>
                <a:off x="666878" y="7161330"/>
                <a:ext cx="3485055" cy="676553"/>
                <a:chOff x="41929" y="0"/>
                <a:chExt cx="3485053" cy="676552"/>
              </a:xfrm>
            </p:grpSpPr>
            <p:sp>
              <p:nvSpPr>
                <p:cNvPr id="20014" name="円形"/>
                <p:cNvSpPr/>
                <p:nvPr/>
              </p:nvSpPr>
              <p:spPr>
                <a:xfrm>
                  <a:off x="41929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15" name="円形"/>
                <p:cNvSpPr/>
                <p:nvPr/>
              </p:nvSpPr>
              <p:spPr>
                <a:xfrm>
                  <a:off x="206980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0032" name="接続の線" descr="接続の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3151024" y="607959"/>
                  <a:ext cx="375960" cy="68594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20022" name="図形"/>
          <p:cNvGrpSpPr/>
          <p:nvPr/>
        </p:nvGrpSpPr>
        <p:grpSpPr>
          <a:xfrm rot="10800000">
            <a:off x="1163867" y="1968130"/>
            <a:ext cx="6084789" cy="2960069"/>
            <a:chOff x="0" y="0"/>
            <a:chExt cx="6084788" cy="2960068"/>
          </a:xfrm>
        </p:grpSpPr>
        <p:sp>
          <p:nvSpPr>
            <p:cNvPr id="20021" name="図形"/>
            <p:cNvSpPr/>
            <p:nvPr/>
          </p:nvSpPr>
          <p:spPr>
            <a:xfrm>
              <a:off x="57150" y="157259"/>
              <a:ext cx="5970489" cy="2745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4" y="0"/>
                  </a:moveTo>
                  <a:lnTo>
                    <a:pt x="8079" y="6410"/>
                  </a:lnTo>
                  <a:lnTo>
                    <a:pt x="3540" y="6320"/>
                  </a:lnTo>
                  <a:cubicBezTo>
                    <a:pt x="2562" y="6320"/>
                    <a:pt x="1677" y="7113"/>
                    <a:pt x="1037" y="8394"/>
                  </a:cubicBezTo>
                  <a:cubicBezTo>
                    <a:pt x="396" y="9676"/>
                    <a:pt x="0" y="11446"/>
                    <a:pt x="0" y="13402"/>
                  </a:cubicBezTo>
                  <a:lnTo>
                    <a:pt x="0" y="14519"/>
                  </a:lnTo>
                  <a:cubicBezTo>
                    <a:pt x="0" y="16474"/>
                    <a:pt x="396" y="18245"/>
                    <a:pt x="1037" y="19526"/>
                  </a:cubicBezTo>
                  <a:cubicBezTo>
                    <a:pt x="1677" y="20808"/>
                    <a:pt x="2562" y="21600"/>
                    <a:pt x="3540" y="21600"/>
                  </a:cubicBezTo>
                  <a:lnTo>
                    <a:pt x="18060" y="21600"/>
                  </a:lnTo>
                  <a:cubicBezTo>
                    <a:pt x="19038" y="21600"/>
                    <a:pt x="19923" y="20808"/>
                    <a:pt x="20563" y="19526"/>
                  </a:cubicBezTo>
                  <a:cubicBezTo>
                    <a:pt x="21204" y="18245"/>
                    <a:pt x="21600" y="16474"/>
                    <a:pt x="21600" y="14519"/>
                  </a:cubicBezTo>
                  <a:lnTo>
                    <a:pt x="21600" y="13402"/>
                  </a:lnTo>
                  <a:cubicBezTo>
                    <a:pt x="21600" y="11446"/>
                    <a:pt x="21204" y="9676"/>
                    <a:pt x="20563" y="8394"/>
                  </a:cubicBezTo>
                  <a:cubicBezTo>
                    <a:pt x="19923" y="7113"/>
                    <a:pt x="19038" y="6320"/>
                    <a:pt x="18060" y="6320"/>
                  </a:cubicBezTo>
                  <a:lnTo>
                    <a:pt x="10992" y="6345"/>
                  </a:lnTo>
                  <a:lnTo>
                    <a:pt x="70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0020" name="図形 図形" descr="図形 図形"/>
            <p:cNvPicPr>
              <a:picLocks noChangeAspect="0"/>
            </p:cNvPicPr>
            <p:nvPr/>
          </p:nvPicPr>
          <p:blipFill>
            <a:blip r:embed="rId33">
              <a:extLst/>
            </a:blip>
            <a:stretch>
              <a:fillRect/>
            </a:stretch>
          </p:blipFill>
          <p:spPr>
            <a:xfrm>
              <a:off x="0" y="-1"/>
              <a:ext cx="6084789" cy="2960070"/>
            </a:xfrm>
            <a:prstGeom prst="rect">
              <a:avLst/>
            </a:prstGeom>
            <a:effectLst/>
          </p:spPr>
        </p:pic>
      </p:grpSp>
      <p:sp>
        <p:nvSpPr>
          <p:cNvPr id="20023" name="よくわからないけど…"/>
          <p:cNvSpPr txBox="1"/>
          <p:nvPr/>
        </p:nvSpPr>
        <p:spPr>
          <a:xfrm>
            <a:off x="2077931" y="2379187"/>
            <a:ext cx="4256660" cy="1285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よくわからないけど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だいじょうぶ！</a:t>
            </a:r>
          </a:p>
        </p:txBody>
      </p:sp>
      <p:grpSp>
        <p:nvGrpSpPr>
          <p:cNvPr id="20026" name="図形"/>
          <p:cNvGrpSpPr/>
          <p:nvPr/>
        </p:nvGrpSpPr>
        <p:grpSpPr>
          <a:xfrm>
            <a:off x="13749139" y="9976258"/>
            <a:ext cx="9756776" cy="3055109"/>
            <a:chOff x="0" y="0"/>
            <a:chExt cx="9756775" cy="3055108"/>
          </a:xfrm>
        </p:grpSpPr>
        <p:sp>
          <p:nvSpPr>
            <p:cNvPr id="20025" name="図形"/>
            <p:cNvSpPr/>
            <p:nvPr/>
          </p:nvSpPr>
          <p:spPr>
            <a:xfrm>
              <a:off x="57150" y="109812"/>
              <a:ext cx="9642475" cy="2888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931" y="0"/>
                  </a:moveTo>
                  <a:lnTo>
                    <a:pt x="14484" y="3920"/>
                  </a:lnTo>
                  <a:lnTo>
                    <a:pt x="2683" y="3815"/>
                  </a:lnTo>
                  <a:cubicBezTo>
                    <a:pt x="1942" y="3815"/>
                    <a:pt x="1272" y="4738"/>
                    <a:pt x="786" y="6229"/>
                  </a:cubicBezTo>
                  <a:cubicBezTo>
                    <a:pt x="300" y="7721"/>
                    <a:pt x="0" y="9781"/>
                    <a:pt x="0" y="12057"/>
                  </a:cubicBezTo>
                  <a:lnTo>
                    <a:pt x="0" y="13358"/>
                  </a:lnTo>
                  <a:cubicBezTo>
                    <a:pt x="0" y="15634"/>
                    <a:pt x="300" y="17695"/>
                    <a:pt x="786" y="19186"/>
                  </a:cubicBezTo>
                  <a:cubicBezTo>
                    <a:pt x="1272" y="20678"/>
                    <a:pt x="1942" y="21600"/>
                    <a:pt x="2683" y="21600"/>
                  </a:cubicBezTo>
                  <a:lnTo>
                    <a:pt x="18917" y="21600"/>
                  </a:lnTo>
                  <a:cubicBezTo>
                    <a:pt x="19658" y="21600"/>
                    <a:pt x="20328" y="20678"/>
                    <a:pt x="20814" y="19186"/>
                  </a:cubicBezTo>
                  <a:cubicBezTo>
                    <a:pt x="21300" y="17695"/>
                    <a:pt x="21600" y="15634"/>
                    <a:pt x="21600" y="13358"/>
                  </a:cubicBezTo>
                  <a:lnTo>
                    <a:pt x="21600" y="12057"/>
                  </a:lnTo>
                  <a:cubicBezTo>
                    <a:pt x="21600" y="9781"/>
                    <a:pt x="21300" y="7721"/>
                    <a:pt x="20814" y="6229"/>
                  </a:cubicBezTo>
                  <a:cubicBezTo>
                    <a:pt x="20328" y="4738"/>
                    <a:pt x="19658" y="3815"/>
                    <a:pt x="18917" y="3815"/>
                  </a:cubicBezTo>
                  <a:lnTo>
                    <a:pt x="16693" y="3844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0024" name="図形 図形" descr="図形 図形"/>
            <p:cNvPicPr>
              <a:picLocks noChangeAspect="0"/>
            </p:cNvPicPr>
            <p:nvPr/>
          </p:nvPicPr>
          <p:blipFill>
            <a:blip r:embed="rId34">
              <a:extLst/>
            </a:blip>
            <a:stretch>
              <a:fillRect/>
            </a:stretch>
          </p:blipFill>
          <p:spPr>
            <a:xfrm>
              <a:off x="0" y="-1"/>
              <a:ext cx="9756775" cy="3055110"/>
            </a:xfrm>
            <a:prstGeom prst="rect">
              <a:avLst/>
            </a:prstGeom>
            <a:effectLst/>
          </p:spPr>
        </p:pic>
      </p:grpSp>
      <p:sp>
        <p:nvSpPr>
          <p:cNvPr id="20027" name="……"/>
          <p:cNvSpPr txBox="1"/>
          <p:nvPr/>
        </p:nvSpPr>
        <p:spPr>
          <a:xfrm>
            <a:off x="14529579" y="10966564"/>
            <a:ext cx="8195895" cy="15144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すぱげてぃ なら　ばけられる！　）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図形"/>
          <p:cNvGrpSpPr/>
          <p:nvPr/>
        </p:nvGrpSpPr>
        <p:grpSpPr>
          <a:xfrm>
            <a:off x="-3428821" y="4783473"/>
            <a:ext cx="2438158" cy="2323495"/>
            <a:chOff x="0" y="0"/>
            <a:chExt cx="2438156" cy="2323494"/>
          </a:xfrm>
        </p:grpSpPr>
        <p:sp>
          <p:nvSpPr>
            <p:cNvPr id="302" name="図形"/>
            <p:cNvSpPr/>
            <p:nvPr/>
          </p:nvSpPr>
          <p:spPr>
            <a:xfrm>
              <a:off x="105569" y="24989"/>
              <a:ext cx="2308516" cy="2266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30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0" y="0"/>
              <a:ext cx="2438158" cy="2323495"/>
            </a:xfrm>
            <a:prstGeom prst="rect">
              <a:avLst/>
            </a:prstGeom>
            <a:effectLst/>
          </p:spPr>
        </p:pic>
      </p:grpSp>
      <p:grpSp>
        <p:nvGrpSpPr>
          <p:cNvPr id="306" name="図形"/>
          <p:cNvGrpSpPr/>
          <p:nvPr/>
        </p:nvGrpSpPr>
        <p:grpSpPr>
          <a:xfrm>
            <a:off x="-3419818" y="6957778"/>
            <a:ext cx="2517684" cy="5905463"/>
            <a:chOff x="0" y="0"/>
            <a:chExt cx="2517682" cy="5905462"/>
          </a:xfrm>
        </p:grpSpPr>
        <p:sp>
          <p:nvSpPr>
            <p:cNvPr id="305" name="図形"/>
            <p:cNvSpPr/>
            <p:nvPr/>
          </p:nvSpPr>
          <p:spPr>
            <a:xfrm>
              <a:off x="31750" y="31750"/>
              <a:ext cx="2454183" cy="5843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8" h="21574" fill="norm" stroke="1" extrusionOk="0">
                  <a:moveTo>
                    <a:pt x="6846" y="4"/>
                  </a:moveTo>
                  <a:cubicBezTo>
                    <a:pt x="5762" y="33"/>
                    <a:pt x="4798" y="239"/>
                    <a:pt x="3981" y="518"/>
                  </a:cubicBezTo>
                  <a:cubicBezTo>
                    <a:pt x="1482" y="1372"/>
                    <a:pt x="479" y="2774"/>
                    <a:pt x="138" y="4237"/>
                  </a:cubicBezTo>
                  <a:cubicBezTo>
                    <a:pt x="-320" y="6199"/>
                    <a:pt x="399" y="8164"/>
                    <a:pt x="1803" y="10024"/>
                  </a:cubicBezTo>
                  <a:cubicBezTo>
                    <a:pt x="2418" y="10838"/>
                    <a:pt x="3174" y="11635"/>
                    <a:pt x="3933" y="12437"/>
                  </a:cubicBezTo>
                  <a:cubicBezTo>
                    <a:pt x="5047" y="13612"/>
                    <a:pt x="6161" y="14789"/>
                    <a:pt x="7054" y="15999"/>
                  </a:cubicBezTo>
                  <a:cubicBezTo>
                    <a:pt x="7629" y="16779"/>
                    <a:pt x="8112" y="17583"/>
                    <a:pt x="7960" y="18400"/>
                  </a:cubicBezTo>
                  <a:cubicBezTo>
                    <a:pt x="7701" y="19802"/>
                    <a:pt x="5659" y="21031"/>
                    <a:pt x="2647" y="21574"/>
                  </a:cubicBezTo>
                  <a:cubicBezTo>
                    <a:pt x="5892" y="21148"/>
                    <a:pt x="8573" y="20127"/>
                    <a:pt x="9967" y="18764"/>
                  </a:cubicBezTo>
                  <a:cubicBezTo>
                    <a:pt x="10876" y="17874"/>
                    <a:pt x="11176" y="16870"/>
                    <a:pt x="11815" y="15898"/>
                  </a:cubicBezTo>
                  <a:cubicBezTo>
                    <a:pt x="12115" y="15440"/>
                    <a:pt x="12497" y="14989"/>
                    <a:pt x="12987" y="14555"/>
                  </a:cubicBezTo>
                  <a:cubicBezTo>
                    <a:pt x="13578" y="14030"/>
                    <a:pt x="14313" y="13540"/>
                    <a:pt x="14977" y="13032"/>
                  </a:cubicBezTo>
                  <a:cubicBezTo>
                    <a:pt x="17775" y="10894"/>
                    <a:pt x="19153" y="8459"/>
                    <a:pt x="20269" y="6085"/>
                  </a:cubicBezTo>
                  <a:cubicBezTo>
                    <a:pt x="20817" y="4919"/>
                    <a:pt x="21280" y="3733"/>
                    <a:pt x="20383" y="2599"/>
                  </a:cubicBezTo>
                  <a:cubicBezTo>
                    <a:pt x="19698" y="1734"/>
                    <a:pt x="18282" y="1024"/>
                    <a:pt x="16490" y="537"/>
                  </a:cubicBezTo>
                  <a:cubicBezTo>
                    <a:pt x="15653" y="310"/>
                    <a:pt x="14711" y="120"/>
                    <a:pt x="13649" y="83"/>
                  </a:cubicBezTo>
                  <a:cubicBezTo>
                    <a:pt x="12575" y="45"/>
                    <a:pt x="11452" y="192"/>
                    <a:pt x="10247" y="169"/>
                  </a:cubicBezTo>
                  <a:cubicBezTo>
                    <a:pt x="9030" y="147"/>
                    <a:pt x="7928" y="-26"/>
                    <a:pt x="6846" y="4"/>
                  </a:cubicBezTo>
                  <a:close/>
                </a:path>
              </a:pathLst>
            </a:custGeom>
            <a:solidFill>
              <a:srgbClr val="FFD9CA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304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2517683" cy="5905463"/>
            </a:xfrm>
            <a:prstGeom prst="rect">
              <a:avLst/>
            </a:prstGeom>
            <a:effectLst/>
          </p:spPr>
        </p:pic>
      </p:grpSp>
      <p:sp>
        <p:nvSpPr>
          <p:cNvPr id="307" name="スライド番号"/>
          <p:cNvSpPr txBox="1"/>
          <p:nvPr>
            <p:ph type="sldNum" sz="quarter" idx="2"/>
          </p:nvPr>
        </p:nvSpPr>
        <p:spPr>
          <a:xfrm>
            <a:off x="22040922" y="14448994"/>
            <a:ext cx="2060795" cy="9048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311" name="グループ"/>
          <p:cNvGrpSpPr/>
          <p:nvPr/>
        </p:nvGrpSpPr>
        <p:grpSpPr>
          <a:xfrm>
            <a:off x="-2688648" y="7213250"/>
            <a:ext cx="948437" cy="356688"/>
            <a:chOff x="0" y="0"/>
            <a:chExt cx="948435" cy="356687"/>
          </a:xfrm>
        </p:grpSpPr>
        <p:sp>
          <p:nvSpPr>
            <p:cNvPr id="308" name="円形"/>
            <p:cNvSpPr/>
            <p:nvPr/>
          </p:nvSpPr>
          <p:spPr>
            <a:xfrm>
              <a:off x="0" y="0"/>
              <a:ext cx="127000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09" name="円形"/>
            <p:cNvSpPr/>
            <p:nvPr/>
          </p:nvSpPr>
          <p:spPr>
            <a:xfrm>
              <a:off x="821435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" name="接続の線" descr="接続の線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307225" y="288094"/>
              <a:ext cx="375959" cy="68594"/>
            </a:xfrm>
            <a:prstGeom prst="rect">
              <a:avLst/>
            </a:prstGeom>
            <a:effectLst/>
          </p:spPr>
        </p:pic>
      </p:grpSp>
      <p:sp>
        <p:nvSpPr>
          <p:cNvPr id="312" name="かくれんぼ にんじん"/>
          <p:cNvSpPr txBox="1"/>
          <p:nvPr/>
        </p:nvSpPr>
        <p:spPr>
          <a:xfrm>
            <a:off x="13043774" y="11139001"/>
            <a:ext cx="8765668" cy="10064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かくれんぼ　にんじん</a:t>
            </a:r>
          </a:p>
        </p:txBody>
      </p:sp>
      <p:grpSp>
        <p:nvGrpSpPr>
          <p:cNvPr id="316" name="グループ"/>
          <p:cNvGrpSpPr/>
          <p:nvPr/>
        </p:nvGrpSpPr>
        <p:grpSpPr>
          <a:xfrm rot="20621453">
            <a:off x="-2473965" y="10823958"/>
            <a:ext cx="549543" cy="661097"/>
            <a:chOff x="0" y="0"/>
            <a:chExt cx="549541" cy="661095"/>
          </a:xfrm>
        </p:grpSpPr>
        <p:sp>
          <p:nvSpPr>
            <p:cNvPr id="313" name="円形"/>
            <p:cNvSpPr/>
            <p:nvPr/>
          </p:nvSpPr>
          <p:spPr>
            <a:xfrm rot="17684453">
              <a:off x="20747" y="513348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14" name="円形"/>
            <p:cNvSpPr/>
            <p:nvPr/>
          </p:nvSpPr>
          <p:spPr>
            <a:xfrm rot="17684453">
              <a:off x="247744" y="20747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359897" y="280519"/>
              <a:ext cx="189645" cy="349411"/>
            </a:xfrm>
            <a:prstGeom prst="rect">
              <a:avLst/>
            </a:prstGeom>
            <a:effectLst/>
          </p:spPr>
        </p:pic>
      </p:grpSp>
      <p:sp>
        <p:nvSpPr>
          <p:cNvPr id="317" name="ぺらぺら にんじん"/>
          <p:cNvSpPr txBox="1"/>
          <p:nvPr/>
        </p:nvSpPr>
        <p:spPr>
          <a:xfrm>
            <a:off x="15157955" y="9618517"/>
            <a:ext cx="4956176" cy="6762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ぺらぺら　にんじん</a:t>
            </a:r>
          </a:p>
        </p:txBody>
      </p:sp>
      <p:sp>
        <p:nvSpPr>
          <p:cNvPr id="318" name="はしっこ"/>
          <p:cNvSpPr txBox="1"/>
          <p:nvPr/>
        </p:nvSpPr>
        <p:spPr>
          <a:xfrm>
            <a:off x="6780767" y="4838390"/>
            <a:ext cx="2289176" cy="6762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はしっこ</a:t>
            </a:r>
          </a:p>
        </p:txBody>
      </p:sp>
      <p:sp>
        <p:nvSpPr>
          <p:cNvPr id="319" name="さきっぽ"/>
          <p:cNvSpPr txBox="1"/>
          <p:nvPr/>
        </p:nvSpPr>
        <p:spPr>
          <a:xfrm>
            <a:off x="6554823" y="9572372"/>
            <a:ext cx="2289176" cy="676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さきっぽ</a:t>
            </a:r>
          </a:p>
        </p:txBody>
      </p:sp>
      <p:sp>
        <p:nvSpPr>
          <p:cNvPr id="320" name="ぺらぺら"/>
          <p:cNvSpPr txBox="1"/>
          <p:nvPr/>
        </p:nvSpPr>
        <p:spPr>
          <a:xfrm>
            <a:off x="1468282" y="5594140"/>
            <a:ext cx="2289176" cy="676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ぺらぺら</a:t>
            </a:r>
          </a:p>
        </p:txBody>
      </p:sp>
      <p:sp>
        <p:nvSpPr>
          <p:cNvPr id="321" name="さきっぽ にんじん"/>
          <p:cNvSpPr txBox="1"/>
          <p:nvPr/>
        </p:nvSpPr>
        <p:spPr>
          <a:xfrm>
            <a:off x="11868435" y="6408142"/>
            <a:ext cx="4956176" cy="6762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さきっぽ　にんじん</a:t>
            </a:r>
          </a:p>
        </p:txBody>
      </p:sp>
      <p:sp>
        <p:nvSpPr>
          <p:cNvPr id="322" name="はしっこ にんじん"/>
          <p:cNvSpPr txBox="1"/>
          <p:nvPr/>
        </p:nvSpPr>
        <p:spPr>
          <a:xfrm>
            <a:off x="18086452" y="6562392"/>
            <a:ext cx="4956176" cy="676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200"/>
            </a:lvl1pPr>
          </a:lstStyle>
          <a:p>
            <a:pPr/>
            <a:r>
              <a:t>はしっこ　にんじん</a:t>
            </a:r>
          </a:p>
        </p:txBody>
      </p:sp>
      <p:sp>
        <p:nvSpPr>
          <p:cNvPr id="323" name="おりょうり…"/>
          <p:cNvSpPr txBox="1"/>
          <p:nvPr/>
        </p:nvSpPr>
        <p:spPr>
          <a:xfrm>
            <a:off x="3770639" y="1099720"/>
            <a:ext cx="2568576" cy="1349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まえ</a:t>
            </a:r>
          </a:p>
        </p:txBody>
      </p:sp>
      <p:sp>
        <p:nvSpPr>
          <p:cNvPr id="324" name="おりょうり…"/>
          <p:cNvSpPr txBox="1"/>
          <p:nvPr/>
        </p:nvSpPr>
        <p:spPr>
          <a:xfrm>
            <a:off x="15918139" y="1349163"/>
            <a:ext cx="2568576" cy="1349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あと</a:t>
            </a:r>
          </a:p>
        </p:txBody>
      </p:sp>
      <p:sp>
        <p:nvSpPr>
          <p:cNvPr id="325" name="気がついたら はぐれていた たべもの たち"/>
          <p:cNvSpPr txBox="1"/>
          <p:nvPr/>
        </p:nvSpPr>
        <p:spPr>
          <a:xfrm>
            <a:off x="12207098" y="12326080"/>
            <a:ext cx="10439020" cy="6508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気がついたら　はぐれていた　たべもの たち</a:t>
            </a:r>
          </a:p>
        </p:txBody>
      </p:sp>
      <p:grpSp>
        <p:nvGrpSpPr>
          <p:cNvPr id="344" name="グループ"/>
          <p:cNvGrpSpPr/>
          <p:nvPr/>
        </p:nvGrpSpPr>
        <p:grpSpPr>
          <a:xfrm>
            <a:off x="3580462" y="2821183"/>
            <a:ext cx="3267960" cy="8073634"/>
            <a:chOff x="-31759" y="-24989"/>
            <a:chExt cx="3267959" cy="8073633"/>
          </a:xfrm>
        </p:grpSpPr>
        <p:grpSp>
          <p:nvGrpSpPr>
            <p:cNvPr id="328" name="図形"/>
            <p:cNvGrpSpPr/>
            <p:nvPr/>
          </p:nvGrpSpPr>
          <p:grpSpPr>
            <a:xfrm>
              <a:off x="798043" y="-24990"/>
              <a:ext cx="2438158" cy="2323495"/>
              <a:chOff x="0" y="0"/>
              <a:chExt cx="2438156" cy="2323494"/>
            </a:xfrm>
          </p:grpSpPr>
          <p:sp>
            <p:nvSpPr>
              <p:cNvPr id="327" name="図形"/>
              <p:cNvSpPr/>
              <p:nvPr/>
            </p:nvSpPr>
            <p:spPr>
              <a:xfrm>
                <a:off x="105569" y="24989"/>
                <a:ext cx="2308516" cy="22660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2438158" cy="232349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" name="図形"/>
            <p:cNvGrpSpPr/>
            <p:nvPr/>
          </p:nvGrpSpPr>
          <p:grpSpPr>
            <a:xfrm>
              <a:off x="-31760" y="2142899"/>
              <a:ext cx="3151357" cy="5905746"/>
              <a:chOff x="0" y="0"/>
              <a:chExt cx="3151356" cy="5905744"/>
            </a:xfrm>
          </p:grpSpPr>
          <p:sp>
            <p:nvSpPr>
              <p:cNvPr id="330" name="図形"/>
              <p:cNvSpPr/>
              <p:nvPr/>
            </p:nvSpPr>
            <p:spPr>
              <a:xfrm>
                <a:off x="31749" y="31750"/>
                <a:ext cx="3087858" cy="5843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2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0"/>
                <a:ext cx="3151358" cy="590574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" name="グループ"/>
            <p:cNvGrpSpPr/>
            <p:nvPr/>
          </p:nvGrpSpPr>
          <p:grpSpPr>
            <a:xfrm>
              <a:off x="1428874" y="2318627"/>
              <a:ext cx="948437" cy="356688"/>
              <a:chOff x="0" y="0"/>
              <a:chExt cx="948435" cy="356687"/>
            </a:xfrm>
          </p:grpSpPr>
          <p:sp>
            <p:nvSpPr>
              <p:cNvPr id="332" name="円形"/>
              <p:cNvSpPr/>
              <p:nvPr/>
            </p:nvSpPr>
            <p:spPr>
              <a:xfrm>
                <a:off x="0" y="0"/>
                <a:ext cx="127000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" name="円形"/>
              <p:cNvSpPr/>
              <p:nvPr/>
            </p:nvSpPr>
            <p:spPr>
              <a:xfrm>
                <a:off x="821435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75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07225" y="288094"/>
                <a:ext cx="375959" cy="6859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" name="グループ"/>
            <p:cNvGrpSpPr/>
            <p:nvPr/>
          </p:nvGrpSpPr>
          <p:grpSpPr>
            <a:xfrm rot="20621453">
              <a:off x="1643558" y="5929334"/>
              <a:ext cx="549542" cy="661097"/>
              <a:chOff x="0" y="0"/>
              <a:chExt cx="549541" cy="661095"/>
            </a:xfrm>
          </p:grpSpPr>
          <p:sp>
            <p:nvSpPr>
              <p:cNvPr id="336" name="円形"/>
              <p:cNvSpPr/>
              <p:nvPr/>
            </p:nvSpPr>
            <p:spPr>
              <a:xfrm rot="17684453">
                <a:off x="20747" y="513348"/>
                <a:ext cx="127001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" name="円形"/>
              <p:cNvSpPr/>
              <p:nvPr/>
            </p:nvSpPr>
            <p:spPr>
              <a:xfrm rot="17684453">
                <a:off x="247744" y="20747"/>
                <a:ext cx="127001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7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59897" y="280519"/>
                <a:ext cx="189645" cy="3494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" name="グループ"/>
            <p:cNvGrpSpPr/>
            <p:nvPr/>
          </p:nvGrpSpPr>
          <p:grpSpPr>
            <a:xfrm rot="20690500">
              <a:off x="135916" y="3476017"/>
              <a:ext cx="776502" cy="297783"/>
              <a:chOff x="0" y="0"/>
              <a:chExt cx="776501" cy="297781"/>
            </a:xfrm>
          </p:grpSpPr>
          <p:sp>
            <p:nvSpPr>
              <p:cNvPr id="340" name="円形"/>
              <p:cNvSpPr/>
              <p:nvPr/>
            </p:nvSpPr>
            <p:spPr>
              <a:xfrm>
                <a:off x="0" y="0"/>
                <a:ext cx="103978" cy="10397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" name="円形"/>
              <p:cNvSpPr/>
              <p:nvPr/>
            </p:nvSpPr>
            <p:spPr>
              <a:xfrm>
                <a:off x="672523" y="0"/>
                <a:ext cx="103979" cy="10397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79" name="接続の線" descr="接続の線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245775" y="230112"/>
                <a:ext cx="319316" cy="676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4" name="グループ"/>
          <p:cNvGrpSpPr/>
          <p:nvPr/>
        </p:nvGrpSpPr>
        <p:grpSpPr>
          <a:xfrm>
            <a:off x="19005262" y="3356587"/>
            <a:ext cx="2617384" cy="3663859"/>
            <a:chOff x="-46823" y="-24989"/>
            <a:chExt cx="2617383" cy="3663858"/>
          </a:xfrm>
        </p:grpSpPr>
        <p:grpSp>
          <p:nvGrpSpPr>
            <p:cNvPr id="347" name="図形"/>
            <p:cNvGrpSpPr/>
            <p:nvPr/>
          </p:nvGrpSpPr>
          <p:grpSpPr>
            <a:xfrm>
              <a:off x="-32205" y="-24990"/>
              <a:ext cx="2438158" cy="2323495"/>
              <a:chOff x="0" y="0"/>
              <a:chExt cx="2438156" cy="2323494"/>
            </a:xfrm>
          </p:grpSpPr>
          <p:sp>
            <p:nvSpPr>
              <p:cNvPr id="346" name="図形"/>
              <p:cNvSpPr/>
              <p:nvPr/>
            </p:nvSpPr>
            <p:spPr>
              <a:xfrm>
                <a:off x="105569" y="24989"/>
                <a:ext cx="2308516" cy="22660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2438158" cy="232349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" name="図形"/>
            <p:cNvGrpSpPr/>
            <p:nvPr/>
          </p:nvGrpSpPr>
          <p:grpSpPr>
            <a:xfrm rot="17281956">
              <a:off x="643674" y="1512254"/>
              <a:ext cx="1236387" cy="2350086"/>
              <a:chOff x="0" y="0"/>
              <a:chExt cx="1236385" cy="2350084"/>
            </a:xfrm>
          </p:grpSpPr>
          <p:sp>
            <p:nvSpPr>
              <p:cNvPr id="349" name="図形"/>
              <p:cNvSpPr/>
              <p:nvPr/>
            </p:nvSpPr>
            <p:spPr>
              <a:xfrm>
                <a:off x="34507" y="38009"/>
                <a:ext cx="1170129" cy="22598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0" y="0"/>
                    </a:moveTo>
                    <a:cubicBezTo>
                      <a:pt x="4894" y="432"/>
                      <a:pt x="9112" y="1271"/>
                      <a:pt x="12612" y="2618"/>
                    </a:cubicBezTo>
                    <a:cubicBezTo>
                      <a:pt x="14396" y="3305"/>
                      <a:pt x="16049" y="4138"/>
                      <a:pt x="16937" y="5266"/>
                    </a:cubicBezTo>
                    <a:cubicBezTo>
                      <a:pt x="17822" y="6390"/>
                      <a:pt x="17719" y="7709"/>
                      <a:pt x="18415" y="9030"/>
                    </a:cubicBezTo>
                    <a:cubicBezTo>
                      <a:pt x="19105" y="10339"/>
                      <a:pt x="20556" y="11417"/>
                      <a:pt x="21079" y="12593"/>
                    </a:cubicBezTo>
                    <a:cubicBezTo>
                      <a:pt x="21600" y="13765"/>
                      <a:pt x="21295" y="14918"/>
                      <a:pt x="20830" y="15990"/>
                    </a:cubicBezTo>
                    <a:cubicBezTo>
                      <a:pt x="19925" y="18081"/>
                      <a:pt x="18299" y="19934"/>
                      <a:pt x="15925" y="21600"/>
                    </a:cubicBezTo>
                    <a:cubicBezTo>
                      <a:pt x="11182" y="18443"/>
                      <a:pt x="7389" y="14925"/>
                      <a:pt x="4676" y="11167"/>
                    </a:cubicBezTo>
                    <a:cubicBezTo>
                      <a:pt x="2089" y="7583"/>
                      <a:pt x="514" y="3822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4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236387" cy="2350085"/>
              </a:xfrm>
              <a:prstGeom prst="rect">
                <a:avLst/>
              </a:prstGeom>
              <a:effectLst/>
            </p:spPr>
          </p:pic>
        </p:grpSp>
        <p:sp>
          <p:nvSpPr>
            <p:cNvPr id="351" name="円形"/>
            <p:cNvSpPr/>
            <p:nvPr/>
          </p:nvSpPr>
          <p:spPr>
            <a:xfrm>
              <a:off x="707968" y="2404786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52" name="円形"/>
            <p:cNvSpPr/>
            <p:nvPr/>
          </p:nvSpPr>
          <p:spPr>
            <a:xfrm>
              <a:off x="1529404" y="2404786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81" name="接続の線" descr="接続の線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1015193" y="2692881"/>
              <a:ext cx="375960" cy="68594"/>
            </a:xfrm>
            <a:prstGeom prst="rect">
              <a:avLst/>
            </a:prstGeom>
            <a:effectLst/>
          </p:spPr>
        </p:pic>
      </p:grpSp>
      <p:grpSp>
        <p:nvGrpSpPr>
          <p:cNvPr id="361" name="グループ"/>
          <p:cNvGrpSpPr/>
          <p:nvPr/>
        </p:nvGrpSpPr>
        <p:grpSpPr>
          <a:xfrm>
            <a:off x="12756949" y="4556292"/>
            <a:ext cx="2785437" cy="2780054"/>
            <a:chOff x="-23445" y="-24470"/>
            <a:chExt cx="2785436" cy="2780052"/>
          </a:xfrm>
        </p:grpSpPr>
        <p:grpSp>
          <p:nvGrpSpPr>
            <p:cNvPr id="357" name="図形"/>
            <p:cNvGrpSpPr/>
            <p:nvPr/>
          </p:nvGrpSpPr>
          <p:grpSpPr>
            <a:xfrm rot="18815810">
              <a:off x="423990" y="342550"/>
              <a:ext cx="1890566" cy="2046012"/>
              <a:chOff x="0" y="0"/>
              <a:chExt cx="1890565" cy="2046010"/>
            </a:xfrm>
          </p:grpSpPr>
          <p:sp>
            <p:nvSpPr>
              <p:cNvPr id="356" name="図形"/>
              <p:cNvSpPr/>
              <p:nvPr/>
            </p:nvSpPr>
            <p:spPr>
              <a:xfrm>
                <a:off x="31749" y="2141"/>
                <a:ext cx="1827067" cy="2001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55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890566" cy="2046011"/>
              </a:xfrm>
              <a:prstGeom prst="rect">
                <a:avLst/>
              </a:prstGeom>
              <a:effectLst/>
            </p:spPr>
          </p:pic>
        </p:grpSp>
        <p:sp>
          <p:nvSpPr>
            <p:cNvPr id="358" name="円形"/>
            <p:cNvSpPr/>
            <p:nvPr/>
          </p:nvSpPr>
          <p:spPr>
            <a:xfrm>
              <a:off x="1656867" y="1160794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59" name="円形"/>
            <p:cNvSpPr/>
            <p:nvPr/>
          </p:nvSpPr>
          <p:spPr>
            <a:xfrm>
              <a:off x="2199255" y="1160794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83" name="接続の線" descr="接続の線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1797897" y="1475563"/>
              <a:ext cx="375959" cy="68593"/>
            </a:xfrm>
            <a:prstGeom prst="rect">
              <a:avLst/>
            </a:prstGeom>
            <a:effectLst/>
          </p:spPr>
        </p:pic>
      </p:grpSp>
      <p:grpSp>
        <p:nvGrpSpPr>
          <p:cNvPr id="368" name="グループ"/>
          <p:cNvGrpSpPr/>
          <p:nvPr/>
        </p:nvGrpSpPr>
        <p:grpSpPr>
          <a:xfrm>
            <a:off x="15308589" y="8100784"/>
            <a:ext cx="4654909" cy="1305479"/>
            <a:chOff x="-41078" y="-38179"/>
            <a:chExt cx="4654908" cy="1305477"/>
          </a:xfrm>
        </p:grpSpPr>
        <p:grpSp>
          <p:nvGrpSpPr>
            <p:cNvPr id="364" name="図形"/>
            <p:cNvGrpSpPr/>
            <p:nvPr/>
          </p:nvGrpSpPr>
          <p:grpSpPr>
            <a:xfrm rot="5400000">
              <a:off x="1633636" y="-1712895"/>
              <a:ext cx="1305479" cy="4654909"/>
              <a:chOff x="0" y="0"/>
              <a:chExt cx="1305477" cy="4654908"/>
            </a:xfrm>
          </p:grpSpPr>
          <p:sp>
            <p:nvSpPr>
              <p:cNvPr id="363" name="図形"/>
              <p:cNvSpPr/>
              <p:nvPr/>
            </p:nvSpPr>
            <p:spPr>
              <a:xfrm>
                <a:off x="38100" y="42965"/>
                <a:ext cx="1229278" cy="45708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62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0"/>
                <a:ext cx="1305478" cy="4654909"/>
              </a:xfrm>
              <a:prstGeom prst="rect">
                <a:avLst/>
              </a:prstGeom>
              <a:effectLst/>
            </p:spPr>
          </p:pic>
        </p:grpSp>
        <p:sp>
          <p:nvSpPr>
            <p:cNvPr id="365" name="円形"/>
            <p:cNvSpPr/>
            <p:nvPr/>
          </p:nvSpPr>
          <p:spPr>
            <a:xfrm>
              <a:off x="2919166" y="265903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" name="円形"/>
            <p:cNvSpPr/>
            <p:nvPr/>
          </p:nvSpPr>
          <p:spPr>
            <a:xfrm>
              <a:off x="3674326" y="262311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85" name="接続の線" descr="接続の線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3297269" y="580262"/>
              <a:ext cx="375959" cy="68594"/>
            </a:xfrm>
            <a:prstGeom prst="rect">
              <a:avLst/>
            </a:prstGeom>
            <a:effectLst/>
          </p:spPr>
        </p:pic>
      </p:grpSp>
      <p:pic>
        <p:nvPicPr>
          <p:cNvPr id="369" name="図形 図形" descr="図形 図形"/>
          <p:cNvPicPr>
            <a:picLocks noChangeAspect="0"/>
          </p:cNvPicPr>
          <p:nvPr/>
        </p:nvPicPr>
        <p:blipFill>
          <a:blip r:embed="rId1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9" name="グループ"/>
          <p:cNvGrpSpPr/>
          <p:nvPr/>
        </p:nvGrpSpPr>
        <p:grpSpPr>
          <a:xfrm>
            <a:off x="952533" y="2227820"/>
            <a:ext cx="22793523" cy="11114351"/>
            <a:chOff x="-76939" y="-94437"/>
            <a:chExt cx="22793522" cy="11114350"/>
          </a:xfrm>
        </p:grpSpPr>
        <p:grpSp>
          <p:nvGrpSpPr>
            <p:cNvPr id="20057" name="グループ"/>
            <p:cNvGrpSpPr/>
            <p:nvPr/>
          </p:nvGrpSpPr>
          <p:grpSpPr>
            <a:xfrm>
              <a:off x="-8382" y="1214385"/>
              <a:ext cx="1745488" cy="1477987"/>
              <a:chOff x="-36761" y="-54359"/>
              <a:chExt cx="1745486" cy="1477985"/>
            </a:xfrm>
          </p:grpSpPr>
          <p:grpSp>
            <p:nvGrpSpPr>
              <p:cNvPr id="2003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03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3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03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056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046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040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42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44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053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047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49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51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054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55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066" name="グループ"/>
            <p:cNvGrpSpPr/>
            <p:nvPr/>
          </p:nvGrpSpPr>
          <p:grpSpPr>
            <a:xfrm>
              <a:off x="3708662" y="7209059"/>
              <a:ext cx="1767638" cy="1555260"/>
              <a:chOff x="-102919" y="-94437"/>
              <a:chExt cx="1767636" cy="1555258"/>
            </a:xfrm>
          </p:grpSpPr>
          <p:grpSp>
            <p:nvGrpSpPr>
              <p:cNvPr id="20060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05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5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06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065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0063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64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089" name="グループ"/>
            <p:cNvGrpSpPr/>
            <p:nvPr/>
          </p:nvGrpSpPr>
          <p:grpSpPr>
            <a:xfrm>
              <a:off x="3625479" y="3580864"/>
              <a:ext cx="1740906" cy="1497620"/>
              <a:chOff x="-76939" y="-87649"/>
              <a:chExt cx="1740905" cy="1497618"/>
            </a:xfrm>
          </p:grpSpPr>
          <p:grpSp>
            <p:nvGrpSpPr>
              <p:cNvPr id="2006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06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6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07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088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078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072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74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76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08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07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8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08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08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8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098" name="グループ"/>
            <p:cNvGrpSpPr/>
            <p:nvPr/>
          </p:nvGrpSpPr>
          <p:grpSpPr>
            <a:xfrm>
              <a:off x="-76940" y="2352006"/>
              <a:ext cx="1740906" cy="1497620"/>
              <a:chOff x="-76939" y="-87649"/>
              <a:chExt cx="1740905" cy="1497618"/>
            </a:xfrm>
          </p:grpSpPr>
          <p:grpSp>
            <p:nvGrpSpPr>
              <p:cNvPr id="2009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09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9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09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097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009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09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121" name="グループ"/>
            <p:cNvGrpSpPr/>
            <p:nvPr/>
          </p:nvGrpSpPr>
          <p:grpSpPr>
            <a:xfrm>
              <a:off x="1682494" y="2268962"/>
              <a:ext cx="1767638" cy="1555260"/>
              <a:chOff x="-102919" y="-94437"/>
              <a:chExt cx="1767636" cy="1555258"/>
            </a:xfrm>
          </p:grpSpPr>
          <p:grpSp>
            <p:nvGrpSpPr>
              <p:cNvPr id="20101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10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09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10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120" name="グループ"/>
              <p:cNvGrpSpPr/>
              <p:nvPr/>
            </p:nvGrpSpPr>
            <p:grpSpPr>
              <a:xfrm>
                <a:off x="334236" y="220685"/>
                <a:ext cx="1095956" cy="818860"/>
                <a:chOff x="-44450" y="-114239"/>
                <a:chExt cx="1095954" cy="818859"/>
              </a:xfrm>
            </p:grpSpPr>
            <p:grpSp>
              <p:nvGrpSpPr>
                <p:cNvPr id="20110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104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06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08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117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111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13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15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118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119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130" name="グループ"/>
            <p:cNvGrpSpPr/>
            <p:nvPr/>
          </p:nvGrpSpPr>
          <p:grpSpPr>
            <a:xfrm>
              <a:off x="3599499" y="2268962"/>
              <a:ext cx="1767638" cy="1555260"/>
              <a:chOff x="-102919" y="-94437"/>
              <a:chExt cx="1767636" cy="1555258"/>
            </a:xfrm>
          </p:grpSpPr>
          <p:grpSp>
            <p:nvGrpSpPr>
              <p:cNvPr id="20124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12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12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12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129" name="グループ"/>
              <p:cNvGrpSpPr/>
              <p:nvPr/>
            </p:nvGrpSpPr>
            <p:grpSpPr>
              <a:xfrm>
                <a:off x="857278" y="443698"/>
                <a:ext cx="275685" cy="74728"/>
                <a:chOff x="0" y="0"/>
                <a:chExt cx="275683" cy="74727"/>
              </a:xfrm>
            </p:grpSpPr>
            <p:sp>
              <p:nvSpPr>
                <p:cNvPr id="2012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12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153" name="グループ"/>
            <p:cNvGrpSpPr/>
            <p:nvPr/>
          </p:nvGrpSpPr>
          <p:grpSpPr>
            <a:xfrm>
              <a:off x="3685594" y="4708675"/>
              <a:ext cx="1746380" cy="1495798"/>
              <a:chOff x="-36761" y="-36770"/>
              <a:chExt cx="1746378" cy="1495797"/>
            </a:xfrm>
          </p:grpSpPr>
          <p:grpSp>
            <p:nvGrpSpPr>
              <p:cNvPr id="2013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13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13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13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152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142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136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38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40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14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14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4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4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15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15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176" name="グループ"/>
            <p:cNvGrpSpPr/>
            <p:nvPr/>
          </p:nvGrpSpPr>
          <p:grpSpPr>
            <a:xfrm>
              <a:off x="3774819" y="6032195"/>
              <a:ext cx="1745488" cy="1477987"/>
              <a:chOff x="-36761" y="-54359"/>
              <a:chExt cx="1745486" cy="1477985"/>
            </a:xfrm>
          </p:grpSpPr>
          <p:grpSp>
            <p:nvGrpSpPr>
              <p:cNvPr id="2015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15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15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15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175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165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159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61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63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17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16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6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7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17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17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199" name="グループ"/>
            <p:cNvGrpSpPr/>
            <p:nvPr/>
          </p:nvGrpSpPr>
          <p:grpSpPr>
            <a:xfrm>
              <a:off x="5610868" y="7249137"/>
              <a:ext cx="1745488" cy="1477987"/>
              <a:chOff x="-36761" y="-54359"/>
              <a:chExt cx="1745486" cy="1477985"/>
            </a:xfrm>
          </p:grpSpPr>
          <p:grpSp>
            <p:nvGrpSpPr>
              <p:cNvPr id="2017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17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17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18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198" name="グループ"/>
              <p:cNvGrpSpPr/>
              <p:nvPr/>
            </p:nvGrpSpPr>
            <p:grpSpPr>
              <a:xfrm>
                <a:off x="271572" y="288912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188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182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84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86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195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189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91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193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196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197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208" name="グループ"/>
            <p:cNvGrpSpPr/>
            <p:nvPr/>
          </p:nvGrpSpPr>
          <p:grpSpPr>
            <a:xfrm>
              <a:off x="7442049" y="7018613"/>
              <a:ext cx="1746380" cy="1495799"/>
              <a:chOff x="-36761" y="-36770"/>
              <a:chExt cx="1746378" cy="1495797"/>
            </a:xfrm>
          </p:grpSpPr>
          <p:grpSp>
            <p:nvGrpSpPr>
              <p:cNvPr id="2020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0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0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0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207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020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20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231" name="グループ"/>
            <p:cNvGrpSpPr/>
            <p:nvPr/>
          </p:nvGrpSpPr>
          <p:grpSpPr>
            <a:xfrm>
              <a:off x="7538306" y="8196689"/>
              <a:ext cx="1740907" cy="1497620"/>
              <a:chOff x="-76939" y="-87649"/>
              <a:chExt cx="1740905" cy="1497618"/>
            </a:xfrm>
          </p:grpSpPr>
          <p:grpSp>
            <p:nvGrpSpPr>
              <p:cNvPr id="2021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1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0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1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230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220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214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16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18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227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221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23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25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228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229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240" name="グループ"/>
            <p:cNvGrpSpPr/>
            <p:nvPr/>
          </p:nvGrpSpPr>
          <p:grpSpPr>
            <a:xfrm>
              <a:off x="7552589" y="9435439"/>
              <a:ext cx="1746380" cy="1495799"/>
              <a:chOff x="-36761" y="-36770"/>
              <a:chExt cx="1746378" cy="1495797"/>
            </a:xfrm>
          </p:grpSpPr>
          <p:grpSp>
            <p:nvGrpSpPr>
              <p:cNvPr id="2023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3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3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3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239" name="グループ"/>
              <p:cNvGrpSpPr/>
              <p:nvPr/>
            </p:nvGrpSpPr>
            <p:grpSpPr>
              <a:xfrm>
                <a:off x="844656" y="469507"/>
                <a:ext cx="275685" cy="74728"/>
                <a:chOff x="0" y="0"/>
                <a:chExt cx="275683" cy="74727"/>
              </a:xfrm>
            </p:grpSpPr>
            <p:sp>
              <p:nvSpPr>
                <p:cNvPr id="2023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23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263" name="グループ"/>
            <p:cNvGrpSpPr/>
            <p:nvPr/>
          </p:nvGrpSpPr>
          <p:grpSpPr>
            <a:xfrm>
              <a:off x="13176215" y="8392776"/>
              <a:ext cx="1745487" cy="1477986"/>
              <a:chOff x="-36761" y="-54359"/>
              <a:chExt cx="1745486" cy="1477985"/>
            </a:xfrm>
          </p:grpSpPr>
          <p:grpSp>
            <p:nvGrpSpPr>
              <p:cNvPr id="2024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4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4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4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26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25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24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4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5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25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25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5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5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26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26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286" name="グループ"/>
            <p:cNvGrpSpPr/>
            <p:nvPr/>
          </p:nvGrpSpPr>
          <p:grpSpPr>
            <a:xfrm>
              <a:off x="13225378" y="7223542"/>
              <a:ext cx="1746379" cy="1495799"/>
              <a:chOff x="-36761" y="-36770"/>
              <a:chExt cx="1746378" cy="1495797"/>
            </a:xfrm>
          </p:grpSpPr>
          <p:grpSp>
            <p:nvGrpSpPr>
              <p:cNvPr id="2026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6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6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6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285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275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269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71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73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28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27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7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8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28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28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309" name="グループ"/>
            <p:cNvGrpSpPr/>
            <p:nvPr/>
          </p:nvGrpSpPr>
          <p:grpSpPr>
            <a:xfrm>
              <a:off x="13105054" y="6009902"/>
              <a:ext cx="1740906" cy="1497619"/>
              <a:chOff x="-76939" y="-87649"/>
              <a:chExt cx="1740905" cy="1497618"/>
            </a:xfrm>
          </p:grpSpPr>
          <p:grpSp>
            <p:nvGrpSpPr>
              <p:cNvPr id="2028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28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28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29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308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298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292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94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296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30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29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0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0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30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30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332" name="グループ"/>
            <p:cNvGrpSpPr/>
            <p:nvPr/>
          </p:nvGrpSpPr>
          <p:grpSpPr>
            <a:xfrm>
              <a:off x="13185712" y="4885900"/>
              <a:ext cx="1746380" cy="1495799"/>
              <a:chOff x="-36761" y="-36770"/>
              <a:chExt cx="1746378" cy="1495797"/>
            </a:xfrm>
          </p:grpSpPr>
          <p:grpSp>
            <p:nvGrpSpPr>
              <p:cNvPr id="2031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31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31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31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331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321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315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17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19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328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322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24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26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329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330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355" name="グループ"/>
            <p:cNvGrpSpPr/>
            <p:nvPr/>
          </p:nvGrpSpPr>
          <p:grpSpPr>
            <a:xfrm>
              <a:off x="11553451" y="3681758"/>
              <a:ext cx="1745488" cy="1477987"/>
              <a:chOff x="-36761" y="-54359"/>
              <a:chExt cx="1745486" cy="1477985"/>
            </a:xfrm>
          </p:grpSpPr>
          <p:grpSp>
            <p:nvGrpSpPr>
              <p:cNvPr id="2033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33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33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33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354" name="グループ"/>
              <p:cNvGrpSpPr/>
              <p:nvPr/>
            </p:nvGrpSpPr>
            <p:grpSpPr>
              <a:xfrm>
                <a:off x="270342" y="289262"/>
                <a:ext cx="1101309" cy="818861"/>
                <a:chOff x="-25399" y="-113888"/>
                <a:chExt cx="1101308" cy="818859"/>
              </a:xfrm>
            </p:grpSpPr>
            <p:grpSp>
              <p:nvGrpSpPr>
                <p:cNvPr id="20344" name="グループ"/>
                <p:cNvGrpSpPr/>
                <p:nvPr/>
              </p:nvGrpSpPr>
              <p:grpSpPr>
                <a:xfrm rot="16200000">
                  <a:off x="113762" y="-253052"/>
                  <a:ext cx="818861" cy="1097186"/>
                  <a:chOff x="-123456" y="-25399"/>
                  <a:chExt cx="818859" cy="1097184"/>
                </a:xfrm>
              </p:grpSpPr>
              <p:pic>
                <p:nvPicPr>
                  <p:cNvPr id="20338" name="線 線" descr="線 線"/>
                  <p:cNvPicPr>
                    <a:picLocks noChangeAspect="0"/>
                  </p:cNvPicPr>
                  <p:nvPr/>
                </p:nvPicPr>
                <p:blipFill>
                  <a:blip r:embed="rId2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48768" y="399910"/>
                    <a:ext cx="1097186" cy="246564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40" name="線 線" descr="線 線"/>
                  <p:cNvPicPr>
                    <a:picLocks noChangeAspect="0"/>
                  </p:cNvPicPr>
                  <p:nvPr/>
                </p:nvPicPr>
                <p:blipFill>
                  <a:blip r:embed="rId2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94229" y="399910"/>
                    <a:ext cx="1006310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42" name="線 線" descr="線 線"/>
                  <p:cNvPicPr>
                    <a:picLocks noChangeAspect="0"/>
                  </p:cNvPicPr>
                  <p:nvPr/>
                </p:nvPicPr>
                <p:blipFill>
                  <a:blip r:embed="rId2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486" y="399910"/>
                    <a:ext cx="1053270" cy="246564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351" name="グループ"/>
                <p:cNvGrpSpPr/>
                <p:nvPr/>
              </p:nvGrpSpPr>
              <p:grpSpPr>
                <a:xfrm rot="16200000">
                  <a:off x="218133" y="-223253"/>
                  <a:ext cx="678973" cy="1036579"/>
                  <a:chOff x="-44450" y="-44450"/>
                  <a:chExt cx="678972" cy="1036578"/>
                </a:xfrm>
              </p:grpSpPr>
              <p:pic>
                <p:nvPicPr>
                  <p:cNvPr id="20345" name="線 線" descr="線 線"/>
                  <p:cNvPicPr>
                    <a:picLocks noChangeAspect="0"/>
                  </p:cNvPicPr>
                  <p:nvPr/>
                </p:nvPicPr>
                <p:blipFill>
                  <a:blip r:embed="rId2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13751" y="433928"/>
                    <a:ext cx="1027502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47" name="線 線" descr="線 線"/>
                  <p:cNvPicPr>
                    <a:picLocks noChangeAspect="0"/>
                  </p:cNvPicPr>
                  <p:nvPr/>
                </p:nvPicPr>
                <p:blipFill>
                  <a:blip r:embed="rId2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55949" y="405154"/>
                    <a:ext cx="945987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49" name="線 線" descr="線 線"/>
                  <p:cNvPicPr>
                    <a:picLocks noChangeAspect="0"/>
                  </p:cNvPicPr>
                  <p:nvPr/>
                </p:nvPicPr>
                <p:blipFill>
                  <a:blip r:embed="rId2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96018" y="405154"/>
                    <a:ext cx="988109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352" name="円形"/>
                <p:cNvSpPr/>
                <p:nvPr/>
              </p:nvSpPr>
              <p:spPr>
                <a:xfrm>
                  <a:off x="556669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353" name="円形"/>
                <p:cNvSpPr/>
                <p:nvPr/>
              </p:nvSpPr>
              <p:spPr>
                <a:xfrm>
                  <a:off x="757625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378" name="グループ"/>
            <p:cNvGrpSpPr/>
            <p:nvPr/>
          </p:nvGrpSpPr>
          <p:grpSpPr>
            <a:xfrm>
              <a:off x="9798305" y="3750151"/>
              <a:ext cx="1746380" cy="1495798"/>
              <a:chOff x="-36761" y="-36770"/>
              <a:chExt cx="1746378" cy="1495797"/>
            </a:xfrm>
          </p:grpSpPr>
          <p:grpSp>
            <p:nvGrpSpPr>
              <p:cNvPr id="2035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35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35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35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377" name="グループ"/>
              <p:cNvGrpSpPr/>
              <p:nvPr/>
            </p:nvGrpSpPr>
            <p:grpSpPr>
              <a:xfrm>
                <a:off x="285009" y="226171"/>
                <a:ext cx="1111209" cy="818861"/>
                <a:chOff x="-25399" y="-113888"/>
                <a:chExt cx="1111207" cy="818859"/>
              </a:xfrm>
            </p:grpSpPr>
            <p:grpSp>
              <p:nvGrpSpPr>
                <p:cNvPr id="20367" name="グループ"/>
                <p:cNvGrpSpPr/>
                <p:nvPr/>
              </p:nvGrpSpPr>
              <p:grpSpPr>
                <a:xfrm rot="16200000">
                  <a:off x="82538" y="-221828"/>
                  <a:ext cx="818861" cy="1034738"/>
                  <a:chOff x="-123456" y="-25399"/>
                  <a:chExt cx="818859" cy="1034736"/>
                </a:xfrm>
              </p:grpSpPr>
              <p:pic>
                <p:nvPicPr>
                  <p:cNvPr id="20361" name="線 線" descr="線 線"/>
                  <p:cNvPicPr>
                    <a:picLocks noChangeAspect="0"/>
                  </p:cNvPicPr>
                  <p:nvPr/>
                </p:nvPicPr>
                <p:blipFill>
                  <a:blip r:embed="rId2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17544" y="368686"/>
                    <a:ext cx="1034738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63" name="線 線" descr="線 線"/>
                  <p:cNvPicPr>
                    <a:picLocks noChangeAspect="0"/>
                  </p:cNvPicPr>
                  <p:nvPr/>
                </p:nvPicPr>
                <p:blipFill>
                  <a:blip r:embed="rId2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65717" y="368686"/>
                    <a:ext cx="94928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65" name="線 線" descr="線 線"/>
                  <p:cNvPicPr>
                    <a:picLocks noChangeAspect="0"/>
                  </p:cNvPicPr>
                  <p:nvPr/>
                </p:nvPicPr>
                <p:blipFill>
                  <a:blip r:embed="rId3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75400" y="368686"/>
                    <a:ext cx="993442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374" name="グループ"/>
                <p:cNvGrpSpPr/>
                <p:nvPr/>
              </p:nvGrpSpPr>
              <p:grpSpPr>
                <a:xfrm rot="16200000">
                  <a:off x="199171" y="-252114"/>
                  <a:ext cx="678974" cy="1094300"/>
                  <a:chOff x="-44450" y="-44450"/>
                  <a:chExt cx="678972" cy="1094299"/>
                </a:xfrm>
              </p:grpSpPr>
              <p:pic>
                <p:nvPicPr>
                  <p:cNvPr id="20368" name="線 線" descr="線 線"/>
                  <p:cNvPicPr>
                    <a:picLocks noChangeAspect="0"/>
                  </p:cNvPicPr>
                  <p:nvPr/>
                </p:nvPicPr>
                <p:blipFill>
                  <a:blip r:embed="rId3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42335" y="463065"/>
                    <a:ext cx="108467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70" name="線 線" descr="線 線"/>
                  <p:cNvPicPr>
                    <a:picLocks noChangeAspect="0"/>
                  </p:cNvPicPr>
                  <p:nvPr/>
                </p:nvPicPr>
                <p:blipFill>
                  <a:blip r:embed="rId3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2050" y="432538"/>
                    <a:ext cx="99819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72" name="線 線" descr="線 線"/>
                  <p:cNvPicPr>
                    <a:picLocks noChangeAspect="0"/>
                  </p:cNvPicPr>
                  <p:nvPr/>
                </p:nvPicPr>
                <p:blipFill>
                  <a:blip r:embed="rId3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68634" y="432538"/>
                    <a:ext cx="1042878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375" name="円形"/>
                <p:cNvSpPr/>
                <p:nvPr/>
              </p:nvSpPr>
              <p:spPr>
                <a:xfrm>
                  <a:off x="534247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376" name="円形"/>
                <p:cNvSpPr/>
                <p:nvPr/>
              </p:nvSpPr>
              <p:spPr>
                <a:xfrm>
                  <a:off x="735203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401" name="グループ"/>
            <p:cNvGrpSpPr/>
            <p:nvPr/>
          </p:nvGrpSpPr>
          <p:grpSpPr>
            <a:xfrm>
              <a:off x="7613899" y="3586850"/>
              <a:ext cx="1767637" cy="1555260"/>
              <a:chOff x="-102919" y="-94437"/>
              <a:chExt cx="1767636" cy="1555258"/>
            </a:xfrm>
          </p:grpSpPr>
          <p:grpSp>
            <p:nvGrpSpPr>
              <p:cNvPr id="20381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38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37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38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400" name="グループ"/>
              <p:cNvGrpSpPr/>
              <p:nvPr/>
            </p:nvGrpSpPr>
            <p:grpSpPr>
              <a:xfrm>
                <a:off x="334404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390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384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86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88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397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391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93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395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398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399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424" name="グループ"/>
            <p:cNvGrpSpPr/>
            <p:nvPr/>
          </p:nvGrpSpPr>
          <p:grpSpPr>
            <a:xfrm>
              <a:off x="18827126" y="8272008"/>
              <a:ext cx="1745487" cy="1477987"/>
              <a:chOff x="-36761" y="-54359"/>
              <a:chExt cx="1745486" cy="1477985"/>
            </a:xfrm>
          </p:grpSpPr>
          <p:grpSp>
            <p:nvGrpSpPr>
              <p:cNvPr id="2040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40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40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40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423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413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407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09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11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420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414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16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18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421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422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447" name="グループ"/>
            <p:cNvGrpSpPr/>
            <p:nvPr/>
          </p:nvGrpSpPr>
          <p:grpSpPr>
            <a:xfrm>
              <a:off x="7503383" y="2346803"/>
              <a:ext cx="1740906" cy="1497620"/>
              <a:chOff x="-76939" y="-87649"/>
              <a:chExt cx="1740905" cy="1497618"/>
            </a:xfrm>
          </p:grpSpPr>
          <p:grpSp>
            <p:nvGrpSpPr>
              <p:cNvPr id="2042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42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42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42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446" name="グループ"/>
              <p:cNvGrpSpPr/>
              <p:nvPr/>
            </p:nvGrpSpPr>
            <p:grpSpPr>
              <a:xfrm>
                <a:off x="310017" y="277965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436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430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32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34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443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437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39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41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444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445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470" name="グループ"/>
            <p:cNvGrpSpPr/>
            <p:nvPr/>
          </p:nvGrpSpPr>
          <p:grpSpPr>
            <a:xfrm>
              <a:off x="9731815" y="2333257"/>
              <a:ext cx="1746380" cy="1495799"/>
              <a:chOff x="-36761" y="-36770"/>
              <a:chExt cx="1746378" cy="1495797"/>
            </a:xfrm>
          </p:grpSpPr>
          <p:grpSp>
            <p:nvGrpSpPr>
              <p:cNvPr id="20450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44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44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45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469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459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453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55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57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466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460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62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64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467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468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493" name="グループ"/>
            <p:cNvGrpSpPr/>
            <p:nvPr/>
          </p:nvGrpSpPr>
          <p:grpSpPr>
            <a:xfrm>
              <a:off x="18972797" y="9424054"/>
              <a:ext cx="1746380" cy="1495799"/>
              <a:chOff x="-36761" y="-36770"/>
              <a:chExt cx="1746378" cy="1495797"/>
            </a:xfrm>
          </p:grpSpPr>
          <p:grpSp>
            <p:nvGrpSpPr>
              <p:cNvPr id="2047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47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47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47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49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48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47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7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8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48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48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8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48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49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49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516" name="グループ"/>
            <p:cNvGrpSpPr/>
            <p:nvPr/>
          </p:nvGrpSpPr>
          <p:grpSpPr>
            <a:xfrm>
              <a:off x="13228912" y="91592"/>
              <a:ext cx="1745488" cy="1477986"/>
              <a:chOff x="-36761" y="-54359"/>
              <a:chExt cx="1745486" cy="1477985"/>
            </a:xfrm>
          </p:grpSpPr>
          <p:grpSp>
            <p:nvGrpSpPr>
              <p:cNvPr id="2049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49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49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49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515" name="グループ"/>
              <p:cNvGrpSpPr/>
              <p:nvPr/>
            </p:nvGrpSpPr>
            <p:grpSpPr>
              <a:xfrm>
                <a:off x="271572" y="288912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505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499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01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03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512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506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08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10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513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514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539" name="グループ"/>
            <p:cNvGrpSpPr/>
            <p:nvPr/>
          </p:nvGrpSpPr>
          <p:grpSpPr>
            <a:xfrm>
              <a:off x="15014434" y="130022"/>
              <a:ext cx="1746380" cy="1495798"/>
              <a:chOff x="-36761" y="-36770"/>
              <a:chExt cx="1746378" cy="1495797"/>
            </a:xfrm>
          </p:grpSpPr>
          <p:grpSp>
            <p:nvGrpSpPr>
              <p:cNvPr id="2051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51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51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52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538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528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522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24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26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535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529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31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33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536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537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562" name="グループ"/>
            <p:cNvGrpSpPr/>
            <p:nvPr/>
          </p:nvGrpSpPr>
          <p:grpSpPr>
            <a:xfrm>
              <a:off x="16843813" y="3441426"/>
              <a:ext cx="1767638" cy="1555260"/>
              <a:chOff x="-102919" y="-94437"/>
              <a:chExt cx="1767636" cy="1555258"/>
            </a:xfrm>
          </p:grpSpPr>
          <p:grpSp>
            <p:nvGrpSpPr>
              <p:cNvPr id="20542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54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54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54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561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551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545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47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49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558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552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54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56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559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560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585" name="グループ"/>
            <p:cNvGrpSpPr/>
            <p:nvPr/>
          </p:nvGrpSpPr>
          <p:grpSpPr>
            <a:xfrm>
              <a:off x="9528067" y="9467970"/>
              <a:ext cx="1746380" cy="1495799"/>
              <a:chOff x="-36761" y="-36770"/>
              <a:chExt cx="1746378" cy="1495797"/>
            </a:xfrm>
          </p:grpSpPr>
          <p:grpSp>
            <p:nvGrpSpPr>
              <p:cNvPr id="2056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56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56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56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584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574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568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70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72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581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575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77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579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582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583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594" name="グループ"/>
            <p:cNvGrpSpPr/>
            <p:nvPr/>
          </p:nvGrpSpPr>
          <p:grpSpPr>
            <a:xfrm>
              <a:off x="13185712" y="3648772"/>
              <a:ext cx="1745487" cy="1477987"/>
              <a:chOff x="-36761" y="-54359"/>
              <a:chExt cx="1745486" cy="1477985"/>
            </a:xfrm>
          </p:grpSpPr>
          <p:grpSp>
            <p:nvGrpSpPr>
              <p:cNvPr id="2058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58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58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58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593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0591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592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603" name="グループ"/>
            <p:cNvGrpSpPr/>
            <p:nvPr/>
          </p:nvGrpSpPr>
          <p:grpSpPr>
            <a:xfrm>
              <a:off x="13228912" y="9541433"/>
              <a:ext cx="1745488" cy="1477987"/>
              <a:chOff x="-36761" y="-54359"/>
              <a:chExt cx="1745486" cy="1477985"/>
            </a:xfrm>
          </p:grpSpPr>
          <p:grpSp>
            <p:nvGrpSpPr>
              <p:cNvPr id="2059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59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59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59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602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0600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601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612" name="グループ"/>
            <p:cNvGrpSpPr/>
            <p:nvPr/>
          </p:nvGrpSpPr>
          <p:grpSpPr>
            <a:xfrm>
              <a:off x="16733798" y="-54645"/>
              <a:ext cx="1767638" cy="1555260"/>
              <a:chOff x="-102919" y="-94437"/>
              <a:chExt cx="1767636" cy="1555258"/>
            </a:xfrm>
          </p:grpSpPr>
          <p:grpSp>
            <p:nvGrpSpPr>
              <p:cNvPr id="20606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60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60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60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611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0609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610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635" name="グループ"/>
            <p:cNvGrpSpPr/>
            <p:nvPr/>
          </p:nvGrpSpPr>
          <p:grpSpPr>
            <a:xfrm>
              <a:off x="18812987" y="6878386"/>
              <a:ext cx="1746380" cy="1495799"/>
              <a:chOff x="-36761" y="-36770"/>
              <a:chExt cx="1746378" cy="1495797"/>
            </a:xfrm>
          </p:grpSpPr>
          <p:grpSp>
            <p:nvGrpSpPr>
              <p:cNvPr id="2061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61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61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61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634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624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618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20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22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631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625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27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29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632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633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658" name="グループ"/>
            <p:cNvGrpSpPr/>
            <p:nvPr/>
          </p:nvGrpSpPr>
          <p:grpSpPr>
            <a:xfrm>
              <a:off x="20948945" y="8067493"/>
              <a:ext cx="1767638" cy="1555260"/>
              <a:chOff x="-102919" y="-94437"/>
              <a:chExt cx="1767636" cy="1555258"/>
            </a:xfrm>
          </p:grpSpPr>
          <p:grpSp>
            <p:nvGrpSpPr>
              <p:cNvPr id="20638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63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63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63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657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647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641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43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45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654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648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50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52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655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656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681" name="グループ"/>
            <p:cNvGrpSpPr/>
            <p:nvPr/>
          </p:nvGrpSpPr>
          <p:grpSpPr>
            <a:xfrm>
              <a:off x="11560348" y="9421227"/>
              <a:ext cx="1740906" cy="1497619"/>
              <a:chOff x="-76939" y="-87649"/>
              <a:chExt cx="1740905" cy="1497618"/>
            </a:xfrm>
          </p:grpSpPr>
          <p:grpSp>
            <p:nvGrpSpPr>
              <p:cNvPr id="2066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66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65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66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680" name="グループ"/>
              <p:cNvGrpSpPr/>
              <p:nvPr/>
            </p:nvGrpSpPr>
            <p:grpSpPr>
              <a:xfrm>
                <a:off x="310017" y="277965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20670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20664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66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68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677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20671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73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75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678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679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04" name="グループ"/>
            <p:cNvGrpSpPr/>
            <p:nvPr/>
          </p:nvGrpSpPr>
          <p:grpSpPr>
            <a:xfrm>
              <a:off x="17088343" y="6967735"/>
              <a:ext cx="1740906" cy="1497619"/>
              <a:chOff x="-76939" y="-87649"/>
              <a:chExt cx="1740905" cy="1497618"/>
            </a:xfrm>
          </p:grpSpPr>
          <p:grpSp>
            <p:nvGrpSpPr>
              <p:cNvPr id="2068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68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68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68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703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693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687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89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91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700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694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96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698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701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02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27" name="グループ"/>
            <p:cNvGrpSpPr/>
            <p:nvPr/>
          </p:nvGrpSpPr>
          <p:grpSpPr>
            <a:xfrm>
              <a:off x="17059930" y="8185857"/>
              <a:ext cx="1767638" cy="1555259"/>
              <a:chOff x="-102919" y="-94437"/>
              <a:chExt cx="1767636" cy="1555258"/>
            </a:xfrm>
          </p:grpSpPr>
          <p:grpSp>
            <p:nvGrpSpPr>
              <p:cNvPr id="20707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0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0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0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726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716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710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12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14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723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717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19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21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724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25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36" name="グループ"/>
            <p:cNvGrpSpPr/>
            <p:nvPr/>
          </p:nvGrpSpPr>
          <p:grpSpPr>
            <a:xfrm>
              <a:off x="17072929" y="5708546"/>
              <a:ext cx="1767638" cy="1555259"/>
              <a:chOff x="-102919" y="-94437"/>
              <a:chExt cx="1767636" cy="1555258"/>
            </a:xfrm>
          </p:grpSpPr>
          <p:grpSp>
            <p:nvGrpSpPr>
              <p:cNvPr id="20730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2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2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3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735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0733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34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59" name="グループ"/>
            <p:cNvGrpSpPr/>
            <p:nvPr/>
          </p:nvGrpSpPr>
          <p:grpSpPr>
            <a:xfrm>
              <a:off x="16872226" y="4612614"/>
              <a:ext cx="1740906" cy="1497620"/>
              <a:chOff x="-76939" y="-87649"/>
              <a:chExt cx="1740905" cy="1497618"/>
            </a:xfrm>
          </p:grpSpPr>
          <p:grpSp>
            <p:nvGrpSpPr>
              <p:cNvPr id="2073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3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3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4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758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748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742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44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46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75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74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5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5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75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5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68" name="グループ"/>
            <p:cNvGrpSpPr/>
            <p:nvPr/>
          </p:nvGrpSpPr>
          <p:grpSpPr>
            <a:xfrm>
              <a:off x="20773729" y="6820720"/>
              <a:ext cx="1767638" cy="1555259"/>
              <a:chOff x="-102919" y="-94437"/>
              <a:chExt cx="1767636" cy="1555258"/>
            </a:xfrm>
          </p:grpSpPr>
          <p:grpSp>
            <p:nvGrpSpPr>
              <p:cNvPr id="20762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6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6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6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767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076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6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777" name="グループ"/>
            <p:cNvGrpSpPr/>
            <p:nvPr/>
          </p:nvGrpSpPr>
          <p:grpSpPr>
            <a:xfrm>
              <a:off x="17197635" y="9541927"/>
              <a:ext cx="1745487" cy="1477987"/>
              <a:chOff x="-36761" y="-54359"/>
              <a:chExt cx="1745486" cy="1477985"/>
            </a:xfrm>
          </p:grpSpPr>
          <p:grpSp>
            <p:nvGrpSpPr>
              <p:cNvPr id="2077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7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6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7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20776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0774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75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800" name="グループ"/>
            <p:cNvGrpSpPr/>
            <p:nvPr/>
          </p:nvGrpSpPr>
          <p:grpSpPr>
            <a:xfrm>
              <a:off x="16762211" y="1181095"/>
              <a:ext cx="1740906" cy="1497620"/>
              <a:chOff x="-76939" y="-87649"/>
              <a:chExt cx="1740905" cy="1497618"/>
            </a:xfrm>
          </p:grpSpPr>
          <p:grpSp>
            <p:nvGrpSpPr>
              <p:cNvPr id="20780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77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77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781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799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789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783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85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87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796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790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92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794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797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798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823" name="グループ"/>
            <p:cNvGrpSpPr/>
            <p:nvPr/>
          </p:nvGrpSpPr>
          <p:grpSpPr>
            <a:xfrm>
              <a:off x="11416597" y="2326629"/>
              <a:ext cx="1746380" cy="1495798"/>
              <a:chOff x="-36761" y="-36770"/>
              <a:chExt cx="1746378" cy="1495797"/>
            </a:xfrm>
          </p:grpSpPr>
          <p:grpSp>
            <p:nvGrpSpPr>
              <p:cNvPr id="2080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80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80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80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82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81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80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0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1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81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81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1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1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82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82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846" name="グループ"/>
            <p:cNvGrpSpPr/>
            <p:nvPr/>
          </p:nvGrpSpPr>
          <p:grpSpPr>
            <a:xfrm>
              <a:off x="11304022" y="1181095"/>
              <a:ext cx="1740906" cy="1497620"/>
              <a:chOff x="-76939" y="-87649"/>
              <a:chExt cx="1740905" cy="1497618"/>
            </a:xfrm>
          </p:grpSpPr>
          <p:grpSp>
            <p:nvGrpSpPr>
              <p:cNvPr id="2082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82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82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827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20845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20835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20829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31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33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84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83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3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4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84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84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855" name="グループ"/>
            <p:cNvGrpSpPr/>
            <p:nvPr/>
          </p:nvGrpSpPr>
          <p:grpSpPr>
            <a:xfrm>
              <a:off x="11484860" y="-94438"/>
              <a:ext cx="1767638" cy="1555260"/>
              <a:chOff x="-102919" y="-94437"/>
              <a:chExt cx="1767636" cy="1555258"/>
            </a:xfrm>
          </p:grpSpPr>
          <p:grpSp>
            <p:nvGrpSpPr>
              <p:cNvPr id="20849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84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84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850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20854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0852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853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0878" name="グループ"/>
            <p:cNvGrpSpPr/>
            <p:nvPr/>
          </p:nvGrpSpPr>
          <p:grpSpPr>
            <a:xfrm>
              <a:off x="16881914" y="2333257"/>
              <a:ext cx="1746380" cy="1495799"/>
              <a:chOff x="-36761" y="-36770"/>
              <a:chExt cx="1746378" cy="1495797"/>
            </a:xfrm>
          </p:grpSpPr>
          <p:grpSp>
            <p:nvGrpSpPr>
              <p:cNvPr id="2085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085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085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085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20877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20867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20861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63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65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20874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20868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70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20872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20875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0876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</p:grpSp>
      <p:grpSp>
        <p:nvGrpSpPr>
          <p:cNvPr id="20903" name="グループ"/>
          <p:cNvGrpSpPr/>
          <p:nvPr/>
        </p:nvGrpSpPr>
        <p:grpSpPr>
          <a:xfrm>
            <a:off x="952533" y="2261610"/>
            <a:ext cx="1740906" cy="1497620"/>
            <a:chOff x="-76939" y="-87649"/>
            <a:chExt cx="1740905" cy="1497618"/>
          </a:xfrm>
        </p:grpSpPr>
        <p:grpSp>
          <p:nvGrpSpPr>
            <p:cNvPr id="2088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088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88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885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0884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88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0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089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088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88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89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89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089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89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89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090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90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sp>
        <p:nvSpPr>
          <p:cNvPr id="20904" name="スライド番号"/>
          <p:cNvSpPr txBox="1"/>
          <p:nvPr>
            <p:ph type="sldNum" sz="quarter" idx="2"/>
          </p:nvPr>
        </p:nvSpPr>
        <p:spPr>
          <a:xfrm>
            <a:off x="21316843" y="20385604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0905" name="図形 図形" descr="図形 図形"/>
          <p:cNvPicPr>
            <a:picLocks noChangeAspect="0"/>
          </p:cNvPicPr>
          <p:nvPr/>
        </p:nvPicPr>
        <p:blipFill>
          <a:blip r:embed="rId34">
            <a:extLst/>
          </a:blip>
          <a:stretch>
            <a:fillRect/>
          </a:stretch>
        </p:blipFill>
        <p:spPr>
          <a:xfrm>
            <a:off x="15464390" y="22570232"/>
            <a:ext cx="6404554" cy="3305095"/>
          </a:xfrm>
          <a:prstGeom prst="rect">
            <a:avLst/>
          </a:prstGeom>
        </p:spPr>
      </p:pic>
      <p:pic>
        <p:nvPicPr>
          <p:cNvPr id="20907" name="図形 図形" descr="図形 図形"/>
          <p:cNvPicPr>
            <a:picLocks noChangeAspect="0"/>
          </p:cNvPicPr>
          <p:nvPr/>
        </p:nvPicPr>
        <p:blipFill>
          <a:blip r:embed="rId35">
            <a:extLst/>
          </a:blip>
          <a:stretch>
            <a:fillRect/>
          </a:stretch>
        </p:blipFill>
        <p:spPr>
          <a:xfrm flipH="1">
            <a:off x="11715082" y="23370549"/>
            <a:ext cx="4515758" cy="1704462"/>
          </a:xfrm>
          <a:prstGeom prst="rect">
            <a:avLst/>
          </a:prstGeom>
        </p:spPr>
      </p:pic>
      <p:sp>
        <p:nvSpPr>
          <p:cNvPr id="20909" name="…"/>
          <p:cNvSpPr txBox="1"/>
          <p:nvPr/>
        </p:nvSpPr>
        <p:spPr>
          <a:xfrm>
            <a:off x="13278994" y="24214092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20910" name="図形 図形" descr="図形 図形"/>
          <p:cNvPicPr>
            <a:picLocks noChangeAspect="0"/>
          </p:cNvPicPr>
          <p:nvPr/>
        </p:nvPicPr>
        <p:blipFill>
          <a:blip r:embed="rId36">
            <a:extLst/>
          </a:blip>
          <a:stretch>
            <a:fillRect/>
          </a:stretch>
        </p:blipFill>
        <p:spPr>
          <a:xfrm>
            <a:off x="58779" y="96691"/>
            <a:ext cx="24325173" cy="13623510"/>
          </a:xfrm>
          <a:prstGeom prst="rect">
            <a:avLst/>
          </a:prstGeom>
        </p:spPr>
      </p:pic>
      <p:sp>
        <p:nvSpPr>
          <p:cNvPr id="20912" name="ぱんのみみ トースト・らすく     迷路"/>
          <p:cNvSpPr txBox="1"/>
          <p:nvPr/>
        </p:nvSpPr>
        <p:spPr>
          <a:xfrm>
            <a:off x="5304731" y="879528"/>
            <a:ext cx="13388976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ぱんのみみ　トースト・らすく　　　　　迷路</a:t>
            </a:r>
          </a:p>
        </p:txBody>
      </p:sp>
      <p:pic>
        <p:nvPicPr>
          <p:cNvPr id="20913" name="図形 図形" descr="図形 図形"/>
          <p:cNvPicPr>
            <a:picLocks noChangeAspect="0"/>
          </p:cNvPicPr>
          <p:nvPr/>
        </p:nvPicPr>
        <p:blipFill>
          <a:blip r:embed="rId37">
            <a:extLst/>
          </a:blip>
          <a:stretch>
            <a:fillRect/>
          </a:stretch>
        </p:blipFill>
        <p:spPr>
          <a:xfrm>
            <a:off x="10079965" y="20016755"/>
            <a:ext cx="9756776" cy="3260982"/>
          </a:xfrm>
          <a:prstGeom prst="rect">
            <a:avLst/>
          </a:prstGeom>
        </p:spPr>
      </p:pic>
      <p:sp>
        <p:nvSpPr>
          <p:cNvPr id="20915" name="……"/>
          <p:cNvSpPr txBox="1"/>
          <p:nvPr/>
        </p:nvSpPr>
        <p:spPr>
          <a:xfrm>
            <a:off x="10461042" y="20984336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20918" name="図形"/>
          <p:cNvGrpSpPr/>
          <p:nvPr/>
        </p:nvGrpSpPr>
        <p:grpSpPr>
          <a:xfrm rot="2858734">
            <a:off x="24504702" y="17909621"/>
            <a:ext cx="1905694" cy="7718193"/>
            <a:chOff x="0" y="0"/>
            <a:chExt cx="1905692" cy="7718191"/>
          </a:xfrm>
        </p:grpSpPr>
        <p:sp>
          <p:nvSpPr>
            <p:cNvPr id="20917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0916" name="図形 図形" descr="図形 図形"/>
            <p:cNvPicPr>
              <a:picLocks noChangeAspect="0"/>
            </p:cNvPicPr>
            <p:nvPr/>
          </p:nvPicPr>
          <p:blipFill>
            <a:blip r:embed="rId38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pic>
        <p:nvPicPr>
          <p:cNvPr id="20919" name="線 線" descr="線 線"/>
          <p:cNvPicPr>
            <a:picLocks noChangeAspect="0"/>
          </p:cNvPicPr>
          <p:nvPr/>
        </p:nvPicPr>
        <p:blipFill>
          <a:blip r:embed="rId39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20944" name="グループ"/>
          <p:cNvGrpSpPr/>
          <p:nvPr/>
        </p:nvGrpSpPr>
        <p:grpSpPr>
          <a:xfrm>
            <a:off x="-2724373" y="1381553"/>
            <a:ext cx="1770126" cy="1520254"/>
            <a:chOff x="-73518" y="-73527"/>
            <a:chExt cx="1770125" cy="1520253"/>
          </a:xfrm>
        </p:grpSpPr>
        <p:grpSp>
          <p:nvGrpSpPr>
            <p:cNvPr id="2092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092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2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26" name="図形"/>
            <p:cNvGrpSpPr/>
            <p:nvPr/>
          </p:nvGrpSpPr>
          <p:grpSpPr>
            <a:xfrm rot="21003214">
              <a:off x="24092" y="52963"/>
              <a:ext cx="1574905" cy="1267273"/>
              <a:chOff x="0" y="0"/>
              <a:chExt cx="1574904" cy="1267271"/>
            </a:xfrm>
          </p:grpSpPr>
          <p:sp>
            <p:nvSpPr>
              <p:cNvPr id="20925" name="図形"/>
              <p:cNvSpPr/>
              <p:nvPr/>
            </p:nvSpPr>
            <p:spPr>
              <a:xfrm>
                <a:off x="63499" y="6349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24" name="図形 図形" descr="図形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-1" y="-1"/>
                <a:ext cx="1574906" cy="12672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4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093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092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2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3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94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093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3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3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094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94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0968" name="グループ"/>
          <p:cNvGrpSpPr/>
          <p:nvPr/>
        </p:nvGrpSpPr>
        <p:grpSpPr>
          <a:xfrm>
            <a:off x="-3776081" y="4821941"/>
            <a:ext cx="1740906" cy="1497620"/>
            <a:chOff x="-76939" y="-87649"/>
            <a:chExt cx="1740905" cy="1497618"/>
          </a:xfrm>
        </p:grpSpPr>
        <p:grpSp>
          <p:nvGrpSpPr>
            <p:cNvPr id="2094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094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4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5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094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4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67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095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095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5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5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96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095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6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6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096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96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0992" name="グループ"/>
          <p:cNvGrpSpPr/>
          <p:nvPr/>
        </p:nvGrpSpPr>
        <p:grpSpPr>
          <a:xfrm>
            <a:off x="-2073680" y="5990034"/>
            <a:ext cx="1767637" cy="1555260"/>
            <a:chOff x="-102919" y="-94437"/>
            <a:chExt cx="1767636" cy="1555258"/>
          </a:xfrm>
        </p:grpSpPr>
        <p:grpSp>
          <p:nvGrpSpPr>
            <p:cNvPr id="2097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097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6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7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097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7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91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098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097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7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7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098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098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8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098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098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99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016" name="グループ"/>
          <p:cNvGrpSpPr/>
          <p:nvPr/>
        </p:nvGrpSpPr>
        <p:grpSpPr>
          <a:xfrm>
            <a:off x="-1937104" y="4924964"/>
            <a:ext cx="1746379" cy="1495799"/>
            <a:chOff x="-36761" y="-36770"/>
            <a:chExt cx="1746378" cy="1495797"/>
          </a:xfrm>
        </p:grpSpPr>
        <p:grpSp>
          <p:nvGrpSpPr>
            <p:cNvPr id="2099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099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9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99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099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9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1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00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099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0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0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01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00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0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1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01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01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040" name="グループ"/>
          <p:cNvGrpSpPr/>
          <p:nvPr/>
        </p:nvGrpSpPr>
        <p:grpSpPr>
          <a:xfrm>
            <a:off x="-3773659" y="5949185"/>
            <a:ext cx="1745487" cy="1477987"/>
            <a:chOff x="-36761" y="-54359"/>
            <a:chExt cx="1745486" cy="1477985"/>
          </a:xfrm>
        </p:grpSpPr>
        <p:grpSp>
          <p:nvGrpSpPr>
            <p:cNvPr id="2101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01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1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2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02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2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3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02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02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2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2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03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03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3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3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03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03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064" name="グループ"/>
          <p:cNvGrpSpPr/>
          <p:nvPr/>
        </p:nvGrpSpPr>
        <p:grpSpPr>
          <a:xfrm>
            <a:off x="-3781339" y="7153951"/>
            <a:ext cx="1740906" cy="1497619"/>
            <a:chOff x="-76939" y="-87649"/>
            <a:chExt cx="1740905" cy="1497618"/>
          </a:xfrm>
        </p:grpSpPr>
        <p:grpSp>
          <p:nvGrpSpPr>
            <p:cNvPr id="2104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04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4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4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04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4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63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2105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04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4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5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06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05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5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5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06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06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088" name="グループ"/>
          <p:cNvGrpSpPr/>
          <p:nvPr/>
        </p:nvGrpSpPr>
        <p:grpSpPr>
          <a:xfrm>
            <a:off x="-2078938" y="8322043"/>
            <a:ext cx="1767638" cy="1555260"/>
            <a:chOff x="-102919" y="-94437"/>
            <a:chExt cx="1767636" cy="1555258"/>
          </a:xfrm>
        </p:grpSpPr>
        <p:grpSp>
          <p:nvGrpSpPr>
            <p:cNvPr id="2106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06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6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7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06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6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87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21077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071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7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7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084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07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8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8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085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086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112" name="グループ"/>
          <p:cNvGrpSpPr/>
          <p:nvPr/>
        </p:nvGrpSpPr>
        <p:grpSpPr>
          <a:xfrm>
            <a:off x="-1942361" y="7256974"/>
            <a:ext cx="1746379" cy="1495798"/>
            <a:chOff x="-36761" y="-36770"/>
            <a:chExt cx="1746378" cy="1495797"/>
          </a:xfrm>
        </p:grpSpPr>
        <p:grpSp>
          <p:nvGrpSpPr>
            <p:cNvPr id="2109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09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8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09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09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9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11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21101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09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9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09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108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10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0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06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109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110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136" name="グループ"/>
          <p:cNvGrpSpPr/>
          <p:nvPr/>
        </p:nvGrpSpPr>
        <p:grpSpPr>
          <a:xfrm>
            <a:off x="-3778917" y="8281194"/>
            <a:ext cx="1745488" cy="1477987"/>
            <a:chOff x="-36761" y="-54359"/>
            <a:chExt cx="1745486" cy="1477985"/>
          </a:xfrm>
        </p:grpSpPr>
        <p:grpSp>
          <p:nvGrpSpPr>
            <p:cNvPr id="2111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11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1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1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11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1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35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1125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119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2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2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132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12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2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3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133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134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160" name="グループ"/>
          <p:cNvGrpSpPr/>
          <p:nvPr/>
        </p:nvGrpSpPr>
        <p:grpSpPr>
          <a:xfrm>
            <a:off x="-3876686" y="9485960"/>
            <a:ext cx="1740906" cy="1497619"/>
            <a:chOff x="-76939" y="-87649"/>
            <a:chExt cx="1740905" cy="1497618"/>
          </a:xfrm>
        </p:grpSpPr>
        <p:grpSp>
          <p:nvGrpSpPr>
            <p:cNvPr id="2113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13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3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42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141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4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59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21149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2114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45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47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156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21150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52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54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157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158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184" name="グループ"/>
          <p:cNvGrpSpPr/>
          <p:nvPr/>
        </p:nvGrpSpPr>
        <p:grpSpPr>
          <a:xfrm>
            <a:off x="-2174285" y="10654052"/>
            <a:ext cx="1767638" cy="1555260"/>
            <a:chOff x="-102919" y="-94437"/>
            <a:chExt cx="1767636" cy="1555258"/>
          </a:xfrm>
        </p:grpSpPr>
        <p:grpSp>
          <p:nvGrpSpPr>
            <p:cNvPr id="21163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16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6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66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165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64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83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1173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1167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69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71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180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117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7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7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181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182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208" name="グループ"/>
          <p:cNvGrpSpPr/>
          <p:nvPr/>
        </p:nvGrpSpPr>
        <p:grpSpPr>
          <a:xfrm>
            <a:off x="-2037709" y="9588983"/>
            <a:ext cx="1746380" cy="1495798"/>
            <a:chOff x="-36761" y="-36770"/>
            <a:chExt cx="1746378" cy="1495797"/>
          </a:xfrm>
        </p:grpSpPr>
        <p:grpSp>
          <p:nvGrpSpPr>
            <p:cNvPr id="2118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18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8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190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189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188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07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21197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21191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93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195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204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21198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00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02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20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20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232" name="グループ"/>
          <p:cNvGrpSpPr/>
          <p:nvPr/>
        </p:nvGrpSpPr>
        <p:grpSpPr>
          <a:xfrm>
            <a:off x="-3874264" y="10613203"/>
            <a:ext cx="1745487" cy="1477987"/>
            <a:chOff x="-36761" y="-54359"/>
            <a:chExt cx="1745486" cy="1477985"/>
          </a:xfrm>
        </p:grpSpPr>
        <p:grpSp>
          <p:nvGrpSpPr>
            <p:cNvPr id="2121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21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0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14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213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1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31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1221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1215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17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19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228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1222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24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26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229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230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256" name="グループ"/>
          <p:cNvGrpSpPr/>
          <p:nvPr/>
        </p:nvGrpSpPr>
        <p:grpSpPr>
          <a:xfrm>
            <a:off x="-7585393" y="4821941"/>
            <a:ext cx="1740906" cy="1497620"/>
            <a:chOff x="-76939" y="-87649"/>
            <a:chExt cx="1740905" cy="1497618"/>
          </a:xfrm>
        </p:grpSpPr>
        <p:grpSp>
          <p:nvGrpSpPr>
            <p:cNvPr id="2123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23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3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3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23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3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55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245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23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4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4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25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24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4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5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25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25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280" name="グループ"/>
          <p:cNvGrpSpPr/>
          <p:nvPr/>
        </p:nvGrpSpPr>
        <p:grpSpPr>
          <a:xfrm>
            <a:off x="-5882992" y="5990034"/>
            <a:ext cx="1767638" cy="1555260"/>
            <a:chOff x="-102919" y="-94437"/>
            <a:chExt cx="1767636" cy="1555258"/>
          </a:xfrm>
        </p:grpSpPr>
        <p:grpSp>
          <p:nvGrpSpPr>
            <p:cNvPr id="21259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25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5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62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261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60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79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269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263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65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67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27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27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7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7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27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27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304" name="グループ"/>
          <p:cNvGrpSpPr/>
          <p:nvPr/>
        </p:nvGrpSpPr>
        <p:grpSpPr>
          <a:xfrm>
            <a:off x="-5746416" y="4924964"/>
            <a:ext cx="1746379" cy="1495799"/>
            <a:chOff x="-36761" y="-36770"/>
            <a:chExt cx="1746378" cy="1495797"/>
          </a:xfrm>
        </p:grpSpPr>
        <p:grpSp>
          <p:nvGrpSpPr>
            <p:cNvPr id="2128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28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8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286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285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8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0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29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28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8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9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30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29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9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29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30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30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328" name="グループ"/>
          <p:cNvGrpSpPr/>
          <p:nvPr/>
        </p:nvGrpSpPr>
        <p:grpSpPr>
          <a:xfrm>
            <a:off x="-7582970" y="5949185"/>
            <a:ext cx="1745488" cy="1477987"/>
            <a:chOff x="-36761" y="-54359"/>
            <a:chExt cx="1745486" cy="1477985"/>
          </a:xfrm>
        </p:grpSpPr>
        <p:grpSp>
          <p:nvGrpSpPr>
            <p:cNvPr id="2130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30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0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10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309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0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27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317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311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13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15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32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31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2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2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32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32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352" name="グループ"/>
          <p:cNvGrpSpPr/>
          <p:nvPr/>
        </p:nvGrpSpPr>
        <p:grpSpPr>
          <a:xfrm>
            <a:off x="717398" y="-3063870"/>
            <a:ext cx="1740906" cy="1497620"/>
            <a:chOff x="-76939" y="-87649"/>
            <a:chExt cx="1740905" cy="1497618"/>
          </a:xfrm>
        </p:grpSpPr>
        <p:grpSp>
          <p:nvGrpSpPr>
            <p:cNvPr id="2133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33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2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34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333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3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51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341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335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37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39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34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34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4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4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34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35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376" name="グループ"/>
          <p:cNvGrpSpPr/>
          <p:nvPr/>
        </p:nvGrpSpPr>
        <p:grpSpPr>
          <a:xfrm>
            <a:off x="2365889" y="-1976640"/>
            <a:ext cx="1767638" cy="1555259"/>
            <a:chOff x="-102919" y="-94437"/>
            <a:chExt cx="1767636" cy="1555258"/>
          </a:xfrm>
        </p:grpSpPr>
        <p:grpSp>
          <p:nvGrpSpPr>
            <p:cNvPr id="21355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35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5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58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357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56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75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365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35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6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6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37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36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6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7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37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37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400" name="グループ"/>
          <p:cNvGrpSpPr/>
          <p:nvPr/>
        </p:nvGrpSpPr>
        <p:grpSpPr>
          <a:xfrm>
            <a:off x="2502465" y="-3041710"/>
            <a:ext cx="1746379" cy="1495799"/>
            <a:chOff x="-36761" y="-36770"/>
            <a:chExt cx="1746378" cy="1495797"/>
          </a:xfrm>
        </p:grpSpPr>
        <p:grpSp>
          <p:nvGrpSpPr>
            <p:cNvPr id="2137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37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7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8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38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8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399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389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383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85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87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39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39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9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39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39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39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424" name="グループ"/>
          <p:cNvGrpSpPr/>
          <p:nvPr/>
        </p:nvGrpSpPr>
        <p:grpSpPr>
          <a:xfrm>
            <a:off x="665911" y="-2042890"/>
            <a:ext cx="1745487" cy="1477987"/>
            <a:chOff x="-36761" y="-54359"/>
            <a:chExt cx="1745486" cy="1477985"/>
          </a:xfrm>
        </p:grpSpPr>
        <p:grpSp>
          <p:nvGrpSpPr>
            <p:cNvPr id="2140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40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0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0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40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0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2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141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140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0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1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42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41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1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1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42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42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448" name="グループ"/>
          <p:cNvGrpSpPr/>
          <p:nvPr/>
        </p:nvGrpSpPr>
        <p:grpSpPr>
          <a:xfrm>
            <a:off x="4695142" y="-3161005"/>
            <a:ext cx="1740906" cy="1497619"/>
            <a:chOff x="-76939" y="-87649"/>
            <a:chExt cx="1740905" cy="1497618"/>
          </a:xfrm>
        </p:grpSpPr>
        <p:grpSp>
          <p:nvGrpSpPr>
            <p:cNvPr id="2142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42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2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3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42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2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47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43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43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3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3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44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43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4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4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44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44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472" name="グループ"/>
          <p:cNvGrpSpPr/>
          <p:nvPr/>
        </p:nvGrpSpPr>
        <p:grpSpPr>
          <a:xfrm>
            <a:off x="6397542" y="-1992912"/>
            <a:ext cx="1767638" cy="1555259"/>
            <a:chOff x="-102919" y="-94437"/>
            <a:chExt cx="1767636" cy="1555258"/>
          </a:xfrm>
        </p:grpSpPr>
        <p:grpSp>
          <p:nvGrpSpPr>
            <p:cNvPr id="2145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45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4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5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45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5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71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46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45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5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5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46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46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6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6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46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47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496" name="グループ"/>
          <p:cNvGrpSpPr/>
          <p:nvPr/>
        </p:nvGrpSpPr>
        <p:grpSpPr>
          <a:xfrm>
            <a:off x="6534118" y="-3057982"/>
            <a:ext cx="1746380" cy="1495799"/>
            <a:chOff x="-36761" y="-36770"/>
            <a:chExt cx="1746378" cy="1495797"/>
          </a:xfrm>
        </p:grpSpPr>
        <p:grpSp>
          <p:nvGrpSpPr>
            <p:cNvPr id="2147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47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7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7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47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7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49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48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47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8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8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49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48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8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49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49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49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520" name="グループ"/>
          <p:cNvGrpSpPr/>
          <p:nvPr/>
        </p:nvGrpSpPr>
        <p:grpSpPr>
          <a:xfrm>
            <a:off x="4697564" y="-2033762"/>
            <a:ext cx="1745487" cy="1477987"/>
            <a:chOff x="-36761" y="-54359"/>
            <a:chExt cx="1745486" cy="1477985"/>
          </a:xfrm>
        </p:grpSpPr>
        <p:grpSp>
          <p:nvGrpSpPr>
            <p:cNvPr id="2149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49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49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0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50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0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1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50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50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0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0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51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51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1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1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51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51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544" name="グループ"/>
          <p:cNvGrpSpPr/>
          <p:nvPr/>
        </p:nvGrpSpPr>
        <p:grpSpPr>
          <a:xfrm>
            <a:off x="4695142" y="-3161005"/>
            <a:ext cx="1740906" cy="1497619"/>
            <a:chOff x="-76939" y="-87649"/>
            <a:chExt cx="1740905" cy="1497618"/>
          </a:xfrm>
        </p:grpSpPr>
        <p:grpSp>
          <p:nvGrpSpPr>
            <p:cNvPr id="2152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52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2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2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52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2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43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533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527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29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31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54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53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3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3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54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54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568" name="グループ"/>
          <p:cNvGrpSpPr/>
          <p:nvPr/>
        </p:nvGrpSpPr>
        <p:grpSpPr>
          <a:xfrm>
            <a:off x="6397542" y="-1992912"/>
            <a:ext cx="1767638" cy="1555259"/>
            <a:chOff x="-102919" y="-94437"/>
            <a:chExt cx="1767636" cy="1555258"/>
          </a:xfrm>
        </p:grpSpPr>
        <p:grpSp>
          <p:nvGrpSpPr>
            <p:cNvPr id="2154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54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4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5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54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4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67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55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55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5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5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56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55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6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6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56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56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592" name="グループ"/>
          <p:cNvGrpSpPr/>
          <p:nvPr/>
        </p:nvGrpSpPr>
        <p:grpSpPr>
          <a:xfrm>
            <a:off x="2954546" y="5840287"/>
            <a:ext cx="1746380" cy="1495798"/>
            <a:chOff x="-36761" y="-36770"/>
            <a:chExt cx="1746378" cy="1495797"/>
          </a:xfrm>
        </p:grpSpPr>
        <p:grpSp>
          <p:nvGrpSpPr>
            <p:cNvPr id="2157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57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6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7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57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7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91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58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57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7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7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58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58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8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58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58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59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616" name="グループ"/>
          <p:cNvGrpSpPr/>
          <p:nvPr/>
        </p:nvGrpSpPr>
        <p:grpSpPr>
          <a:xfrm>
            <a:off x="4697564" y="-2033762"/>
            <a:ext cx="1745487" cy="1477987"/>
            <a:chOff x="-36761" y="-54359"/>
            <a:chExt cx="1745486" cy="1477985"/>
          </a:xfrm>
        </p:grpSpPr>
        <p:grpSp>
          <p:nvGrpSpPr>
            <p:cNvPr id="2159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59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9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59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59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59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1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60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59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0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0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61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60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0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1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61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61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640" name="グループ"/>
          <p:cNvGrpSpPr/>
          <p:nvPr/>
        </p:nvGrpSpPr>
        <p:grpSpPr>
          <a:xfrm>
            <a:off x="9070018" y="-2969063"/>
            <a:ext cx="1740906" cy="1497620"/>
            <a:chOff x="-76939" y="-87649"/>
            <a:chExt cx="1740905" cy="1497618"/>
          </a:xfrm>
        </p:grpSpPr>
        <p:grpSp>
          <p:nvGrpSpPr>
            <p:cNvPr id="2161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61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1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22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621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2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39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21629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62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2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2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636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63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3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34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637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638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664" name="グループ"/>
          <p:cNvGrpSpPr/>
          <p:nvPr/>
        </p:nvGrpSpPr>
        <p:grpSpPr>
          <a:xfrm>
            <a:off x="10772419" y="-1800970"/>
            <a:ext cx="1767638" cy="1555260"/>
            <a:chOff x="-102919" y="-94437"/>
            <a:chExt cx="1767636" cy="1555258"/>
          </a:xfrm>
        </p:grpSpPr>
        <p:grpSp>
          <p:nvGrpSpPr>
            <p:cNvPr id="21643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64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4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46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645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44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63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2165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64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4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5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66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65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5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5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66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66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688" name="グループ"/>
          <p:cNvGrpSpPr/>
          <p:nvPr/>
        </p:nvGrpSpPr>
        <p:grpSpPr>
          <a:xfrm>
            <a:off x="10908995" y="-2866039"/>
            <a:ext cx="1746380" cy="1495799"/>
            <a:chOff x="-36761" y="-36770"/>
            <a:chExt cx="1746378" cy="1495797"/>
          </a:xfrm>
        </p:grpSpPr>
        <p:grpSp>
          <p:nvGrpSpPr>
            <p:cNvPr id="2166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66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6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70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669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68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87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21677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671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7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7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684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67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8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8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685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686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712" name="グループ"/>
          <p:cNvGrpSpPr/>
          <p:nvPr/>
        </p:nvGrpSpPr>
        <p:grpSpPr>
          <a:xfrm>
            <a:off x="9072440" y="-1841819"/>
            <a:ext cx="1745487" cy="1477987"/>
            <a:chOff x="-36761" y="-54359"/>
            <a:chExt cx="1745486" cy="1477985"/>
          </a:xfrm>
        </p:grpSpPr>
        <p:grpSp>
          <p:nvGrpSpPr>
            <p:cNvPr id="2169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69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8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694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693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69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11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1701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69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9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69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708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70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0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06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709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710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736" name="グループ"/>
          <p:cNvGrpSpPr/>
          <p:nvPr/>
        </p:nvGrpSpPr>
        <p:grpSpPr>
          <a:xfrm>
            <a:off x="9070018" y="-2969063"/>
            <a:ext cx="1740906" cy="1497620"/>
            <a:chOff x="-76939" y="-87649"/>
            <a:chExt cx="1740905" cy="1497618"/>
          </a:xfrm>
        </p:grpSpPr>
        <p:grpSp>
          <p:nvGrpSpPr>
            <p:cNvPr id="2171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71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1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1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71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1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35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21725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719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2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2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732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72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2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3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733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734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760" name="グループ"/>
          <p:cNvGrpSpPr/>
          <p:nvPr/>
        </p:nvGrpSpPr>
        <p:grpSpPr>
          <a:xfrm>
            <a:off x="10908995" y="-2866039"/>
            <a:ext cx="1746380" cy="1495799"/>
            <a:chOff x="-36761" y="-36770"/>
            <a:chExt cx="1746378" cy="1495797"/>
          </a:xfrm>
        </p:grpSpPr>
        <p:grpSp>
          <p:nvGrpSpPr>
            <p:cNvPr id="2173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73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3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4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74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4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59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21749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74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4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4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756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75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5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54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757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758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784" name="グループ"/>
          <p:cNvGrpSpPr/>
          <p:nvPr/>
        </p:nvGrpSpPr>
        <p:grpSpPr>
          <a:xfrm>
            <a:off x="9072440" y="-1841819"/>
            <a:ext cx="1745487" cy="1477987"/>
            <a:chOff x="-36761" y="-54359"/>
            <a:chExt cx="1745486" cy="1477985"/>
          </a:xfrm>
        </p:grpSpPr>
        <p:grpSp>
          <p:nvGrpSpPr>
            <p:cNvPr id="2176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76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6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6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76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6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83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177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176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6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7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78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177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7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7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78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78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808" name="グループ"/>
          <p:cNvGrpSpPr/>
          <p:nvPr/>
        </p:nvGrpSpPr>
        <p:grpSpPr>
          <a:xfrm>
            <a:off x="13729343" y="-2867118"/>
            <a:ext cx="1740906" cy="1497619"/>
            <a:chOff x="-76939" y="-87649"/>
            <a:chExt cx="1740905" cy="1497618"/>
          </a:xfrm>
        </p:grpSpPr>
        <p:grpSp>
          <p:nvGrpSpPr>
            <p:cNvPr id="2178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78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8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79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78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78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07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21797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21791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93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795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804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21798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00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02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80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80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832" name="グループ"/>
          <p:cNvGrpSpPr/>
          <p:nvPr/>
        </p:nvGrpSpPr>
        <p:grpSpPr>
          <a:xfrm>
            <a:off x="15431744" y="-1699026"/>
            <a:ext cx="1767638" cy="1555260"/>
            <a:chOff x="-102919" y="-94437"/>
            <a:chExt cx="1767636" cy="1555258"/>
          </a:xfrm>
        </p:grpSpPr>
        <p:grpSp>
          <p:nvGrpSpPr>
            <p:cNvPr id="2181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81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0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1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81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1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31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1821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1815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17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19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828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1822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24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26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829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830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856" name="グループ"/>
          <p:cNvGrpSpPr/>
          <p:nvPr/>
        </p:nvGrpSpPr>
        <p:grpSpPr>
          <a:xfrm>
            <a:off x="15568320" y="-2764095"/>
            <a:ext cx="1746380" cy="1495798"/>
            <a:chOff x="-36761" y="-36770"/>
            <a:chExt cx="1746378" cy="1495797"/>
          </a:xfrm>
        </p:grpSpPr>
        <p:grpSp>
          <p:nvGrpSpPr>
            <p:cNvPr id="2183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83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3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3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83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3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55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21845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21839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41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43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852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21846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48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50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853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854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880" name="グループ"/>
          <p:cNvGrpSpPr/>
          <p:nvPr/>
        </p:nvGrpSpPr>
        <p:grpSpPr>
          <a:xfrm>
            <a:off x="13769521" y="-1735238"/>
            <a:ext cx="1745488" cy="1477987"/>
            <a:chOff x="-36761" y="-54359"/>
            <a:chExt cx="1745486" cy="1477985"/>
          </a:xfrm>
        </p:grpSpPr>
        <p:grpSp>
          <p:nvGrpSpPr>
            <p:cNvPr id="2185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85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5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6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86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6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79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1869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1863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65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67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876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1870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72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74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877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878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904" name="グループ"/>
          <p:cNvGrpSpPr/>
          <p:nvPr/>
        </p:nvGrpSpPr>
        <p:grpSpPr>
          <a:xfrm>
            <a:off x="12257993" y="7089152"/>
            <a:ext cx="1740906" cy="1497619"/>
            <a:chOff x="-76939" y="-87649"/>
            <a:chExt cx="1740905" cy="1497618"/>
          </a:xfrm>
        </p:grpSpPr>
        <p:grpSp>
          <p:nvGrpSpPr>
            <p:cNvPr id="2188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88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8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88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188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88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03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21893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21887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89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91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900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21894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96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898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901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902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928" name="グループ"/>
          <p:cNvGrpSpPr/>
          <p:nvPr/>
        </p:nvGrpSpPr>
        <p:grpSpPr>
          <a:xfrm>
            <a:off x="15431744" y="-1699026"/>
            <a:ext cx="1767638" cy="1555260"/>
            <a:chOff x="-102919" y="-94437"/>
            <a:chExt cx="1767636" cy="1555258"/>
          </a:xfrm>
        </p:grpSpPr>
        <p:grpSp>
          <p:nvGrpSpPr>
            <p:cNvPr id="2190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190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0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1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190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0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27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1917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1911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13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1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924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1918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20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22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92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92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952" name="グループ"/>
          <p:cNvGrpSpPr/>
          <p:nvPr/>
        </p:nvGrpSpPr>
        <p:grpSpPr>
          <a:xfrm>
            <a:off x="15568320" y="-2764095"/>
            <a:ext cx="1746380" cy="1495798"/>
            <a:chOff x="-36761" y="-36770"/>
            <a:chExt cx="1746378" cy="1495797"/>
          </a:xfrm>
        </p:grpSpPr>
        <p:grpSp>
          <p:nvGrpSpPr>
            <p:cNvPr id="2193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93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2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3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93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3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51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21941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21935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37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39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948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21942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44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46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949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950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1976" name="グループ"/>
          <p:cNvGrpSpPr/>
          <p:nvPr/>
        </p:nvGrpSpPr>
        <p:grpSpPr>
          <a:xfrm>
            <a:off x="4645407" y="3368333"/>
            <a:ext cx="1745487" cy="1477987"/>
            <a:chOff x="-36761" y="-54359"/>
            <a:chExt cx="1745486" cy="1477985"/>
          </a:xfrm>
        </p:grpSpPr>
        <p:grpSp>
          <p:nvGrpSpPr>
            <p:cNvPr id="2195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95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5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5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195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5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75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1965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1959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61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63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972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1966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68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70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973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974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000" name="グループ"/>
          <p:cNvGrpSpPr/>
          <p:nvPr/>
        </p:nvGrpSpPr>
        <p:grpSpPr>
          <a:xfrm>
            <a:off x="16035183" y="4656094"/>
            <a:ext cx="1746380" cy="1495799"/>
            <a:chOff x="-36761" y="-36770"/>
            <a:chExt cx="1746378" cy="1495797"/>
          </a:xfrm>
        </p:grpSpPr>
        <p:grpSp>
          <p:nvGrpSpPr>
            <p:cNvPr id="2197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197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7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8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198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98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199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198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198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8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8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199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199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9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199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199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199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010" name="グループ"/>
          <p:cNvGrpSpPr/>
          <p:nvPr/>
        </p:nvGrpSpPr>
        <p:grpSpPr>
          <a:xfrm>
            <a:off x="21641796" y="5864767"/>
            <a:ext cx="1745487" cy="1477987"/>
            <a:chOff x="-36761" y="-54359"/>
            <a:chExt cx="1745486" cy="1477985"/>
          </a:xfrm>
        </p:grpSpPr>
        <p:grpSp>
          <p:nvGrpSpPr>
            <p:cNvPr id="2200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00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0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0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00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0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09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22007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008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051" name="空白"/>
          <p:cNvGrpSpPr/>
          <p:nvPr/>
        </p:nvGrpSpPr>
        <p:grpSpPr>
          <a:xfrm>
            <a:off x="18188790" y="-3489859"/>
            <a:ext cx="4685697" cy="3163222"/>
            <a:chOff x="-76939" y="-54359"/>
            <a:chExt cx="4685696" cy="3163221"/>
          </a:xfrm>
        </p:grpSpPr>
        <p:grpSp>
          <p:nvGrpSpPr>
            <p:cNvPr id="22020" name="グループ"/>
            <p:cNvGrpSpPr/>
            <p:nvPr/>
          </p:nvGrpSpPr>
          <p:grpSpPr>
            <a:xfrm>
              <a:off x="496010" y="1553603"/>
              <a:ext cx="1767638" cy="1555259"/>
              <a:chOff x="-102919" y="-94437"/>
              <a:chExt cx="1767636" cy="1555258"/>
            </a:xfrm>
          </p:grpSpPr>
          <p:grpSp>
            <p:nvGrpSpPr>
              <p:cNvPr id="22013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201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1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16" name="線"/>
              <p:cNvGrpSpPr/>
              <p:nvPr/>
            </p:nvGrpSpPr>
            <p:grpSpPr>
              <a:xfrm rot="21003214">
                <a:off x="1214" y="18422"/>
                <a:ext cx="1422483" cy="1329541"/>
                <a:chOff x="0" y="0"/>
                <a:chExt cx="1422481" cy="1329540"/>
              </a:xfrm>
            </p:grpSpPr>
            <p:sp>
              <p:nvSpPr>
                <p:cNvPr id="22015" name="線"/>
                <p:cNvSpPr/>
                <p:nvPr/>
              </p:nvSpPr>
              <p:spPr>
                <a:xfrm>
                  <a:off x="88899" y="88900"/>
                  <a:ext cx="1244683" cy="11517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48" h="21600" fill="norm" stroke="1" extrusionOk="0">
                      <a:moveTo>
                        <a:pt x="2882" y="0"/>
                      </a:moveTo>
                      <a:cubicBezTo>
                        <a:pt x="2371" y="2045"/>
                        <a:pt x="1708" y="4064"/>
                        <a:pt x="1026" y="6052"/>
                      </a:cubicBezTo>
                      <a:cubicBezTo>
                        <a:pt x="552" y="7432"/>
                        <a:pt x="101" y="8857"/>
                        <a:pt x="200" y="10331"/>
                      </a:cubicBezTo>
                      <a:cubicBezTo>
                        <a:pt x="273" y="11412"/>
                        <a:pt x="640" y="12470"/>
                        <a:pt x="503" y="13548"/>
                      </a:cubicBezTo>
                      <a:cubicBezTo>
                        <a:pt x="355" y="14716"/>
                        <a:pt x="-352" y="15904"/>
                        <a:pt x="219" y="16934"/>
                      </a:cubicBezTo>
                      <a:cubicBezTo>
                        <a:pt x="937" y="18233"/>
                        <a:pt x="2562" y="17678"/>
                        <a:pt x="3935" y="17741"/>
                      </a:cubicBezTo>
                      <a:cubicBezTo>
                        <a:pt x="5064" y="17794"/>
                        <a:pt x="6087" y="18407"/>
                        <a:pt x="7172" y="18737"/>
                      </a:cubicBezTo>
                      <a:cubicBezTo>
                        <a:pt x="9133" y="19335"/>
                        <a:pt x="11209" y="18977"/>
                        <a:pt x="13221" y="19276"/>
                      </a:cubicBezTo>
                      <a:cubicBezTo>
                        <a:pt x="14478" y="19463"/>
                        <a:pt x="15692" y="19896"/>
                        <a:pt x="16914" y="20268"/>
                      </a:cubicBezTo>
                      <a:cubicBezTo>
                        <a:pt x="18352" y="20706"/>
                        <a:pt x="19821" y="21131"/>
                        <a:pt x="21248" y="2160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14" name="線 図形" descr="線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422483" cy="132954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19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2201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201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2030" name="グループ"/>
            <p:cNvGrpSpPr/>
            <p:nvPr/>
          </p:nvGrpSpPr>
          <p:grpSpPr>
            <a:xfrm>
              <a:off x="-76940" y="311280"/>
              <a:ext cx="1740906" cy="1497620"/>
              <a:chOff x="-76939" y="-87649"/>
              <a:chExt cx="1740905" cy="1497618"/>
            </a:xfrm>
          </p:grpSpPr>
          <p:grpSp>
            <p:nvGrpSpPr>
              <p:cNvPr id="2202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202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2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26" name="線"/>
              <p:cNvGrpSpPr/>
              <p:nvPr/>
            </p:nvGrpSpPr>
            <p:grpSpPr>
              <a:xfrm rot="21003214">
                <a:off x="-85" y="41700"/>
                <a:ext cx="1587195" cy="1028021"/>
                <a:chOff x="0" y="0"/>
                <a:chExt cx="1587193" cy="1028019"/>
              </a:xfrm>
            </p:grpSpPr>
            <p:sp>
              <p:nvSpPr>
                <p:cNvPr id="22025" name="線"/>
                <p:cNvSpPr/>
                <p:nvPr/>
              </p:nvSpPr>
              <p:spPr>
                <a:xfrm>
                  <a:off x="76200" y="76199"/>
                  <a:ext cx="1434794" cy="8756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5" h="20714" fill="norm" stroke="1" extrusionOk="0">
                      <a:moveTo>
                        <a:pt x="21575" y="7045"/>
                      </a:moveTo>
                      <a:cubicBezTo>
                        <a:pt x="21248" y="5379"/>
                        <a:pt x="20386" y="4107"/>
                        <a:pt x="19307" y="3701"/>
                      </a:cubicBezTo>
                      <a:cubicBezTo>
                        <a:pt x="18770" y="3498"/>
                        <a:pt x="18211" y="3532"/>
                        <a:pt x="17663" y="3428"/>
                      </a:cubicBezTo>
                      <a:cubicBezTo>
                        <a:pt x="16476" y="3203"/>
                        <a:pt x="15371" y="2342"/>
                        <a:pt x="14176" y="2197"/>
                      </a:cubicBezTo>
                      <a:cubicBezTo>
                        <a:pt x="13323" y="2093"/>
                        <a:pt x="12473" y="2362"/>
                        <a:pt x="11619" y="2407"/>
                      </a:cubicBezTo>
                      <a:cubicBezTo>
                        <a:pt x="10122" y="2485"/>
                        <a:pt x="8658" y="1880"/>
                        <a:pt x="7240" y="1126"/>
                      </a:cubicBezTo>
                      <a:cubicBezTo>
                        <a:pt x="5313" y="102"/>
                        <a:pt x="3129" y="-886"/>
                        <a:pt x="1783" y="1352"/>
                      </a:cubicBezTo>
                      <a:cubicBezTo>
                        <a:pt x="899" y="2822"/>
                        <a:pt x="955" y="5010"/>
                        <a:pt x="729" y="6987"/>
                      </a:cubicBezTo>
                      <a:cubicBezTo>
                        <a:pt x="522" y="8802"/>
                        <a:pt x="38" y="10537"/>
                        <a:pt x="2" y="12384"/>
                      </a:cubicBezTo>
                      <a:cubicBezTo>
                        <a:pt x="-25" y="13747"/>
                        <a:pt x="195" y="15085"/>
                        <a:pt x="269" y="16442"/>
                      </a:cubicBezTo>
                      <a:cubicBezTo>
                        <a:pt x="347" y="17878"/>
                        <a:pt x="262" y="19325"/>
                        <a:pt x="18" y="2071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24" name="線 図形" descr="線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87194" cy="102802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2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202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202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2040" name="グループ"/>
            <p:cNvGrpSpPr/>
            <p:nvPr/>
          </p:nvGrpSpPr>
          <p:grpSpPr>
            <a:xfrm>
              <a:off x="2862377" y="1611269"/>
              <a:ext cx="1746380" cy="1495799"/>
              <a:chOff x="-36761" y="-36770"/>
              <a:chExt cx="1746378" cy="1495797"/>
            </a:xfrm>
          </p:grpSpPr>
          <p:grpSp>
            <p:nvGrpSpPr>
              <p:cNvPr id="2203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203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3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36" name="線"/>
              <p:cNvGrpSpPr/>
              <p:nvPr/>
            </p:nvGrpSpPr>
            <p:grpSpPr>
              <a:xfrm rot="21003214">
                <a:off x="49688" y="335199"/>
                <a:ext cx="1585974" cy="994331"/>
                <a:chOff x="0" y="0"/>
                <a:chExt cx="1585973" cy="994329"/>
              </a:xfrm>
            </p:grpSpPr>
            <p:sp>
              <p:nvSpPr>
                <p:cNvPr id="22035" name="線"/>
                <p:cNvSpPr/>
                <p:nvPr/>
              </p:nvSpPr>
              <p:spPr>
                <a:xfrm>
                  <a:off x="76200" y="76199"/>
                  <a:ext cx="1433574" cy="8419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03" fill="norm" stroke="1" extrusionOk="0">
                      <a:moveTo>
                        <a:pt x="0" y="14277"/>
                      </a:moveTo>
                      <a:cubicBezTo>
                        <a:pt x="1109" y="14491"/>
                        <a:pt x="2205" y="14847"/>
                        <a:pt x="3280" y="15340"/>
                      </a:cubicBezTo>
                      <a:cubicBezTo>
                        <a:pt x="4233" y="15777"/>
                        <a:pt x="5168" y="16322"/>
                        <a:pt x="6137" y="16652"/>
                      </a:cubicBezTo>
                      <a:cubicBezTo>
                        <a:pt x="7889" y="17249"/>
                        <a:pt x="9694" y="17125"/>
                        <a:pt x="11476" y="17361"/>
                      </a:cubicBezTo>
                      <a:cubicBezTo>
                        <a:pt x="12602" y="17511"/>
                        <a:pt x="13732" y="17811"/>
                        <a:pt x="14735" y="18669"/>
                      </a:cubicBezTo>
                      <a:cubicBezTo>
                        <a:pt x="16018" y="19765"/>
                        <a:pt x="17319" y="21600"/>
                        <a:pt x="18561" y="20424"/>
                      </a:cubicBezTo>
                      <a:cubicBezTo>
                        <a:pt x="20007" y="19052"/>
                        <a:pt x="19308" y="15744"/>
                        <a:pt x="19798" y="13287"/>
                      </a:cubicBezTo>
                      <a:cubicBezTo>
                        <a:pt x="20047" y="12041"/>
                        <a:pt x="20619" y="11042"/>
                        <a:pt x="20891" y="9810"/>
                      </a:cubicBezTo>
                      <a:cubicBezTo>
                        <a:pt x="21251" y="8176"/>
                        <a:pt x="21043" y="6403"/>
                        <a:pt x="21047" y="4672"/>
                      </a:cubicBezTo>
                      <a:cubicBezTo>
                        <a:pt x="21050" y="3072"/>
                        <a:pt x="21237" y="1486"/>
                        <a:pt x="2160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34" name="線 図形" descr="線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85974" cy="9943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3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203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203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22050" name="グループ"/>
            <p:cNvGrpSpPr/>
            <p:nvPr/>
          </p:nvGrpSpPr>
          <p:grpSpPr>
            <a:xfrm>
              <a:off x="2529675" y="-54360"/>
              <a:ext cx="1745488" cy="1477987"/>
              <a:chOff x="-36761" y="-54359"/>
              <a:chExt cx="1745486" cy="1477985"/>
            </a:xfrm>
          </p:grpSpPr>
          <p:grpSp>
            <p:nvGrpSpPr>
              <p:cNvPr id="2204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2204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4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46" name="線"/>
              <p:cNvGrpSpPr/>
              <p:nvPr/>
            </p:nvGrpSpPr>
            <p:grpSpPr>
              <a:xfrm rot="21003214">
                <a:off x="142068" y="63289"/>
                <a:ext cx="1470384" cy="1242690"/>
                <a:chOff x="0" y="0"/>
                <a:chExt cx="1470383" cy="1242688"/>
              </a:xfrm>
            </p:grpSpPr>
            <p:sp>
              <p:nvSpPr>
                <p:cNvPr id="22045" name="線"/>
                <p:cNvSpPr/>
                <p:nvPr/>
              </p:nvSpPr>
              <p:spPr>
                <a:xfrm>
                  <a:off x="76199" y="76200"/>
                  <a:ext cx="1317985" cy="10902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63" h="21440" fill="norm" stroke="1" extrusionOk="0">
                      <a:moveTo>
                        <a:pt x="18149" y="21440"/>
                      </a:moveTo>
                      <a:cubicBezTo>
                        <a:pt x="18162" y="19444"/>
                        <a:pt x="18652" y="17485"/>
                        <a:pt x="19487" y="15761"/>
                      </a:cubicBezTo>
                      <a:cubicBezTo>
                        <a:pt x="19923" y="14860"/>
                        <a:pt x="20452" y="14006"/>
                        <a:pt x="20667" y="12993"/>
                      </a:cubicBezTo>
                      <a:cubicBezTo>
                        <a:pt x="20950" y="11661"/>
                        <a:pt x="20649" y="10258"/>
                        <a:pt x="20836" y="8904"/>
                      </a:cubicBezTo>
                      <a:cubicBezTo>
                        <a:pt x="21009" y="7645"/>
                        <a:pt x="21600" y="6457"/>
                        <a:pt x="21434" y="5186"/>
                      </a:cubicBezTo>
                      <a:cubicBezTo>
                        <a:pt x="21244" y="3729"/>
                        <a:pt x="20194" y="2713"/>
                        <a:pt x="18978" y="2405"/>
                      </a:cubicBezTo>
                      <a:cubicBezTo>
                        <a:pt x="18393" y="2257"/>
                        <a:pt x="17789" y="2273"/>
                        <a:pt x="17197" y="2179"/>
                      </a:cubicBezTo>
                      <a:cubicBezTo>
                        <a:pt x="15914" y="1974"/>
                        <a:pt x="14717" y="1260"/>
                        <a:pt x="13421" y="1155"/>
                      </a:cubicBezTo>
                      <a:cubicBezTo>
                        <a:pt x="12497" y="1081"/>
                        <a:pt x="11578" y="1327"/>
                        <a:pt x="10652" y="1330"/>
                      </a:cubicBezTo>
                      <a:cubicBezTo>
                        <a:pt x="9036" y="1335"/>
                        <a:pt x="7497" y="612"/>
                        <a:pt x="5910" y="266"/>
                      </a:cubicBezTo>
                      <a:cubicBezTo>
                        <a:pt x="3959" y="-160"/>
                        <a:pt x="1939" y="-58"/>
                        <a:pt x="0" y="45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2044" name="線 図形" descr="線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470385" cy="124268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4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2204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204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</p:grpSp>
      <p:grpSp>
        <p:nvGrpSpPr>
          <p:cNvPr id="22062" name="グループ"/>
          <p:cNvGrpSpPr/>
          <p:nvPr/>
        </p:nvGrpSpPr>
        <p:grpSpPr>
          <a:xfrm>
            <a:off x="21911010" y="11689730"/>
            <a:ext cx="2277952" cy="1979487"/>
            <a:chOff x="-36761" y="-36770"/>
            <a:chExt cx="2277950" cy="1979486"/>
          </a:xfrm>
        </p:grpSpPr>
        <p:grpSp>
          <p:nvGrpSpPr>
            <p:cNvPr id="2205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05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5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5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05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5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sp>
          <p:nvSpPr>
            <p:cNvPr id="22058" name="ご"/>
            <p:cNvSpPr/>
            <p:nvPr/>
          </p:nvSpPr>
          <p:spPr>
            <a:xfrm>
              <a:off x="971188" y="672715"/>
              <a:ext cx="1270001" cy="1270001"/>
            </a:xfrm>
            <a:prstGeom prst="line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>
              <a:lvl1pPr>
                <a:defRPr sz="6200">
                  <a:solidFill>
                    <a:srgbClr val="FF0000"/>
                  </a:solidFill>
                  <a:latin typeface="+mn-lt"/>
                  <a:ea typeface="+mn-ea"/>
                  <a:cs typeface="+mn-cs"/>
                  <a:sym typeface="ヒラギノ角ゴ ProN W6"/>
                </a:defRPr>
              </a:lvl1pPr>
            </a:lstStyle>
            <a:p>
              <a:pPr/>
              <a:r>
                <a:t>ご</a:t>
              </a:r>
            </a:p>
          </p:txBody>
        </p:sp>
        <p:grpSp>
          <p:nvGrpSpPr>
            <p:cNvPr id="22061" name="グループ"/>
            <p:cNvGrpSpPr/>
            <p:nvPr/>
          </p:nvGrpSpPr>
          <p:grpSpPr>
            <a:xfrm>
              <a:off x="298126" y="417716"/>
              <a:ext cx="275684" cy="74728"/>
              <a:chOff x="0" y="0"/>
              <a:chExt cx="275683" cy="74727"/>
            </a:xfrm>
          </p:grpSpPr>
          <p:sp>
            <p:nvSpPr>
              <p:cNvPr id="22059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060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073" name="グループ"/>
          <p:cNvGrpSpPr/>
          <p:nvPr/>
        </p:nvGrpSpPr>
        <p:grpSpPr>
          <a:xfrm>
            <a:off x="952533" y="2261610"/>
            <a:ext cx="1903763" cy="2050767"/>
            <a:chOff x="-76939" y="-87649"/>
            <a:chExt cx="1903762" cy="2050765"/>
          </a:xfrm>
        </p:grpSpPr>
        <p:grpSp>
          <p:nvGrpSpPr>
            <p:cNvPr id="2206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06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6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6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206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6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72" name="グループ"/>
            <p:cNvGrpSpPr/>
            <p:nvPr/>
          </p:nvGrpSpPr>
          <p:grpSpPr>
            <a:xfrm>
              <a:off x="556823" y="443698"/>
              <a:ext cx="1270001" cy="1519419"/>
              <a:chOff x="471487" y="215719"/>
              <a:chExt cx="1270000" cy="1519417"/>
            </a:xfrm>
          </p:grpSpPr>
          <p:sp>
            <p:nvSpPr>
              <p:cNvPr id="22069" name="円形"/>
              <p:cNvSpPr/>
              <p:nvPr/>
            </p:nvSpPr>
            <p:spPr>
              <a:xfrm>
                <a:off x="906775" y="215719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070" name="円形"/>
              <p:cNvSpPr/>
              <p:nvPr/>
            </p:nvSpPr>
            <p:spPr>
              <a:xfrm>
                <a:off x="1107731" y="215719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071" name="す"/>
              <p:cNvSpPr/>
              <p:nvPr/>
            </p:nvSpPr>
            <p:spPr>
              <a:xfrm>
                <a:off x="471487" y="465137"/>
                <a:ext cx="1270001" cy="127000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71437" tIns="71437" rIns="71437" bIns="71437" numCol="1" anchor="ctr">
                <a:spAutoFit/>
              </a:bodyPr>
              <a:lstStyle>
                <a:lvl1pPr>
                  <a:defRPr sz="6200">
                    <a:solidFill>
                      <a:srgbClr val="FF0000"/>
                    </a:solidFill>
                    <a:latin typeface="+mn-lt"/>
                    <a:ea typeface="+mn-ea"/>
                    <a:cs typeface="+mn-cs"/>
                    <a:sym typeface="ヒラギノ角ゴ ProN W6"/>
                  </a:defRPr>
                </a:lvl1pPr>
              </a:lstStyle>
              <a:p>
                <a:pPr/>
                <a:r>
                  <a:t>す</a:t>
                </a:r>
              </a:p>
            </p:txBody>
          </p:sp>
        </p:grpSp>
      </p:grpSp>
      <p:grpSp>
        <p:nvGrpSpPr>
          <p:cNvPr id="22097" name="グループ"/>
          <p:cNvGrpSpPr/>
          <p:nvPr/>
        </p:nvGrpSpPr>
        <p:grpSpPr>
          <a:xfrm>
            <a:off x="3058512" y="9685143"/>
            <a:ext cx="1746380" cy="1495799"/>
            <a:chOff x="-36761" y="-36770"/>
            <a:chExt cx="1746378" cy="1495797"/>
          </a:xfrm>
        </p:grpSpPr>
        <p:grpSp>
          <p:nvGrpSpPr>
            <p:cNvPr id="2207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07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7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79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078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7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096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22086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22080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082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084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093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22087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089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091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094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095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21" name="グループ"/>
          <p:cNvGrpSpPr/>
          <p:nvPr/>
        </p:nvGrpSpPr>
        <p:grpSpPr>
          <a:xfrm>
            <a:off x="3062129" y="8277164"/>
            <a:ext cx="1745487" cy="1477987"/>
            <a:chOff x="-36761" y="-54359"/>
            <a:chExt cx="1745486" cy="1477985"/>
          </a:xfrm>
        </p:grpSpPr>
        <p:grpSp>
          <p:nvGrpSpPr>
            <p:cNvPr id="2210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09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09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0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10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0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2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211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210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0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0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11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211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1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1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11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1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31" name="グループ"/>
          <p:cNvGrpSpPr/>
          <p:nvPr/>
        </p:nvGrpSpPr>
        <p:grpSpPr>
          <a:xfrm>
            <a:off x="21432771" y="3564342"/>
            <a:ext cx="1767638" cy="1555259"/>
            <a:chOff x="-102919" y="-94437"/>
            <a:chExt cx="1767636" cy="1555258"/>
          </a:xfrm>
        </p:grpSpPr>
        <p:grpSp>
          <p:nvGrpSpPr>
            <p:cNvPr id="2212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12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2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2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12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2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30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2212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2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41" name="グループ"/>
          <p:cNvGrpSpPr/>
          <p:nvPr/>
        </p:nvGrpSpPr>
        <p:grpSpPr>
          <a:xfrm>
            <a:off x="6534192" y="2233426"/>
            <a:ext cx="1740906" cy="1497620"/>
            <a:chOff x="-76939" y="-87649"/>
            <a:chExt cx="1740905" cy="1497618"/>
          </a:xfrm>
        </p:grpSpPr>
        <p:grpSp>
          <p:nvGrpSpPr>
            <p:cNvPr id="2213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13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3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3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213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3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4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2213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3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51" name="グループ"/>
          <p:cNvGrpSpPr/>
          <p:nvPr/>
        </p:nvGrpSpPr>
        <p:grpSpPr>
          <a:xfrm>
            <a:off x="1185556" y="11979195"/>
            <a:ext cx="1746380" cy="1495799"/>
            <a:chOff x="-36761" y="-36770"/>
            <a:chExt cx="1746378" cy="1495797"/>
          </a:xfrm>
        </p:grpSpPr>
        <p:grpSp>
          <p:nvGrpSpPr>
            <p:cNvPr id="2214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14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4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4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14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4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5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2214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4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61" name="グループ"/>
          <p:cNvGrpSpPr/>
          <p:nvPr/>
        </p:nvGrpSpPr>
        <p:grpSpPr>
          <a:xfrm>
            <a:off x="1070439" y="9618019"/>
            <a:ext cx="1745488" cy="1477987"/>
            <a:chOff x="-36761" y="-54359"/>
            <a:chExt cx="1745486" cy="1477985"/>
          </a:xfrm>
        </p:grpSpPr>
        <p:grpSp>
          <p:nvGrpSpPr>
            <p:cNvPr id="2215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15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5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5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15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5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6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2215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5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85" name="グループ"/>
          <p:cNvGrpSpPr/>
          <p:nvPr/>
        </p:nvGrpSpPr>
        <p:grpSpPr>
          <a:xfrm>
            <a:off x="6709768" y="11824106"/>
            <a:ext cx="1767638" cy="1555260"/>
            <a:chOff x="-102919" y="-94437"/>
            <a:chExt cx="1767636" cy="1555258"/>
          </a:xfrm>
        </p:grpSpPr>
        <p:grpSp>
          <p:nvGrpSpPr>
            <p:cNvPr id="2216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16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6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6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16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6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84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2174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216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7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7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181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217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7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17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182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83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195" name="グループ"/>
          <p:cNvGrpSpPr/>
          <p:nvPr/>
        </p:nvGrpSpPr>
        <p:grpSpPr>
          <a:xfrm>
            <a:off x="4859350" y="11921528"/>
            <a:ext cx="1767638" cy="1555260"/>
            <a:chOff x="-102919" y="-94437"/>
            <a:chExt cx="1767636" cy="1555258"/>
          </a:xfrm>
        </p:grpSpPr>
        <p:grpSp>
          <p:nvGrpSpPr>
            <p:cNvPr id="2218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18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8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9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19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8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194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22192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193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219" name="グループ"/>
          <p:cNvGrpSpPr/>
          <p:nvPr/>
        </p:nvGrpSpPr>
        <p:grpSpPr>
          <a:xfrm>
            <a:off x="3044414" y="11830894"/>
            <a:ext cx="1740906" cy="1497620"/>
            <a:chOff x="-76939" y="-87649"/>
            <a:chExt cx="1740905" cy="1497618"/>
          </a:xfrm>
        </p:grpSpPr>
        <p:grpSp>
          <p:nvGrpSpPr>
            <p:cNvPr id="2219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19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9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01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2200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199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18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22208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22202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04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06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215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22209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11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13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216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217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243" name="グループ"/>
          <p:cNvGrpSpPr/>
          <p:nvPr/>
        </p:nvGrpSpPr>
        <p:grpSpPr>
          <a:xfrm>
            <a:off x="16279042" y="6996611"/>
            <a:ext cx="1746380" cy="1495798"/>
            <a:chOff x="-36761" y="-36770"/>
            <a:chExt cx="1746378" cy="1495797"/>
          </a:xfrm>
        </p:grpSpPr>
        <p:grpSp>
          <p:nvGrpSpPr>
            <p:cNvPr id="2222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22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2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2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22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2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42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232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226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28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30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23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23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3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3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24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24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267" name="グループ"/>
          <p:cNvGrpSpPr/>
          <p:nvPr/>
        </p:nvGrpSpPr>
        <p:grpSpPr>
          <a:xfrm>
            <a:off x="4886679" y="10874341"/>
            <a:ext cx="1745487" cy="1477987"/>
            <a:chOff x="-36761" y="-54359"/>
            <a:chExt cx="1745486" cy="1477985"/>
          </a:xfrm>
        </p:grpSpPr>
        <p:grpSp>
          <p:nvGrpSpPr>
            <p:cNvPr id="2224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24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4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4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24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4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6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225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25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5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5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26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25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5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6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26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26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291" name="グループ"/>
          <p:cNvGrpSpPr/>
          <p:nvPr/>
        </p:nvGrpSpPr>
        <p:grpSpPr>
          <a:xfrm>
            <a:off x="6757888" y="10816988"/>
            <a:ext cx="1745487" cy="1477987"/>
            <a:chOff x="-36761" y="-54359"/>
            <a:chExt cx="1745486" cy="1477985"/>
          </a:xfrm>
        </p:grpSpPr>
        <p:grpSp>
          <p:nvGrpSpPr>
            <p:cNvPr id="2227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26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6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7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27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7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90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28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27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7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7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28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28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8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28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28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28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315" name="グループ"/>
          <p:cNvGrpSpPr/>
          <p:nvPr/>
        </p:nvGrpSpPr>
        <p:grpSpPr>
          <a:xfrm>
            <a:off x="16347379" y="10501364"/>
            <a:ext cx="1740906" cy="1497620"/>
            <a:chOff x="-76939" y="-87649"/>
            <a:chExt cx="1740905" cy="1497618"/>
          </a:xfrm>
        </p:grpSpPr>
        <p:grpSp>
          <p:nvGrpSpPr>
            <p:cNvPr id="2229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29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9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29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229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29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1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30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29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0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0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31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30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0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0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31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31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339" name="グループ"/>
          <p:cNvGrpSpPr/>
          <p:nvPr/>
        </p:nvGrpSpPr>
        <p:grpSpPr>
          <a:xfrm>
            <a:off x="2883521" y="3439657"/>
            <a:ext cx="1767638" cy="1555260"/>
            <a:chOff x="-102919" y="-94437"/>
            <a:chExt cx="1767636" cy="1555258"/>
          </a:xfrm>
        </p:grpSpPr>
        <p:grpSp>
          <p:nvGrpSpPr>
            <p:cNvPr id="2231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31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1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2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32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1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38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32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32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2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2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33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32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3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3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33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33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363" name="グループ"/>
          <p:cNvGrpSpPr/>
          <p:nvPr/>
        </p:nvGrpSpPr>
        <p:grpSpPr>
          <a:xfrm>
            <a:off x="14269047" y="4872820"/>
            <a:ext cx="1746380" cy="1495799"/>
            <a:chOff x="-36761" y="-36770"/>
            <a:chExt cx="1746378" cy="1495797"/>
          </a:xfrm>
        </p:grpSpPr>
        <p:grpSp>
          <p:nvGrpSpPr>
            <p:cNvPr id="2234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34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4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4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34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4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6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35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34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4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5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35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35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5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5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36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36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387" name="グループ"/>
          <p:cNvGrpSpPr/>
          <p:nvPr/>
        </p:nvGrpSpPr>
        <p:grpSpPr>
          <a:xfrm>
            <a:off x="1021091" y="8362121"/>
            <a:ext cx="1745487" cy="1477987"/>
            <a:chOff x="-36761" y="-54359"/>
            <a:chExt cx="1745486" cy="1477985"/>
          </a:xfrm>
        </p:grpSpPr>
        <p:grpSp>
          <p:nvGrpSpPr>
            <p:cNvPr id="2236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36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6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6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36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6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86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37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37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7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7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38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37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7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8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38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38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411" name="グループ"/>
          <p:cNvGrpSpPr/>
          <p:nvPr/>
        </p:nvGrpSpPr>
        <p:grpSpPr>
          <a:xfrm>
            <a:off x="1004281" y="10664128"/>
            <a:ext cx="1767638" cy="1555260"/>
            <a:chOff x="-102919" y="-94437"/>
            <a:chExt cx="1767636" cy="1555258"/>
          </a:xfrm>
        </p:grpSpPr>
        <p:grpSp>
          <p:nvGrpSpPr>
            <p:cNvPr id="22390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38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8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393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392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39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10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2240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39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9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39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40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40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0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0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40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40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435" name="グループ"/>
          <p:cNvGrpSpPr/>
          <p:nvPr/>
        </p:nvGrpSpPr>
        <p:grpSpPr>
          <a:xfrm>
            <a:off x="3033016" y="10816988"/>
            <a:ext cx="1745488" cy="1477987"/>
            <a:chOff x="-36761" y="-54359"/>
            <a:chExt cx="1745486" cy="1477985"/>
          </a:xfrm>
        </p:grpSpPr>
        <p:grpSp>
          <p:nvGrpSpPr>
            <p:cNvPr id="2241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41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1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1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41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1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3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42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41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2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2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43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42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2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2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43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43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459" name="グループ"/>
          <p:cNvGrpSpPr/>
          <p:nvPr/>
        </p:nvGrpSpPr>
        <p:grpSpPr>
          <a:xfrm>
            <a:off x="1070439" y="5864767"/>
            <a:ext cx="1745488" cy="1477987"/>
            <a:chOff x="-36761" y="-54359"/>
            <a:chExt cx="1745486" cy="1477985"/>
          </a:xfrm>
        </p:grpSpPr>
        <p:grpSp>
          <p:nvGrpSpPr>
            <p:cNvPr id="2243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43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3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4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44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3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58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2448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44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4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4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455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44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5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53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456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457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483" name="グループ"/>
          <p:cNvGrpSpPr/>
          <p:nvPr/>
        </p:nvGrpSpPr>
        <p:grpSpPr>
          <a:xfrm>
            <a:off x="16316532" y="11739372"/>
            <a:ext cx="1767638" cy="1555260"/>
            <a:chOff x="-102919" y="-94437"/>
            <a:chExt cx="1767636" cy="1555258"/>
          </a:xfrm>
        </p:grpSpPr>
        <p:grpSp>
          <p:nvGrpSpPr>
            <p:cNvPr id="2246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46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6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6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46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6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8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47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46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6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7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47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47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7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7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48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48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507" name="グループ"/>
          <p:cNvGrpSpPr/>
          <p:nvPr/>
        </p:nvGrpSpPr>
        <p:grpSpPr>
          <a:xfrm>
            <a:off x="16028484" y="5822698"/>
            <a:ext cx="1745488" cy="1477987"/>
            <a:chOff x="-36761" y="-54359"/>
            <a:chExt cx="1745486" cy="1477985"/>
          </a:xfrm>
        </p:grpSpPr>
        <p:grpSp>
          <p:nvGrpSpPr>
            <p:cNvPr id="2248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48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8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48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48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48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06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496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49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9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9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50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49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49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0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50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50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531" name="グループ"/>
          <p:cNvGrpSpPr/>
          <p:nvPr/>
        </p:nvGrpSpPr>
        <p:grpSpPr>
          <a:xfrm>
            <a:off x="2807343" y="7048933"/>
            <a:ext cx="1745488" cy="1477987"/>
            <a:chOff x="-36761" y="-54359"/>
            <a:chExt cx="1745486" cy="1477985"/>
          </a:xfrm>
        </p:grpSpPr>
        <p:grpSp>
          <p:nvGrpSpPr>
            <p:cNvPr id="2251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50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0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1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51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1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3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252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251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1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1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52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252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2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2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52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52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555" name="グループ"/>
          <p:cNvGrpSpPr/>
          <p:nvPr/>
        </p:nvGrpSpPr>
        <p:grpSpPr>
          <a:xfrm>
            <a:off x="888230" y="7128254"/>
            <a:ext cx="1745487" cy="1477987"/>
            <a:chOff x="-36761" y="-54359"/>
            <a:chExt cx="1745486" cy="1477985"/>
          </a:xfrm>
        </p:grpSpPr>
        <p:grpSp>
          <p:nvGrpSpPr>
            <p:cNvPr id="2253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53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3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3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53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3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54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54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53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4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4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55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54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4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4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55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55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579" name="グループ"/>
          <p:cNvGrpSpPr/>
          <p:nvPr/>
        </p:nvGrpSpPr>
        <p:grpSpPr>
          <a:xfrm>
            <a:off x="16189719" y="8170099"/>
            <a:ext cx="1745488" cy="1477987"/>
            <a:chOff x="-36761" y="-54359"/>
            <a:chExt cx="1745486" cy="1477985"/>
          </a:xfrm>
        </p:grpSpPr>
        <p:grpSp>
          <p:nvGrpSpPr>
            <p:cNvPr id="2255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55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5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6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56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5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7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56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56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6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6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57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56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7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7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57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57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603" name="グループ"/>
          <p:cNvGrpSpPr/>
          <p:nvPr/>
        </p:nvGrpSpPr>
        <p:grpSpPr>
          <a:xfrm>
            <a:off x="16405241" y="9320099"/>
            <a:ext cx="1746380" cy="1495799"/>
            <a:chOff x="-36761" y="-36770"/>
            <a:chExt cx="1746378" cy="1495797"/>
          </a:xfrm>
        </p:grpSpPr>
        <p:grpSp>
          <p:nvGrpSpPr>
            <p:cNvPr id="2258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58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8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58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58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58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02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592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586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88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90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59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59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9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59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60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60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627" name="グループ"/>
          <p:cNvGrpSpPr/>
          <p:nvPr/>
        </p:nvGrpSpPr>
        <p:grpSpPr>
          <a:xfrm>
            <a:off x="2910986" y="2242642"/>
            <a:ext cx="1746379" cy="1495799"/>
            <a:chOff x="-36761" y="-36770"/>
            <a:chExt cx="1746378" cy="1495797"/>
          </a:xfrm>
        </p:grpSpPr>
        <p:grpSp>
          <p:nvGrpSpPr>
            <p:cNvPr id="2260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60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0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09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608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0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26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2261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61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1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1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62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61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1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2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62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62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651" name="グループ"/>
          <p:cNvGrpSpPr/>
          <p:nvPr/>
        </p:nvGrpSpPr>
        <p:grpSpPr>
          <a:xfrm>
            <a:off x="4645407" y="2225054"/>
            <a:ext cx="1745487" cy="1477987"/>
            <a:chOff x="-36761" y="-54359"/>
            <a:chExt cx="1745486" cy="1477985"/>
          </a:xfrm>
        </p:grpSpPr>
        <p:grpSp>
          <p:nvGrpSpPr>
            <p:cNvPr id="2263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62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2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3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63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3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50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264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63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3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3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64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64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4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4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64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64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675" name="グループ"/>
          <p:cNvGrpSpPr/>
          <p:nvPr/>
        </p:nvGrpSpPr>
        <p:grpSpPr>
          <a:xfrm>
            <a:off x="10251583" y="9621582"/>
            <a:ext cx="1767637" cy="1555259"/>
            <a:chOff x="-102919" y="-94437"/>
            <a:chExt cx="1767636" cy="1555258"/>
          </a:xfrm>
        </p:grpSpPr>
        <p:grpSp>
          <p:nvGrpSpPr>
            <p:cNvPr id="2265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65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5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5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65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5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74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66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65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6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6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67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66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6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6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67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67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699" name="グループ"/>
          <p:cNvGrpSpPr/>
          <p:nvPr/>
        </p:nvGrpSpPr>
        <p:grpSpPr>
          <a:xfrm>
            <a:off x="10249498" y="10645933"/>
            <a:ext cx="1767638" cy="1555260"/>
            <a:chOff x="-102919" y="-94437"/>
            <a:chExt cx="1767636" cy="1555258"/>
          </a:xfrm>
        </p:grpSpPr>
        <p:grpSp>
          <p:nvGrpSpPr>
            <p:cNvPr id="2267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67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7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8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68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67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698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22688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68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8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8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695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68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9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693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696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697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723" name="グループ"/>
          <p:cNvGrpSpPr/>
          <p:nvPr/>
        </p:nvGrpSpPr>
        <p:grpSpPr>
          <a:xfrm>
            <a:off x="12383429" y="10490708"/>
            <a:ext cx="1767638" cy="1555260"/>
            <a:chOff x="-102919" y="-94437"/>
            <a:chExt cx="1767636" cy="1555258"/>
          </a:xfrm>
        </p:grpSpPr>
        <p:grpSp>
          <p:nvGrpSpPr>
            <p:cNvPr id="2270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70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0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0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70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0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2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71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70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0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1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71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71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1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1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72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72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733" name="グループ"/>
          <p:cNvGrpSpPr/>
          <p:nvPr/>
        </p:nvGrpSpPr>
        <p:grpSpPr>
          <a:xfrm>
            <a:off x="10501335" y="8443178"/>
            <a:ext cx="1767638" cy="1555260"/>
            <a:chOff x="-102919" y="-94437"/>
            <a:chExt cx="1767636" cy="1555258"/>
          </a:xfrm>
        </p:grpSpPr>
        <p:grpSp>
          <p:nvGrpSpPr>
            <p:cNvPr id="2272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72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2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2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72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2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32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22730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731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757" name="グループ"/>
          <p:cNvGrpSpPr/>
          <p:nvPr/>
        </p:nvGrpSpPr>
        <p:grpSpPr>
          <a:xfrm>
            <a:off x="16035183" y="3604420"/>
            <a:ext cx="1745487" cy="1477987"/>
            <a:chOff x="-36761" y="-54359"/>
            <a:chExt cx="1745486" cy="1477985"/>
          </a:xfrm>
        </p:grpSpPr>
        <p:grpSp>
          <p:nvGrpSpPr>
            <p:cNvPr id="2273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73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3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3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73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3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56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746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74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4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4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75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74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4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5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75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75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781" name="グループ"/>
          <p:cNvGrpSpPr/>
          <p:nvPr/>
        </p:nvGrpSpPr>
        <p:grpSpPr>
          <a:xfrm>
            <a:off x="12243500" y="9507706"/>
            <a:ext cx="1745488" cy="1477987"/>
            <a:chOff x="-36761" y="-54359"/>
            <a:chExt cx="1745486" cy="1477985"/>
          </a:xfrm>
        </p:grpSpPr>
        <p:grpSp>
          <p:nvGrpSpPr>
            <p:cNvPr id="2276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75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5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6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76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6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80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770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764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66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68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77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77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7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7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77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77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805" name="グループ"/>
          <p:cNvGrpSpPr/>
          <p:nvPr/>
        </p:nvGrpSpPr>
        <p:grpSpPr>
          <a:xfrm>
            <a:off x="12388484" y="8247904"/>
            <a:ext cx="1740906" cy="1497620"/>
            <a:chOff x="-76939" y="-87649"/>
            <a:chExt cx="1740905" cy="1497618"/>
          </a:xfrm>
        </p:grpSpPr>
        <p:grpSp>
          <p:nvGrpSpPr>
            <p:cNvPr id="2278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78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8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78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278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78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0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79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78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9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9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80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79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9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79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80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80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829" name="グループ"/>
          <p:cNvGrpSpPr/>
          <p:nvPr/>
        </p:nvGrpSpPr>
        <p:grpSpPr>
          <a:xfrm>
            <a:off x="10692070" y="7378717"/>
            <a:ext cx="1746380" cy="1495799"/>
            <a:chOff x="-36761" y="-36770"/>
            <a:chExt cx="1746378" cy="1495797"/>
          </a:xfrm>
        </p:grpSpPr>
        <p:grpSp>
          <p:nvGrpSpPr>
            <p:cNvPr id="2280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80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0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1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81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0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2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281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281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1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1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82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81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2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2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82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82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853" name="グループ"/>
          <p:cNvGrpSpPr/>
          <p:nvPr/>
        </p:nvGrpSpPr>
        <p:grpSpPr>
          <a:xfrm>
            <a:off x="8571656" y="8278675"/>
            <a:ext cx="1745487" cy="1477987"/>
            <a:chOff x="-36761" y="-54359"/>
            <a:chExt cx="1745486" cy="1477985"/>
          </a:xfrm>
        </p:grpSpPr>
        <p:grpSp>
          <p:nvGrpSpPr>
            <p:cNvPr id="2283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83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3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35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834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33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52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2842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2836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38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40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849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2843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45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47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850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851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877" name="グループ"/>
          <p:cNvGrpSpPr/>
          <p:nvPr/>
        </p:nvGrpSpPr>
        <p:grpSpPr>
          <a:xfrm>
            <a:off x="6649974" y="8322043"/>
            <a:ext cx="1767638" cy="1555260"/>
            <a:chOff x="-102919" y="-94437"/>
            <a:chExt cx="1767636" cy="1555258"/>
          </a:xfrm>
        </p:grpSpPr>
        <p:grpSp>
          <p:nvGrpSpPr>
            <p:cNvPr id="2285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85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5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5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85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5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76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86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86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6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6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87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86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6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7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87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87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901" name="グループ"/>
          <p:cNvGrpSpPr/>
          <p:nvPr/>
        </p:nvGrpSpPr>
        <p:grpSpPr>
          <a:xfrm>
            <a:off x="6664754" y="7066522"/>
            <a:ext cx="1746380" cy="1495799"/>
            <a:chOff x="-36761" y="-36770"/>
            <a:chExt cx="1746378" cy="1495797"/>
          </a:xfrm>
        </p:grpSpPr>
        <p:grpSp>
          <p:nvGrpSpPr>
            <p:cNvPr id="2288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87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7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883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882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88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00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890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884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86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88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89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89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9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89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89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89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925" name="グループ"/>
          <p:cNvGrpSpPr/>
          <p:nvPr/>
        </p:nvGrpSpPr>
        <p:grpSpPr>
          <a:xfrm>
            <a:off x="6466134" y="5732077"/>
            <a:ext cx="1745487" cy="1477987"/>
            <a:chOff x="-36761" y="-54359"/>
            <a:chExt cx="1745486" cy="1477985"/>
          </a:xfrm>
        </p:grpSpPr>
        <p:grpSp>
          <p:nvGrpSpPr>
            <p:cNvPr id="2290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90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0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0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90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0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2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91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90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1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1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92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91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1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1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92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92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949" name="グループ"/>
          <p:cNvGrpSpPr/>
          <p:nvPr/>
        </p:nvGrpSpPr>
        <p:grpSpPr>
          <a:xfrm>
            <a:off x="6534118" y="4526655"/>
            <a:ext cx="1746380" cy="1495799"/>
            <a:chOff x="-36761" y="-36770"/>
            <a:chExt cx="1746378" cy="1495797"/>
          </a:xfrm>
        </p:grpSpPr>
        <p:grpSp>
          <p:nvGrpSpPr>
            <p:cNvPr id="2292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92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2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3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293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2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48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93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93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3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3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94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93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4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4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94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94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973" name="グループ"/>
          <p:cNvGrpSpPr/>
          <p:nvPr/>
        </p:nvGrpSpPr>
        <p:grpSpPr>
          <a:xfrm>
            <a:off x="6570961" y="3279838"/>
            <a:ext cx="1767638" cy="1555260"/>
            <a:chOff x="-102919" y="-94437"/>
            <a:chExt cx="1767636" cy="1555258"/>
          </a:xfrm>
        </p:grpSpPr>
        <p:grpSp>
          <p:nvGrpSpPr>
            <p:cNvPr id="2295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295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5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5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295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5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7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296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295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5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6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96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296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6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6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97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97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2997" name="グループ"/>
          <p:cNvGrpSpPr/>
          <p:nvPr/>
        </p:nvGrpSpPr>
        <p:grpSpPr>
          <a:xfrm>
            <a:off x="8583636" y="7187241"/>
            <a:ext cx="1745488" cy="1477987"/>
            <a:chOff x="-36761" y="-54359"/>
            <a:chExt cx="1745486" cy="1477985"/>
          </a:xfrm>
        </p:grpSpPr>
        <p:grpSp>
          <p:nvGrpSpPr>
            <p:cNvPr id="2297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97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7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7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297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7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299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298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298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8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8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299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298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8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299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299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299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021" name="グループ"/>
          <p:cNvGrpSpPr/>
          <p:nvPr/>
        </p:nvGrpSpPr>
        <p:grpSpPr>
          <a:xfrm>
            <a:off x="8437907" y="3479735"/>
            <a:ext cx="1745488" cy="1477987"/>
            <a:chOff x="-36761" y="-54359"/>
            <a:chExt cx="1745486" cy="1477985"/>
          </a:xfrm>
        </p:grpSpPr>
        <p:grpSp>
          <p:nvGrpSpPr>
            <p:cNvPr id="2300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299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299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0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00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0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2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2301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2300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0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0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01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2301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1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1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01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01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045" name="グループ"/>
          <p:cNvGrpSpPr/>
          <p:nvPr/>
        </p:nvGrpSpPr>
        <p:grpSpPr>
          <a:xfrm>
            <a:off x="10677141" y="3328255"/>
            <a:ext cx="1767638" cy="1555260"/>
            <a:chOff x="-102919" y="-94437"/>
            <a:chExt cx="1767636" cy="1555258"/>
          </a:xfrm>
        </p:grpSpPr>
        <p:grpSp>
          <p:nvGrpSpPr>
            <p:cNvPr id="2302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02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2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2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02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2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44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3034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302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3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3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041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303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3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3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042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043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069" name="グループ"/>
          <p:cNvGrpSpPr/>
          <p:nvPr/>
        </p:nvGrpSpPr>
        <p:grpSpPr>
          <a:xfrm>
            <a:off x="10468015" y="2131348"/>
            <a:ext cx="1767638" cy="1555260"/>
            <a:chOff x="-102919" y="-94437"/>
            <a:chExt cx="1767636" cy="1555258"/>
          </a:xfrm>
        </p:grpSpPr>
        <p:grpSp>
          <p:nvGrpSpPr>
            <p:cNvPr id="2304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04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4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5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05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4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68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305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305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5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5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06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05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6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6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06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06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093" name="グループ"/>
          <p:cNvGrpSpPr/>
          <p:nvPr/>
        </p:nvGrpSpPr>
        <p:grpSpPr>
          <a:xfrm>
            <a:off x="8234023" y="2173266"/>
            <a:ext cx="1767638" cy="1555260"/>
            <a:chOff x="-102919" y="-94437"/>
            <a:chExt cx="1767636" cy="1555258"/>
          </a:xfrm>
        </p:grpSpPr>
        <p:grpSp>
          <p:nvGrpSpPr>
            <p:cNvPr id="2307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07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7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7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07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7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92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23082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307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7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8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089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308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8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087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090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091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117" name="グループ"/>
          <p:cNvGrpSpPr/>
          <p:nvPr/>
        </p:nvGrpSpPr>
        <p:grpSpPr>
          <a:xfrm>
            <a:off x="14283788" y="3604420"/>
            <a:ext cx="1745487" cy="1477987"/>
            <a:chOff x="-36761" y="-54359"/>
            <a:chExt cx="1745486" cy="1477985"/>
          </a:xfrm>
        </p:grpSpPr>
        <p:grpSp>
          <p:nvGrpSpPr>
            <p:cNvPr id="2309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09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9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09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09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09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1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310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310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0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0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11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310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0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1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11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11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141" name="グループ"/>
          <p:cNvGrpSpPr/>
          <p:nvPr/>
        </p:nvGrpSpPr>
        <p:grpSpPr>
          <a:xfrm>
            <a:off x="19678537" y="2504778"/>
            <a:ext cx="1746380" cy="1495798"/>
            <a:chOff x="-36761" y="-36770"/>
            <a:chExt cx="1746378" cy="1495797"/>
          </a:xfrm>
        </p:grpSpPr>
        <p:grpSp>
          <p:nvGrpSpPr>
            <p:cNvPr id="2312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11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1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23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3122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2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40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2313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312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2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2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13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313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3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3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13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13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165" name="グループ"/>
          <p:cNvGrpSpPr/>
          <p:nvPr/>
        </p:nvGrpSpPr>
        <p:grpSpPr>
          <a:xfrm>
            <a:off x="19942061" y="8161826"/>
            <a:ext cx="1746379" cy="1495799"/>
            <a:chOff x="-36761" y="-36770"/>
            <a:chExt cx="1746378" cy="1495797"/>
          </a:xfrm>
        </p:grpSpPr>
        <p:grpSp>
          <p:nvGrpSpPr>
            <p:cNvPr id="2314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14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4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4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314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4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6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315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314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5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5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16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15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5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5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16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16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189" name="グループ"/>
          <p:cNvGrpSpPr/>
          <p:nvPr/>
        </p:nvGrpSpPr>
        <p:grpSpPr>
          <a:xfrm>
            <a:off x="19942061" y="6979022"/>
            <a:ext cx="1745487" cy="1477987"/>
            <a:chOff x="-36761" y="-54359"/>
            <a:chExt cx="1745486" cy="1477985"/>
          </a:xfrm>
        </p:grpSpPr>
        <p:grpSp>
          <p:nvGrpSpPr>
            <p:cNvPr id="2316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16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6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7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17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6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88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317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317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7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7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18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17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8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8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18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18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213" name="グループ"/>
          <p:cNvGrpSpPr/>
          <p:nvPr/>
        </p:nvGrpSpPr>
        <p:grpSpPr>
          <a:xfrm>
            <a:off x="21830846" y="8127622"/>
            <a:ext cx="1740906" cy="1497619"/>
            <a:chOff x="-76939" y="-87649"/>
            <a:chExt cx="1740905" cy="1497618"/>
          </a:xfrm>
        </p:grpSpPr>
        <p:grpSp>
          <p:nvGrpSpPr>
            <p:cNvPr id="2319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19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9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195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23194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19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1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320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319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19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0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20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20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0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0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21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21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237" name="グループ"/>
          <p:cNvGrpSpPr/>
          <p:nvPr/>
        </p:nvGrpSpPr>
        <p:grpSpPr>
          <a:xfrm>
            <a:off x="43012212" y="16620290"/>
            <a:ext cx="1767638" cy="1555260"/>
            <a:chOff x="-102919" y="-94437"/>
            <a:chExt cx="1767636" cy="1555258"/>
          </a:xfrm>
        </p:grpSpPr>
        <p:grpSp>
          <p:nvGrpSpPr>
            <p:cNvPr id="2321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21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1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1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21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1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36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23226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23220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22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2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233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2322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2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3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234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235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261" name="グループ"/>
          <p:cNvGrpSpPr/>
          <p:nvPr/>
        </p:nvGrpSpPr>
        <p:grpSpPr>
          <a:xfrm>
            <a:off x="21498929" y="2487189"/>
            <a:ext cx="1745487" cy="1477987"/>
            <a:chOff x="-36761" y="-54359"/>
            <a:chExt cx="1745486" cy="1477985"/>
          </a:xfrm>
        </p:grpSpPr>
        <p:grpSp>
          <p:nvGrpSpPr>
            <p:cNvPr id="2324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23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3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4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24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4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60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325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324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4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4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25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25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5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5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25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25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285" name="グループ"/>
          <p:cNvGrpSpPr/>
          <p:nvPr/>
        </p:nvGrpSpPr>
        <p:grpSpPr>
          <a:xfrm>
            <a:off x="19754999" y="3604420"/>
            <a:ext cx="1745488" cy="1477987"/>
            <a:chOff x="-36761" y="-54359"/>
            <a:chExt cx="1745486" cy="1477985"/>
          </a:xfrm>
        </p:grpSpPr>
        <p:grpSp>
          <p:nvGrpSpPr>
            <p:cNvPr id="2326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26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6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6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26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6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84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327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326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7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7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28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27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7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7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28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28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309" name="グループ"/>
          <p:cNvGrpSpPr/>
          <p:nvPr/>
        </p:nvGrpSpPr>
        <p:grpSpPr>
          <a:xfrm>
            <a:off x="19756886" y="4656094"/>
            <a:ext cx="1746380" cy="1495799"/>
            <a:chOff x="-36761" y="-36770"/>
            <a:chExt cx="1746378" cy="1495797"/>
          </a:xfrm>
        </p:grpSpPr>
        <p:grpSp>
          <p:nvGrpSpPr>
            <p:cNvPr id="2328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28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8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29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2329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8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0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329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329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9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29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30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29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0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0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30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30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333" name="グループ"/>
          <p:cNvGrpSpPr/>
          <p:nvPr/>
        </p:nvGrpSpPr>
        <p:grpSpPr>
          <a:xfrm>
            <a:off x="19756886" y="5874127"/>
            <a:ext cx="1745488" cy="1477987"/>
            <a:chOff x="-36761" y="-54359"/>
            <a:chExt cx="1745486" cy="1477985"/>
          </a:xfrm>
        </p:grpSpPr>
        <p:grpSp>
          <p:nvGrpSpPr>
            <p:cNvPr id="2331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2331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1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15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23314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13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32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23322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2331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1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2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329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2332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2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27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330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331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357" name="グループ"/>
          <p:cNvGrpSpPr/>
          <p:nvPr/>
        </p:nvGrpSpPr>
        <p:grpSpPr>
          <a:xfrm>
            <a:off x="21729037" y="6984531"/>
            <a:ext cx="1767638" cy="1555260"/>
            <a:chOff x="-102919" y="-94437"/>
            <a:chExt cx="1767636" cy="1555258"/>
          </a:xfrm>
        </p:grpSpPr>
        <p:grpSp>
          <p:nvGrpSpPr>
            <p:cNvPr id="2333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33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3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3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33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3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56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2334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2334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4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4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35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34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4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5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35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35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381" name="グループ"/>
          <p:cNvGrpSpPr/>
          <p:nvPr/>
        </p:nvGrpSpPr>
        <p:grpSpPr>
          <a:xfrm>
            <a:off x="21432705" y="4714198"/>
            <a:ext cx="1767638" cy="1555260"/>
            <a:chOff x="-102919" y="-94437"/>
            <a:chExt cx="1767636" cy="1555258"/>
          </a:xfrm>
        </p:grpSpPr>
        <p:grpSp>
          <p:nvGrpSpPr>
            <p:cNvPr id="23360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2335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5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63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23362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6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80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2337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2336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6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6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37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2337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7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7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37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37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23396" name="グループ"/>
          <p:cNvGrpSpPr/>
          <p:nvPr/>
        </p:nvGrpSpPr>
        <p:grpSpPr>
          <a:xfrm>
            <a:off x="14158160" y="298841"/>
            <a:ext cx="2661264" cy="2287096"/>
            <a:chOff x="-70574" y="-87329"/>
            <a:chExt cx="2661262" cy="2287094"/>
          </a:xfrm>
        </p:grpSpPr>
        <p:pic>
          <p:nvPicPr>
            <p:cNvPr id="23382" name="図形 図形" descr="図形 図形"/>
            <p:cNvPicPr>
              <a:picLocks noChangeAspect="0"/>
            </p:cNvPicPr>
            <p:nvPr/>
          </p:nvPicPr>
          <p:blipFill>
            <a:blip r:embed="rId53">
              <a:extLst/>
            </a:blip>
            <a:stretch>
              <a:fillRect/>
            </a:stretch>
          </p:blipFill>
          <p:spPr>
            <a:xfrm rot="21003214">
              <a:off x="92582" y="137750"/>
              <a:ext cx="2354057" cy="1872785"/>
            </a:xfrm>
            <a:prstGeom prst="rect">
              <a:avLst/>
            </a:prstGeom>
            <a:effectLst>
              <a:outerShdw sx="100000" sy="100000" kx="0" ky="0" algn="b" rotWithShape="0" blurRad="165100" dist="84994" dir="5400000">
                <a:srgbClr val="000000">
                  <a:alpha val="50000"/>
                </a:srgbClr>
              </a:outerShdw>
            </a:effectLst>
          </p:spPr>
        </p:pic>
        <p:grpSp>
          <p:nvGrpSpPr>
            <p:cNvPr id="23385" name="線"/>
            <p:cNvGrpSpPr/>
            <p:nvPr/>
          </p:nvGrpSpPr>
          <p:grpSpPr>
            <a:xfrm rot="21003214">
              <a:off x="42878" y="108248"/>
              <a:ext cx="2397047" cy="1522254"/>
              <a:chOff x="0" y="0"/>
              <a:chExt cx="2397045" cy="1522252"/>
            </a:xfrm>
          </p:grpSpPr>
          <p:sp>
            <p:nvSpPr>
              <p:cNvPr id="23384" name="線"/>
              <p:cNvSpPr/>
              <p:nvPr/>
            </p:nvSpPr>
            <p:spPr>
              <a:xfrm>
                <a:off x="76199" y="76200"/>
                <a:ext cx="2244647" cy="1369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83" name="線 図形" descr="線 図形"/>
              <p:cNvPicPr>
                <a:picLocks noChangeAspect="0"/>
              </p:cNvPicPr>
              <p:nvPr/>
            </p:nvPicPr>
            <p:blipFill>
              <a:blip r:embed="rId54">
                <a:extLst/>
              </a:blip>
              <a:stretch>
                <a:fillRect/>
              </a:stretch>
            </p:blipFill>
            <p:spPr>
              <a:xfrm>
                <a:off x="-1" y="0"/>
                <a:ext cx="2397047" cy="152225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3395" name="グループ"/>
            <p:cNvGrpSpPr/>
            <p:nvPr/>
          </p:nvGrpSpPr>
          <p:grpSpPr>
            <a:xfrm>
              <a:off x="632480" y="559352"/>
              <a:ext cx="1364262" cy="1049970"/>
              <a:chOff x="-76200" y="-76199"/>
              <a:chExt cx="1364261" cy="1049968"/>
            </a:xfrm>
          </p:grpSpPr>
          <p:grpSp>
            <p:nvGrpSpPr>
              <p:cNvPr id="23392" name="グループ"/>
              <p:cNvGrpSpPr/>
              <p:nvPr/>
            </p:nvGrpSpPr>
            <p:grpSpPr>
              <a:xfrm>
                <a:off x="-76201" y="-76200"/>
                <a:ext cx="1364263" cy="1049969"/>
                <a:chOff x="-76200" y="-76199"/>
                <a:chExt cx="1364261" cy="1049968"/>
              </a:xfrm>
            </p:grpSpPr>
            <p:pic>
              <p:nvPicPr>
                <p:cNvPr id="2338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 rot="5400000">
                  <a:off x="-524985" y="372584"/>
                  <a:ext cx="1049970" cy="1524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8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 rot="5400000">
                  <a:off x="-123906" y="372584"/>
                  <a:ext cx="972018" cy="1524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39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 rot="5400000">
                  <a:off x="705712" y="372584"/>
                  <a:ext cx="1012299" cy="1524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3393" name="円形"/>
              <p:cNvSpPr/>
              <p:nvPr/>
            </p:nvSpPr>
            <p:spPr>
              <a:xfrm>
                <a:off x="624864" y="58586"/>
                <a:ext cx="116907" cy="11690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3394" name="円形"/>
              <p:cNvSpPr/>
              <p:nvPr/>
            </p:nvSpPr>
            <p:spPr>
              <a:xfrm>
                <a:off x="939247" y="58586"/>
                <a:ext cx="116907" cy="11690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sp>
        <p:nvSpPr>
          <p:cNvPr id="23397" name="矢印の方向に進むよ！"/>
          <p:cNvSpPr txBox="1"/>
          <p:nvPr/>
        </p:nvSpPr>
        <p:spPr>
          <a:xfrm>
            <a:off x="19425803" y="1244322"/>
            <a:ext cx="3965576" cy="523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000">
                <a:solidFill>
                  <a:srgbClr val="FF0000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矢印の方向に進むよ！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99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3400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23402" name="どれを えらんだら にげられる？"/>
          <p:cNvSpPr txBox="1"/>
          <p:nvPr/>
        </p:nvSpPr>
        <p:spPr>
          <a:xfrm>
            <a:off x="5997028" y="645193"/>
            <a:ext cx="12389943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どれを えらんだら にげられる？</a:t>
            </a:r>
          </a:p>
        </p:txBody>
      </p:sp>
      <p:pic>
        <p:nvPicPr>
          <p:cNvPr id="23403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pic>
        <p:nvPicPr>
          <p:cNvPr id="23405" name="線 線" descr="線 線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 rot="16200000">
            <a:off x="84343" y="7086803"/>
            <a:ext cx="7896344" cy="228601"/>
          </a:xfrm>
          <a:prstGeom prst="rect">
            <a:avLst/>
          </a:prstGeom>
        </p:spPr>
      </p:pic>
      <p:grpSp>
        <p:nvGrpSpPr>
          <p:cNvPr id="23794" name="グループ"/>
          <p:cNvGrpSpPr/>
          <p:nvPr/>
        </p:nvGrpSpPr>
        <p:grpSpPr>
          <a:xfrm>
            <a:off x="16043892" y="11025057"/>
            <a:ext cx="1805595" cy="1142986"/>
            <a:chOff x="-6787" y="-6797"/>
            <a:chExt cx="1805594" cy="1142985"/>
          </a:xfrm>
        </p:grpSpPr>
        <p:grpSp>
          <p:nvGrpSpPr>
            <p:cNvPr id="23462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3458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3412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3407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3408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3411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3410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3409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3457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3413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4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5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6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7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8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19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0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1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2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3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4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5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6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7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8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29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0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1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2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3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4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5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6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7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8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39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0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1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2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3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4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5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6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7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8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49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0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1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2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3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4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5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456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3461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3460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345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3793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3478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3463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64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65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66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67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46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70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72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7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7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494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3479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80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81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82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83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48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8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8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9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492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510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3495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96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97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98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499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50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0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0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06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08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600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3511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13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15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17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19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21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23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25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27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29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31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33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35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37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39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41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43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45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47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49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51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53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55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57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559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3573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3561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2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3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4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5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6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7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8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69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0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1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2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586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3574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5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6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7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8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79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0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1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2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3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4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5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599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3587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8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89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0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1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2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3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4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5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6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7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598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3604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3601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02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03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3608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3605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06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07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3612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3609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10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611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3702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3613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1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1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1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21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23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25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27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29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31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33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35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37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39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41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43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45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47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49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51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53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55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57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59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661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3675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366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6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688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367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7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8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701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368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5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69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0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3792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3703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0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0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0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11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13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15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17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19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21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23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25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27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29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31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33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35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37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39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41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43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45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47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49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751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3765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375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5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778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376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6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7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791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377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5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8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79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pic>
        <p:nvPicPr>
          <p:cNvPr id="23795" name="線 線" descr="線 線"/>
          <p:cNvPicPr>
            <a:picLocks noChangeAspect="0"/>
          </p:cNvPicPr>
          <p:nvPr/>
        </p:nvPicPr>
        <p:blipFill>
          <a:blip r:embed="rId74">
            <a:extLst/>
          </a:blip>
          <a:stretch>
            <a:fillRect/>
          </a:stretch>
        </p:blipFill>
        <p:spPr>
          <a:xfrm rot="16200000">
            <a:off x="2805663" y="7065849"/>
            <a:ext cx="7641790" cy="228601"/>
          </a:xfrm>
          <a:prstGeom prst="rect">
            <a:avLst/>
          </a:prstGeom>
        </p:spPr>
      </p:pic>
      <p:pic>
        <p:nvPicPr>
          <p:cNvPr id="23797" name="線 線" descr="線 線"/>
          <p:cNvPicPr>
            <a:picLocks noChangeAspect="0"/>
          </p:cNvPicPr>
          <p:nvPr/>
        </p:nvPicPr>
        <p:blipFill>
          <a:blip r:embed="rId75">
            <a:extLst/>
          </a:blip>
          <a:stretch>
            <a:fillRect/>
          </a:stretch>
        </p:blipFill>
        <p:spPr>
          <a:xfrm rot="16200000">
            <a:off x="5336067" y="7002210"/>
            <a:ext cx="7769067" cy="228601"/>
          </a:xfrm>
          <a:prstGeom prst="rect">
            <a:avLst/>
          </a:prstGeom>
        </p:spPr>
      </p:pic>
      <p:pic>
        <p:nvPicPr>
          <p:cNvPr id="23799" name="線 線" descr="線 線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 rot="16200000">
            <a:off x="7952940" y="7065849"/>
            <a:ext cx="7896343" cy="228601"/>
          </a:xfrm>
          <a:prstGeom prst="rect">
            <a:avLst/>
          </a:prstGeom>
        </p:spPr>
      </p:pic>
      <p:pic>
        <p:nvPicPr>
          <p:cNvPr id="23801" name="線 線" descr="線 線"/>
          <p:cNvPicPr>
            <a:picLocks noChangeAspect="0"/>
          </p:cNvPicPr>
          <p:nvPr/>
        </p:nvPicPr>
        <p:blipFill>
          <a:blip r:embed="rId76">
            <a:extLst/>
          </a:blip>
          <a:stretch>
            <a:fillRect/>
          </a:stretch>
        </p:blipFill>
        <p:spPr>
          <a:xfrm rot="16200000">
            <a:off x="10564071" y="6877347"/>
            <a:ext cx="7690273" cy="228601"/>
          </a:xfrm>
          <a:prstGeom prst="rect">
            <a:avLst/>
          </a:prstGeom>
        </p:spPr>
      </p:pic>
      <p:pic>
        <p:nvPicPr>
          <p:cNvPr id="23803" name="線 線" descr="線 線"/>
          <p:cNvPicPr>
            <a:picLocks noChangeAspect="0"/>
          </p:cNvPicPr>
          <p:nvPr/>
        </p:nvPicPr>
        <p:blipFill>
          <a:blip r:embed="rId77">
            <a:extLst/>
          </a:blip>
          <a:stretch>
            <a:fillRect/>
          </a:stretch>
        </p:blipFill>
        <p:spPr>
          <a:xfrm rot="16200000">
            <a:off x="12745258" y="6844525"/>
            <a:ext cx="7576146" cy="228601"/>
          </a:xfrm>
          <a:prstGeom prst="rect">
            <a:avLst/>
          </a:prstGeom>
        </p:spPr>
      </p:pic>
      <p:pic>
        <p:nvPicPr>
          <p:cNvPr id="23805" name="線 線" descr="線 線"/>
          <p:cNvPicPr>
            <a:picLocks noChangeAspect="0"/>
          </p:cNvPicPr>
          <p:nvPr/>
        </p:nvPicPr>
        <p:blipFill>
          <a:blip r:embed="rId74">
            <a:extLst/>
          </a:blip>
          <a:stretch>
            <a:fillRect/>
          </a:stretch>
        </p:blipFill>
        <p:spPr>
          <a:xfrm rot="16200000">
            <a:off x="15331183" y="6877347"/>
            <a:ext cx="7641790" cy="228601"/>
          </a:xfrm>
          <a:prstGeom prst="rect">
            <a:avLst/>
          </a:prstGeom>
        </p:spPr>
      </p:pic>
      <p:pic>
        <p:nvPicPr>
          <p:cNvPr id="23807" name="線 線" descr="線 線"/>
          <p:cNvPicPr>
            <a:picLocks noChangeAspect="0"/>
          </p:cNvPicPr>
          <p:nvPr/>
        </p:nvPicPr>
        <p:blipFill>
          <a:blip r:embed="rId78">
            <a:extLst/>
          </a:blip>
          <a:stretch>
            <a:fillRect/>
          </a:stretch>
        </p:blipFill>
        <p:spPr>
          <a:xfrm rot="16200000">
            <a:off x="17949930" y="7065849"/>
            <a:ext cx="7641791" cy="228601"/>
          </a:xfrm>
          <a:prstGeom prst="rect">
            <a:avLst/>
          </a:prstGeom>
        </p:spPr>
      </p:pic>
      <p:grpSp>
        <p:nvGrpSpPr>
          <p:cNvPr id="24196" name="グループ"/>
          <p:cNvGrpSpPr/>
          <p:nvPr/>
        </p:nvGrpSpPr>
        <p:grpSpPr>
          <a:xfrm>
            <a:off x="18738810" y="11204718"/>
            <a:ext cx="1805595" cy="1142987"/>
            <a:chOff x="-6787" y="-6797"/>
            <a:chExt cx="1805594" cy="1142985"/>
          </a:xfrm>
        </p:grpSpPr>
        <p:grpSp>
          <p:nvGrpSpPr>
            <p:cNvPr id="23864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3860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3814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3809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3810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3813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3812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3811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3859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3815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16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17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18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19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0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1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2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3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4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5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6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7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8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29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0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1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2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3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4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5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6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7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8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39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0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1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2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3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4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5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6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7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8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49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0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1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2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3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4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5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6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7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3858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3863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3862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386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4195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3880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3865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66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67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68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69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87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72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74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7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7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896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3881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82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83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84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85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88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8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9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9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894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3912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3897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98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899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900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3901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390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0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0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08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10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002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3913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15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17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19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21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23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25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27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29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31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33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35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37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39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41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43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45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47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49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51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53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55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57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59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3961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3975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3963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4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5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6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7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8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69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0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1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2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3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4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3988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3976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7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8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79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0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1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2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3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4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5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6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87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001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3989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0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1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2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3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4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5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6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7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8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3999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00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006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4003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04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05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010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4007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08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09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014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4011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12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013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104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401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1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1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2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23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25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27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29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31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33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35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37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39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41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43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45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47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49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51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53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55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57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59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61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063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077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406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6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6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6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6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090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07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7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8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103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09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7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09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0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0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0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194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410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0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0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1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13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15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17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19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21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23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25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27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29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31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33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35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37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39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41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43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45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47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49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51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153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167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415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5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5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5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5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180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16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6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7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193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18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7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8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9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9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19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4584" name="グループ"/>
          <p:cNvGrpSpPr/>
          <p:nvPr/>
        </p:nvGrpSpPr>
        <p:grpSpPr>
          <a:xfrm>
            <a:off x="20874818" y="11384380"/>
            <a:ext cx="1805595" cy="1142986"/>
            <a:chOff x="-6787" y="-6797"/>
            <a:chExt cx="1805594" cy="1142985"/>
          </a:xfrm>
        </p:grpSpPr>
        <p:grpSp>
          <p:nvGrpSpPr>
            <p:cNvPr id="24252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4248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4202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4197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4198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4201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4200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4199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4247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4203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4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5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6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7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8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09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0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1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2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3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4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5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6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7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8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19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0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1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2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3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4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5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6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7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8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29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0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1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2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3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4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5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6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7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8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39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0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1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2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3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4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5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246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4251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4250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424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4583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4268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4253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54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55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56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57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25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60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62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6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6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284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4269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70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71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72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73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27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7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7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8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82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300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4285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86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87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88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289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29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9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9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96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298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390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4301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03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05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07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09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11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13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15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17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19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21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23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25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27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29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31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33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35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37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39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41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43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45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47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349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363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4351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2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3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4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5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6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7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8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59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0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1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2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376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4364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5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6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7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8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69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0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1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2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3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4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5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389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4377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8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79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0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1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2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3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4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5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6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7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388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394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4391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392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393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398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4395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396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397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402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4399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400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401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492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4403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0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0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0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11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13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15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17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19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21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23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25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27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29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31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33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35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37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39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41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43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45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47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49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51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465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445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5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478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46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6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7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491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47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5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8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49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582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4493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9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9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49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01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03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05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07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09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11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13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15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17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19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21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23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25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27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29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31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33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35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37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39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541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555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454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4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568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55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5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6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581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56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5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7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58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4972" name="グループ"/>
          <p:cNvGrpSpPr/>
          <p:nvPr/>
        </p:nvGrpSpPr>
        <p:grpSpPr>
          <a:xfrm>
            <a:off x="8324591" y="11384380"/>
            <a:ext cx="1805595" cy="1142986"/>
            <a:chOff x="-6787" y="-6797"/>
            <a:chExt cx="1805594" cy="1142985"/>
          </a:xfrm>
        </p:grpSpPr>
        <p:grpSp>
          <p:nvGrpSpPr>
            <p:cNvPr id="24640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4636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4590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4585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4586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4589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4588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4587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4635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4591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2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3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4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5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6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7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8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599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0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1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2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3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4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5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6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7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8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09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0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1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2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3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4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5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6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7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8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19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0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1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2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3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4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5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6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7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8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29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30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31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32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33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634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4639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4638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463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4971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4656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4641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42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43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44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45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64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48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50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5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5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672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4657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58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59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60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61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66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6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6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6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70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688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4673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74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75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76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677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467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8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8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8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8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4778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4689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9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9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9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97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699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01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03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05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07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09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11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13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15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17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19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21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2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25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27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29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31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33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35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37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751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4739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0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1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2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3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4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5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6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7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8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49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0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764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4752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3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4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5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6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7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8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59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0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1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2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3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777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4765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6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7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8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69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0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1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2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3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4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5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776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782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4779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0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1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786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4783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4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5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790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4787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8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4789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4880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4791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93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95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97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799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01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03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05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07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09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11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13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15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17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19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21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23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25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27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29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31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33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35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37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39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853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484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7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4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866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85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5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879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86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6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3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87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4970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4881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83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85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87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89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91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93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95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97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899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01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03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05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07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09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11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13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15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17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19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21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23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25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27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4929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4943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493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7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3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956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494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4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4969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495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5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3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496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5360" name="グループ"/>
          <p:cNvGrpSpPr/>
          <p:nvPr/>
        </p:nvGrpSpPr>
        <p:grpSpPr>
          <a:xfrm>
            <a:off x="5922978" y="11204718"/>
            <a:ext cx="1805595" cy="1142987"/>
            <a:chOff x="-6787" y="-6797"/>
            <a:chExt cx="1805594" cy="1142985"/>
          </a:xfrm>
        </p:grpSpPr>
        <p:grpSp>
          <p:nvGrpSpPr>
            <p:cNvPr id="25028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5024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4978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4973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4974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4977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4976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4975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5023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4979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0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1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2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3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4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5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6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7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8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89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0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1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2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3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4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5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6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7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8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4999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0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1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2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3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4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5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6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7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8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09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0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1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2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3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4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5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6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7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8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19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20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21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022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5027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5026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502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5359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5044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5029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30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31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32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33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03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36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38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4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4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060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5045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46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47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48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49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05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5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5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56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58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076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5061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62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63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64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065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06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6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7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72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74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166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5077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79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81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83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85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87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89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91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93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95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97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099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01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03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05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07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09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11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13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15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17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19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21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23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25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139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5127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28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29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0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1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2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3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4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5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6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7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38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152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5140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1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2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3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4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5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6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7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8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49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0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1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165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5153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4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5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6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7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8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59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60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61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62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63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164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5170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5167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68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69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174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5171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72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73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178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5175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76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177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268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5179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81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83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85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87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89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91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93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95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97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199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01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03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05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07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09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11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13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15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17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19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21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23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25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27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241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522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5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3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254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524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4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267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525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5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1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26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5358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5269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71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73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75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77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79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81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83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85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87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89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91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93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95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97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299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01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03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05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07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09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11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13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15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317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331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531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5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2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344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533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3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357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534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4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1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35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5748" name="グループ"/>
          <p:cNvGrpSpPr/>
          <p:nvPr/>
        </p:nvGrpSpPr>
        <p:grpSpPr>
          <a:xfrm>
            <a:off x="3136506" y="11466985"/>
            <a:ext cx="1805595" cy="1142986"/>
            <a:chOff x="-6787" y="-6797"/>
            <a:chExt cx="1805594" cy="1142985"/>
          </a:xfrm>
        </p:grpSpPr>
        <p:grpSp>
          <p:nvGrpSpPr>
            <p:cNvPr id="25416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5412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5366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5361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5362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5365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5364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5363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5411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5367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68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69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0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1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2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3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4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5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6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7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8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79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0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1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2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3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4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5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6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7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8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89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0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1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2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3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4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5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6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7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8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399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0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1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2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3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4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5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6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7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8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09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410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5415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5414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54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5747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5432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5417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18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19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20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21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42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24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26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28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3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448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5433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34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35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36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37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43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4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4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44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46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464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5449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50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51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52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453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454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56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58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60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62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554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5465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67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69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71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73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75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77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79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81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83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85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87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89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91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93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95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97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499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01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03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05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07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09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11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13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527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5515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16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17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18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19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0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1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2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3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4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5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6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540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5528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29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0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1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2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3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4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5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6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7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8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39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553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5541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2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3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4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5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6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7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8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49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50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51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552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5558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5555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56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57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562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5559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60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61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566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5563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64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565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656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5567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69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71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73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75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77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79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81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83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85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87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89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91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93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95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97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599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01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03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05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07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09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11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13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15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629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561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1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1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2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642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563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6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3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655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564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49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5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5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5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5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65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5746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5657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59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61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63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65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67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69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71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73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75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77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79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81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83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85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87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89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91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93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95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97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699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701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703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705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719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570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0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0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1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732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572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6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2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745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573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39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4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4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4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4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74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6136" name="グループ"/>
          <p:cNvGrpSpPr/>
          <p:nvPr/>
        </p:nvGrpSpPr>
        <p:grpSpPr>
          <a:xfrm>
            <a:off x="13887957" y="11025057"/>
            <a:ext cx="1805595" cy="1142986"/>
            <a:chOff x="-6787" y="-6797"/>
            <a:chExt cx="1805594" cy="1142985"/>
          </a:xfrm>
        </p:grpSpPr>
        <p:grpSp>
          <p:nvGrpSpPr>
            <p:cNvPr id="25804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25800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25754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25749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25750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25753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25752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25751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25799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25755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56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57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58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59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0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1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2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3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4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5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6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7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8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69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0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1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2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3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4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5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6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7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8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79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0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1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2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3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4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5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6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7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8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89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0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1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2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3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4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5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6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7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25798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25803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25802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580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6135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25820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25805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06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07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08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09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81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12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14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1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1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836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25821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22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23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24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25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82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2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3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3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34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852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25837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38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39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40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841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2584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4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4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48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50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5942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25853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55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57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59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61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63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65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67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69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71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73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75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77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79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81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83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85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87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89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91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93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95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97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899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01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5915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25903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4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5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6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7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8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09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0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1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2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3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4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928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25916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7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8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19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0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1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2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3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4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5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6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27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5941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25929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0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1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2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3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4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5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6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7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8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39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5940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5946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25943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44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45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950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25947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48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49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5954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25951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52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25953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26044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2595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5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5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6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63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65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67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69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71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73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75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77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79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81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83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85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87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89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91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93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95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97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5999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01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03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6017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2600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0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0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0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0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6030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601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1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2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6043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603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7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3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4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4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4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26134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2604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4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4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5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53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55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57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59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61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63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65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67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69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71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73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75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77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79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81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83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85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87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89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91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093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26107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2609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9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9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9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09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6120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2610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0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1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26133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2612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7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2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3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3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2613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26146" name="グループ"/>
          <p:cNvGrpSpPr/>
          <p:nvPr/>
        </p:nvGrpSpPr>
        <p:grpSpPr>
          <a:xfrm>
            <a:off x="11087220" y="10588203"/>
            <a:ext cx="1946649" cy="2736161"/>
            <a:chOff x="-28094" y="-14993"/>
            <a:chExt cx="1946648" cy="2736160"/>
          </a:xfrm>
        </p:grpSpPr>
        <p:grpSp>
          <p:nvGrpSpPr>
            <p:cNvPr id="26139" name="図形"/>
            <p:cNvGrpSpPr/>
            <p:nvPr/>
          </p:nvGrpSpPr>
          <p:grpSpPr>
            <a:xfrm>
              <a:off x="-8331" y="-14994"/>
              <a:ext cx="1808761" cy="1733596"/>
              <a:chOff x="0" y="0"/>
              <a:chExt cx="1808760" cy="1733595"/>
            </a:xfrm>
          </p:grpSpPr>
          <p:sp>
            <p:nvSpPr>
              <p:cNvPr id="26138" name="図形"/>
              <p:cNvSpPr/>
              <p:nvPr/>
            </p:nvSpPr>
            <p:spPr>
              <a:xfrm>
                <a:off x="63342" y="14993"/>
                <a:ext cx="1730975" cy="16991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6137" name="図形 図形" descr="図形 図形"/>
              <p:cNvPicPr>
                <a:picLocks noChangeAspect="0"/>
              </p:cNvPicPr>
              <p:nvPr/>
            </p:nvPicPr>
            <p:blipFill>
              <a:blip r:embed="rId79">
                <a:extLst/>
              </a:blip>
              <a:stretch>
                <a:fillRect/>
              </a:stretch>
            </p:blipFill>
            <p:spPr>
              <a:xfrm>
                <a:off x="0" y="-1"/>
                <a:ext cx="1808761" cy="17335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142" name="図形"/>
            <p:cNvGrpSpPr/>
            <p:nvPr/>
          </p:nvGrpSpPr>
          <p:grpSpPr>
            <a:xfrm rot="17281956">
              <a:off x="486658" y="1140153"/>
              <a:ext cx="917144" cy="1748632"/>
              <a:chOff x="0" y="0"/>
              <a:chExt cx="917142" cy="1748631"/>
            </a:xfrm>
          </p:grpSpPr>
          <p:sp>
            <p:nvSpPr>
              <p:cNvPr id="26141" name="図形"/>
              <p:cNvSpPr/>
              <p:nvPr/>
            </p:nvSpPr>
            <p:spPr>
              <a:xfrm>
                <a:off x="20704" y="22805"/>
                <a:ext cx="877389" cy="1694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0" y="0"/>
                    </a:moveTo>
                    <a:cubicBezTo>
                      <a:pt x="4894" y="432"/>
                      <a:pt x="9112" y="1271"/>
                      <a:pt x="12612" y="2618"/>
                    </a:cubicBezTo>
                    <a:cubicBezTo>
                      <a:pt x="14396" y="3305"/>
                      <a:pt x="16049" y="4138"/>
                      <a:pt x="16937" y="5266"/>
                    </a:cubicBezTo>
                    <a:cubicBezTo>
                      <a:pt x="17822" y="6390"/>
                      <a:pt x="17719" y="7709"/>
                      <a:pt x="18415" y="9030"/>
                    </a:cubicBezTo>
                    <a:cubicBezTo>
                      <a:pt x="19105" y="10339"/>
                      <a:pt x="20556" y="11417"/>
                      <a:pt x="21079" y="12593"/>
                    </a:cubicBezTo>
                    <a:cubicBezTo>
                      <a:pt x="21600" y="13765"/>
                      <a:pt x="21295" y="14918"/>
                      <a:pt x="20830" y="15990"/>
                    </a:cubicBezTo>
                    <a:cubicBezTo>
                      <a:pt x="19925" y="18081"/>
                      <a:pt x="18299" y="19934"/>
                      <a:pt x="15925" y="21600"/>
                    </a:cubicBezTo>
                    <a:cubicBezTo>
                      <a:pt x="11182" y="18443"/>
                      <a:pt x="7389" y="14925"/>
                      <a:pt x="4676" y="11167"/>
                    </a:cubicBezTo>
                    <a:cubicBezTo>
                      <a:pt x="2089" y="7583"/>
                      <a:pt x="514" y="3822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140" name="図形 図形" descr="図形 図形"/>
              <p:cNvPicPr>
                <a:picLocks noChangeAspect="0"/>
              </p:cNvPicPr>
              <p:nvPr/>
            </p:nvPicPr>
            <p:blipFill>
              <a:blip r:embed="rId80">
                <a:extLst/>
              </a:blip>
              <a:stretch>
                <a:fillRect/>
              </a:stretch>
            </p:blipFill>
            <p:spPr>
              <a:xfrm>
                <a:off x="0" y="-1"/>
                <a:ext cx="917143" cy="1748633"/>
              </a:xfrm>
              <a:prstGeom prst="rect">
                <a:avLst/>
              </a:prstGeom>
              <a:effectLst/>
            </p:spPr>
          </p:pic>
        </p:grpSp>
        <p:sp>
          <p:nvSpPr>
            <p:cNvPr id="26143" name="円形"/>
            <p:cNvSpPr/>
            <p:nvPr/>
          </p:nvSpPr>
          <p:spPr>
            <a:xfrm>
              <a:off x="530850" y="1803161"/>
              <a:ext cx="95228" cy="9522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6144" name="円形"/>
            <p:cNvSpPr/>
            <p:nvPr/>
          </p:nvSpPr>
          <p:spPr>
            <a:xfrm>
              <a:off x="1146780" y="1803161"/>
              <a:ext cx="95229" cy="9522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207" name="接続の線" descr="接続の線"/>
            <p:cNvPicPr>
              <a:picLocks noChangeAspect="0"/>
            </p:cNvPicPr>
            <p:nvPr/>
          </p:nvPicPr>
          <p:blipFill>
            <a:blip r:embed="rId81">
              <a:extLst/>
            </a:blip>
            <a:stretch>
              <a:fillRect/>
            </a:stretch>
          </p:blipFill>
          <p:spPr>
            <a:xfrm>
              <a:off x="765971" y="2023938"/>
              <a:ext cx="272389" cy="41919"/>
            </a:xfrm>
            <a:prstGeom prst="rect">
              <a:avLst/>
            </a:prstGeom>
            <a:effectLst/>
          </p:spPr>
        </p:pic>
      </p:grpSp>
      <p:pic>
        <p:nvPicPr>
          <p:cNvPr id="26147" name="線 線" descr="線 線"/>
          <p:cNvPicPr>
            <a:picLocks noChangeAspect="0"/>
          </p:cNvPicPr>
          <p:nvPr/>
        </p:nvPicPr>
        <p:blipFill>
          <a:blip r:embed="rId82">
            <a:extLst/>
          </a:blip>
          <a:stretch>
            <a:fillRect/>
          </a:stretch>
        </p:blipFill>
        <p:spPr>
          <a:xfrm>
            <a:off x="9106300" y="9882441"/>
            <a:ext cx="2869883" cy="228601"/>
          </a:xfrm>
          <a:prstGeom prst="rect">
            <a:avLst/>
          </a:prstGeom>
        </p:spPr>
      </p:pic>
      <p:pic>
        <p:nvPicPr>
          <p:cNvPr id="26149" name="線 線" descr="線 線"/>
          <p:cNvPicPr>
            <a:picLocks noChangeAspect="0"/>
          </p:cNvPicPr>
          <p:nvPr/>
        </p:nvPicPr>
        <p:blipFill>
          <a:blip r:embed="rId83">
            <a:extLst/>
          </a:blip>
          <a:stretch>
            <a:fillRect/>
          </a:stretch>
        </p:blipFill>
        <p:spPr>
          <a:xfrm rot="20712559">
            <a:off x="18977508" y="5508564"/>
            <a:ext cx="2877658" cy="228601"/>
          </a:xfrm>
          <a:prstGeom prst="rect">
            <a:avLst/>
          </a:prstGeom>
        </p:spPr>
      </p:pic>
      <p:pic>
        <p:nvPicPr>
          <p:cNvPr id="26151" name="線 線" descr="線 線"/>
          <p:cNvPicPr>
            <a:picLocks noChangeAspect="0"/>
          </p:cNvPicPr>
          <p:nvPr/>
        </p:nvPicPr>
        <p:blipFill>
          <a:blip r:embed="rId84">
            <a:extLst/>
          </a:blip>
          <a:stretch>
            <a:fillRect/>
          </a:stretch>
        </p:blipFill>
        <p:spPr>
          <a:xfrm>
            <a:off x="11707331" y="6169246"/>
            <a:ext cx="2782373" cy="228601"/>
          </a:xfrm>
          <a:prstGeom prst="rect">
            <a:avLst/>
          </a:prstGeom>
        </p:spPr>
      </p:pic>
      <p:pic>
        <p:nvPicPr>
          <p:cNvPr id="26153" name="線 線" descr="線 線"/>
          <p:cNvPicPr>
            <a:picLocks noChangeAspect="0"/>
          </p:cNvPicPr>
          <p:nvPr/>
        </p:nvPicPr>
        <p:blipFill>
          <a:blip r:embed="rId85">
            <a:extLst/>
          </a:blip>
          <a:stretch>
            <a:fillRect/>
          </a:stretch>
        </p:blipFill>
        <p:spPr>
          <a:xfrm rot="322493">
            <a:off x="16458142" y="6289736"/>
            <a:ext cx="2801193" cy="228601"/>
          </a:xfrm>
          <a:prstGeom prst="rect">
            <a:avLst/>
          </a:prstGeom>
        </p:spPr>
      </p:pic>
      <p:pic>
        <p:nvPicPr>
          <p:cNvPr id="26155" name="線 線" descr="線 線"/>
          <p:cNvPicPr>
            <a:picLocks noChangeAspect="0"/>
          </p:cNvPicPr>
          <p:nvPr/>
        </p:nvPicPr>
        <p:blipFill>
          <a:blip r:embed="rId82">
            <a:extLst/>
          </a:blip>
          <a:stretch>
            <a:fillRect/>
          </a:stretch>
        </p:blipFill>
        <p:spPr>
          <a:xfrm>
            <a:off x="3863988" y="8499542"/>
            <a:ext cx="2869883" cy="228601"/>
          </a:xfrm>
          <a:prstGeom prst="rect">
            <a:avLst/>
          </a:prstGeom>
        </p:spPr>
      </p:pic>
      <p:pic>
        <p:nvPicPr>
          <p:cNvPr id="26157" name="線 線" descr="線 線"/>
          <p:cNvPicPr>
            <a:picLocks noChangeAspect="0"/>
          </p:cNvPicPr>
          <p:nvPr/>
        </p:nvPicPr>
        <p:blipFill>
          <a:blip r:embed="rId86">
            <a:extLst/>
          </a:blip>
          <a:stretch>
            <a:fillRect/>
          </a:stretch>
        </p:blipFill>
        <p:spPr>
          <a:xfrm rot="21141755">
            <a:off x="19018527" y="4098319"/>
            <a:ext cx="2893523" cy="228601"/>
          </a:xfrm>
          <a:prstGeom prst="rect">
            <a:avLst/>
          </a:prstGeom>
        </p:spPr>
      </p:pic>
      <p:pic>
        <p:nvPicPr>
          <p:cNvPr id="26159" name="線 線" descr="線 線"/>
          <p:cNvPicPr>
            <a:picLocks noChangeAspect="0"/>
          </p:cNvPicPr>
          <p:nvPr/>
        </p:nvPicPr>
        <p:blipFill>
          <a:blip r:embed="rId87">
            <a:extLst/>
          </a:blip>
          <a:stretch>
            <a:fillRect/>
          </a:stretch>
        </p:blipFill>
        <p:spPr>
          <a:xfrm>
            <a:off x="19037777" y="7065849"/>
            <a:ext cx="2789881" cy="228601"/>
          </a:xfrm>
          <a:prstGeom prst="rect">
            <a:avLst/>
          </a:prstGeom>
        </p:spPr>
      </p:pic>
      <p:pic>
        <p:nvPicPr>
          <p:cNvPr id="26161" name="線 線" descr="線 線"/>
          <p:cNvPicPr>
            <a:picLocks noChangeAspect="0"/>
          </p:cNvPicPr>
          <p:nvPr/>
        </p:nvPicPr>
        <p:blipFill>
          <a:blip r:embed="rId87">
            <a:extLst/>
          </a:blip>
          <a:stretch>
            <a:fillRect/>
          </a:stretch>
        </p:blipFill>
        <p:spPr>
          <a:xfrm>
            <a:off x="16419031" y="9887696"/>
            <a:ext cx="2789882" cy="228601"/>
          </a:xfrm>
          <a:prstGeom prst="rect">
            <a:avLst/>
          </a:prstGeom>
        </p:spPr>
      </p:pic>
      <p:pic>
        <p:nvPicPr>
          <p:cNvPr id="26163" name="線 線" descr="線 線"/>
          <p:cNvPicPr>
            <a:picLocks noChangeAspect="0"/>
          </p:cNvPicPr>
          <p:nvPr/>
        </p:nvPicPr>
        <p:blipFill>
          <a:blip r:embed="rId88">
            <a:extLst/>
          </a:blip>
          <a:stretch>
            <a:fillRect/>
          </a:stretch>
        </p:blipFill>
        <p:spPr>
          <a:xfrm rot="21238277">
            <a:off x="11692679" y="8356758"/>
            <a:ext cx="2811677" cy="228601"/>
          </a:xfrm>
          <a:prstGeom prst="rect">
            <a:avLst/>
          </a:prstGeom>
        </p:spPr>
      </p:pic>
      <p:pic>
        <p:nvPicPr>
          <p:cNvPr id="26165" name="線 線" descr="線 線"/>
          <p:cNvPicPr>
            <a:picLocks noChangeAspect="0"/>
          </p:cNvPicPr>
          <p:nvPr/>
        </p:nvPicPr>
        <p:blipFill>
          <a:blip r:embed="rId89">
            <a:extLst/>
          </a:blip>
          <a:stretch>
            <a:fillRect/>
          </a:stretch>
        </p:blipFill>
        <p:spPr>
          <a:xfrm rot="996422">
            <a:off x="9114480" y="8560704"/>
            <a:ext cx="2874819" cy="228601"/>
          </a:xfrm>
          <a:prstGeom prst="rect">
            <a:avLst/>
          </a:prstGeom>
        </p:spPr>
      </p:pic>
      <p:pic>
        <p:nvPicPr>
          <p:cNvPr id="26167" name="線 線" descr="線 線"/>
          <p:cNvPicPr>
            <a:picLocks noChangeAspect="0"/>
          </p:cNvPicPr>
          <p:nvPr/>
        </p:nvPicPr>
        <p:blipFill>
          <a:blip r:embed="rId90">
            <a:extLst/>
          </a:blip>
          <a:stretch>
            <a:fillRect/>
          </a:stretch>
        </p:blipFill>
        <p:spPr>
          <a:xfrm rot="20948870">
            <a:off x="3839085" y="5542636"/>
            <a:ext cx="3013666" cy="228601"/>
          </a:xfrm>
          <a:prstGeom prst="rect">
            <a:avLst/>
          </a:prstGeom>
        </p:spPr>
      </p:pic>
      <p:pic>
        <p:nvPicPr>
          <p:cNvPr id="26169" name="線 線" descr="線 線"/>
          <p:cNvPicPr>
            <a:picLocks noChangeAspect="0"/>
          </p:cNvPicPr>
          <p:nvPr/>
        </p:nvPicPr>
        <p:blipFill>
          <a:blip r:embed="rId91">
            <a:extLst/>
          </a:blip>
          <a:stretch>
            <a:fillRect/>
          </a:stretch>
        </p:blipFill>
        <p:spPr>
          <a:xfrm rot="20924196">
            <a:off x="14273812" y="9662504"/>
            <a:ext cx="2419098" cy="228601"/>
          </a:xfrm>
          <a:prstGeom prst="rect">
            <a:avLst/>
          </a:prstGeom>
        </p:spPr>
      </p:pic>
      <p:pic>
        <p:nvPicPr>
          <p:cNvPr id="26171" name="線 線" descr="線 線"/>
          <p:cNvPicPr>
            <a:picLocks noChangeAspect="0"/>
          </p:cNvPicPr>
          <p:nvPr/>
        </p:nvPicPr>
        <p:blipFill>
          <a:blip r:embed="rId92">
            <a:extLst/>
          </a:blip>
          <a:stretch>
            <a:fillRect/>
          </a:stretch>
        </p:blipFill>
        <p:spPr>
          <a:xfrm rot="21157509">
            <a:off x="14285948" y="5542636"/>
            <a:ext cx="2394828" cy="228601"/>
          </a:xfrm>
          <a:prstGeom prst="rect">
            <a:avLst/>
          </a:prstGeom>
        </p:spPr>
      </p:pic>
      <p:pic>
        <p:nvPicPr>
          <p:cNvPr id="26173" name="線 線" descr="線 線"/>
          <p:cNvPicPr>
            <a:picLocks noChangeAspect="0"/>
          </p:cNvPicPr>
          <p:nvPr/>
        </p:nvPicPr>
        <p:blipFill>
          <a:blip r:embed="rId93">
            <a:extLst/>
          </a:blip>
          <a:stretch>
            <a:fillRect/>
          </a:stretch>
        </p:blipFill>
        <p:spPr>
          <a:xfrm rot="21407183">
            <a:off x="18948635" y="8838907"/>
            <a:ext cx="2968167" cy="228601"/>
          </a:xfrm>
          <a:prstGeom prst="rect">
            <a:avLst/>
          </a:prstGeom>
        </p:spPr>
      </p:pic>
      <p:pic>
        <p:nvPicPr>
          <p:cNvPr id="26175" name="線 線" descr="線 線"/>
          <p:cNvPicPr>
            <a:picLocks noChangeAspect="0"/>
          </p:cNvPicPr>
          <p:nvPr/>
        </p:nvPicPr>
        <p:blipFill>
          <a:blip r:embed="rId94">
            <a:extLst/>
          </a:blip>
          <a:stretch>
            <a:fillRect/>
          </a:stretch>
        </p:blipFill>
        <p:spPr>
          <a:xfrm rot="673770">
            <a:off x="3838211" y="6670754"/>
            <a:ext cx="2921437" cy="228601"/>
          </a:xfrm>
          <a:prstGeom prst="rect">
            <a:avLst/>
          </a:prstGeom>
        </p:spPr>
      </p:pic>
      <p:pic>
        <p:nvPicPr>
          <p:cNvPr id="26177" name="線 線" descr="線 線"/>
          <p:cNvPicPr>
            <a:picLocks noChangeAspect="0"/>
          </p:cNvPicPr>
          <p:nvPr/>
        </p:nvPicPr>
        <p:blipFill>
          <a:blip r:embed="rId84">
            <a:extLst/>
          </a:blip>
          <a:stretch>
            <a:fillRect/>
          </a:stretch>
        </p:blipFill>
        <p:spPr>
          <a:xfrm>
            <a:off x="6507614" y="7410932"/>
            <a:ext cx="2782374" cy="228601"/>
          </a:xfrm>
          <a:prstGeom prst="rect">
            <a:avLst/>
          </a:prstGeom>
        </p:spPr>
      </p:pic>
      <p:pic>
        <p:nvPicPr>
          <p:cNvPr id="26179" name="線 図形" descr="線 図形"/>
          <p:cNvPicPr>
            <a:picLocks noChangeAspect="0"/>
          </p:cNvPicPr>
          <p:nvPr/>
        </p:nvPicPr>
        <p:blipFill>
          <a:blip r:embed="rId95">
            <a:extLst/>
          </a:blip>
          <a:stretch>
            <a:fillRect/>
          </a:stretch>
        </p:blipFill>
        <p:spPr>
          <a:xfrm rot="21313403">
            <a:off x="6489007" y="5042622"/>
            <a:ext cx="8039641" cy="613128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80" name="線 図形" descr="線 図形"/>
          <p:cNvPicPr>
            <a:picLocks noChangeAspect="0"/>
          </p:cNvPicPr>
          <p:nvPr/>
        </p:nvPicPr>
        <p:blipFill>
          <a:blip r:embed="rId96">
            <a:extLst/>
          </a:blip>
          <a:stretch>
            <a:fillRect/>
          </a:stretch>
        </p:blipFill>
        <p:spPr>
          <a:xfrm rot="690093">
            <a:off x="14234173" y="7143682"/>
            <a:ext cx="7728394" cy="676817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81" name="線 図形" descr="線 図形"/>
          <p:cNvPicPr>
            <a:picLocks noChangeAspect="0"/>
          </p:cNvPicPr>
          <p:nvPr/>
        </p:nvPicPr>
        <p:blipFill>
          <a:blip r:embed="rId97">
            <a:extLst/>
          </a:blip>
          <a:stretch>
            <a:fillRect/>
          </a:stretch>
        </p:blipFill>
        <p:spPr>
          <a:xfrm rot="21195568">
            <a:off x="3834082" y="9387992"/>
            <a:ext cx="5468013" cy="573643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82" name="線 線" descr="線 線"/>
          <p:cNvPicPr>
            <a:picLocks noChangeAspect="0"/>
          </p:cNvPicPr>
          <p:nvPr/>
        </p:nvPicPr>
        <p:blipFill>
          <a:blip r:embed="rId98">
            <a:extLst/>
          </a:blip>
          <a:stretch>
            <a:fillRect/>
          </a:stretch>
        </p:blipFill>
        <p:spPr>
          <a:xfrm rot="572322">
            <a:off x="6489714" y="6608984"/>
            <a:ext cx="2818177" cy="228601"/>
          </a:xfrm>
          <a:prstGeom prst="rect">
            <a:avLst/>
          </a:prstGeom>
        </p:spPr>
      </p:pic>
      <p:pic>
        <p:nvPicPr>
          <p:cNvPr id="26184" name="線 図形" descr="線 図形"/>
          <p:cNvPicPr>
            <a:picLocks noChangeAspect="0"/>
          </p:cNvPicPr>
          <p:nvPr/>
        </p:nvPicPr>
        <p:blipFill>
          <a:blip r:embed="rId99">
            <a:extLst/>
          </a:blip>
          <a:stretch>
            <a:fillRect/>
          </a:stretch>
        </p:blipFill>
        <p:spPr>
          <a:xfrm rot="896166">
            <a:off x="9042769" y="6516073"/>
            <a:ext cx="5625005" cy="586339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85" name="線 線" descr="線 線"/>
          <p:cNvPicPr>
            <a:picLocks noChangeAspect="0"/>
          </p:cNvPicPr>
          <p:nvPr/>
        </p:nvPicPr>
        <p:blipFill>
          <a:blip r:embed="rId100">
            <a:extLst/>
          </a:blip>
          <a:stretch>
            <a:fillRect/>
          </a:stretch>
        </p:blipFill>
        <p:spPr>
          <a:xfrm rot="21417623">
            <a:off x="3947325" y="3986841"/>
            <a:ext cx="2703209" cy="228601"/>
          </a:xfrm>
          <a:prstGeom prst="rect">
            <a:avLst/>
          </a:prstGeom>
        </p:spPr>
      </p:pic>
      <p:pic>
        <p:nvPicPr>
          <p:cNvPr id="26187" name="線 線" descr="線 線"/>
          <p:cNvPicPr>
            <a:picLocks noChangeAspect="0"/>
          </p:cNvPicPr>
          <p:nvPr/>
        </p:nvPicPr>
        <p:blipFill>
          <a:blip r:embed="rId101">
            <a:extLst/>
          </a:blip>
          <a:stretch>
            <a:fillRect/>
          </a:stretch>
        </p:blipFill>
        <p:spPr>
          <a:xfrm rot="348946">
            <a:off x="11827268" y="3854175"/>
            <a:ext cx="2669237" cy="228601"/>
          </a:xfrm>
          <a:prstGeom prst="rect">
            <a:avLst/>
          </a:prstGeom>
        </p:spPr>
      </p:pic>
      <p:pic>
        <p:nvPicPr>
          <p:cNvPr id="26189" name="線 線" descr="線 線"/>
          <p:cNvPicPr>
            <a:picLocks noChangeAspect="0"/>
          </p:cNvPicPr>
          <p:nvPr/>
        </p:nvPicPr>
        <p:blipFill>
          <a:blip r:embed="rId102">
            <a:extLst/>
          </a:blip>
          <a:stretch>
            <a:fillRect/>
          </a:stretch>
        </p:blipFill>
        <p:spPr>
          <a:xfrm>
            <a:off x="9106300" y="7727088"/>
            <a:ext cx="2909112" cy="228601"/>
          </a:xfrm>
          <a:prstGeom prst="rect">
            <a:avLst/>
          </a:prstGeom>
        </p:spPr>
      </p:pic>
      <p:pic>
        <p:nvPicPr>
          <p:cNvPr id="26191" name="線 図形" descr="線 図形"/>
          <p:cNvPicPr>
            <a:picLocks noChangeAspect="0"/>
          </p:cNvPicPr>
          <p:nvPr/>
        </p:nvPicPr>
        <p:blipFill>
          <a:blip r:embed="rId103">
            <a:extLst/>
          </a:blip>
          <a:stretch>
            <a:fillRect/>
          </a:stretch>
        </p:blipFill>
        <p:spPr>
          <a:xfrm rot="632021">
            <a:off x="3858605" y="7752492"/>
            <a:ext cx="5520435" cy="614015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92" name="線 線" descr="線 線"/>
          <p:cNvPicPr>
            <a:picLocks noChangeAspect="0"/>
          </p:cNvPicPr>
          <p:nvPr/>
        </p:nvPicPr>
        <p:blipFill>
          <a:blip r:embed="rId102">
            <a:extLst/>
          </a:blip>
          <a:stretch>
            <a:fillRect/>
          </a:stretch>
        </p:blipFill>
        <p:spPr>
          <a:xfrm>
            <a:off x="11707331" y="9398572"/>
            <a:ext cx="2909112" cy="228601"/>
          </a:xfrm>
          <a:prstGeom prst="rect">
            <a:avLst/>
          </a:prstGeom>
        </p:spPr>
      </p:pic>
      <p:pic>
        <p:nvPicPr>
          <p:cNvPr id="26194" name="線 図形" descr="線 図形"/>
          <p:cNvPicPr>
            <a:picLocks noChangeAspect="0"/>
          </p:cNvPicPr>
          <p:nvPr/>
        </p:nvPicPr>
        <p:blipFill>
          <a:blip r:embed="rId104">
            <a:extLst/>
          </a:blip>
          <a:stretch>
            <a:fillRect/>
          </a:stretch>
        </p:blipFill>
        <p:spPr>
          <a:xfrm rot="407913">
            <a:off x="14283720" y="4441518"/>
            <a:ext cx="5017669" cy="603307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95" name="線 線" descr="線 線"/>
          <p:cNvPicPr>
            <a:picLocks noChangeAspect="0"/>
          </p:cNvPicPr>
          <p:nvPr/>
        </p:nvPicPr>
        <p:blipFill>
          <a:blip r:embed="rId105">
            <a:extLst/>
          </a:blip>
          <a:stretch>
            <a:fillRect/>
          </a:stretch>
        </p:blipFill>
        <p:spPr>
          <a:xfrm rot="21134123">
            <a:off x="16264278" y="3854175"/>
            <a:ext cx="3002116" cy="228601"/>
          </a:xfrm>
          <a:prstGeom prst="rect">
            <a:avLst/>
          </a:prstGeom>
        </p:spPr>
      </p:pic>
      <p:pic>
        <p:nvPicPr>
          <p:cNvPr id="26197" name="線 図形" descr="線 図形"/>
          <p:cNvPicPr>
            <a:picLocks noChangeAspect="0"/>
          </p:cNvPicPr>
          <p:nvPr/>
        </p:nvPicPr>
        <p:blipFill>
          <a:blip r:embed="rId106">
            <a:extLst/>
          </a:blip>
          <a:stretch>
            <a:fillRect/>
          </a:stretch>
        </p:blipFill>
        <p:spPr>
          <a:xfrm rot="21316298">
            <a:off x="14226189" y="8164560"/>
            <a:ext cx="5041232" cy="623601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198" name="線 線" descr="線 線"/>
          <p:cNvPicPr>
            <a:picLocks noChangeAspect="0"/>
          </p:cNvPicPr>
          <p:nvPr/>
        </p:nvPicPr>
        <p:blipFill>
          <a:blip r:embed="rId107">
            <a:extLst/>
          </a:blip>
          <a:stretch>
            <a:fillRect/>
          </a:stretch>
        </p:blipFill>
        <p:spPr>
          <a:xfrm rot="637866">
            <a:off x="9084169" y="4046540"/>
            <a:ext cx="2867948" cy="228601"/>
          </a:xfrm>
          <a:prstGeom prst="rect">
            <a:avLst/>
          </a:prstGeom>
        </p:spPr>
      </p:pic>
      <p:pic>
        <p:nvPicPr>
          <p:cNvPr id="26200" name="線 図形" descr="線 図形"/>
          <p:cNvPicPr>
            <a:picLocks noChangeAspect="0"/>
          </p:cNvPicPr>
          <p:nvPr/>
        </p:nvPicPr>
        <p:blipFill>
          <a:blip r:embed="rId97">
            <a:extLst/>
          </a:blip>
          <a:stretch>
            <a:fillRect/>
          </a:stretch>
        </p:blipFill>
        <p:spPr>
          <a:xfrm rot="21195568">
            <a:off x="3878850" y="4383340"/>
            <a:ext cx="5468013" cy="573643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26201" name="線 線" descr="線 線"/>
          <p:cNvPicPr>
            <a:picLocks noChangeAspect="0"/>
          </p:cNvPicPr>
          <p:nvPr/>
        </p:nvPicPr>
        <p:blipFill>
          <a:blip r:embed="rId89">
            <a:extLst/>
          </a:blip>
          <a:stretch>
            <a:fillRect/>
          </a:stretch>
        </p:blipFill>
        <p:spPr>
          <a:xfrm rot="996422">
            <a:off x="18976089" y="9783540"/>
            <a:ext cx="2874819" cy="228601"/>
          </a:xfrm>
          <a:prstGeom prst="rect">
            <a:avLst/>
          </a:prstGeom>
        </p:spPr>
      </p:pic>
      <p:sp>
        <p:nvSpPr>
          <p:cNvPr id="26203" name="おかずに なった"/>
          <p:cNvSpPr txBox="1"/>
          <p:nvPr/>
        </p:nvSpPr>
        <p:spPr>
          <a:xfrm>
            <a:off x="4367090" y="12334585"/>
            <a:ext cx="4439515" cy="727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おかずに なった</a:t>
            </a:r>
          </a:p>
        </p:txBody>
      </p:sp>
      <p:sp>
        <p:nvSpPr>
          <p:cNvPr id="26204" name="おかずに なった"/>
          <p:cNvSpPr txBox="1"/>
          <p:nvPr/>
        </p:nvSpPr>
        <p:spPr>
          <a:xfrm>
            <a:off x="16407841" y="12291384"/>
            <a:ext cx="4439514" cy="727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おかずに なった</a:t>
            </a:r>
          </a:p>
        </p:txBody>
      </p:sp>
      <p:sp>
        <p:nvSpPr>
          <p:cNvPr id="26205" name="コールアウト"/>
          <p:cNvSpPr/>
          <p:nvPr/>
        </p:nvSpPr>
        <p:spPr>
          <a:xfrm>
            <a:off x="13069706" y="12357919"/>
            <a:ext cx="2164954" cy="7866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799" y="0"/>
                </a:moveTo>
                <a:cubicBezTo>
                  <a:pt x="5833" y="0"/>
                  <a:pt x="5023" y="1738"/>
                  <a:pt x="4736" y="4130"/>
                </a:cubicBezTo>
                <a:lnTo>
                  <a:pt x="0" y="7705"/>
                </a:lnTo>
                <a:lnTo>
                  <a:pt x="4617" y="11192"/>
                </a:lnTo>
                <a:lnTo>
                  <a:pt x="4617" y="15595"/>
                </a:lnTo>
                <a:cubicBezTo>
                  <a:pt x="4617" y="18910"/>
                  <a:pt x="5594" y="21600"/>
                  <a:pt x="6799" y="21600"/>
                </a:cubicBezTo>
                <a:lnTo>
                  <a:pt x="19418" y="21600"/>
                </a:lnTo>
                <a:cubicBezTo>
                  <a:pt x="20623" y="21600"/>
                  <a:pt x="21600" y="18910"/>
                  <a:pt x="21600" y="15595"/>
                </a:cubicBezTo>
                <a:lnTo>
                  <a:pt x="21600" y="6005"/>
                </a:lnTo>
                <a:cubicBezTo>
                  <a:pt x="21600" y="2690"/>
                  <a:pt x="20623" y="0"/>
                  <a:pt x="19418" y="0"/>
                </a:cubicBezTo>
                <a:lnTo>
                  <a:pt x="6799" y="0"/>
                </a:lnTo>
                <a:close/>
              </a:path>
            </a:pathLst>
          </a:custGeom>
          <a:solidFill>
            <a:srgbClr val="FF0000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26206" name="にげれた"/>
          <p:cNvSpPr txBox="1"/>
          <p:nvPr/>
        </p:nvSpPr>
        <p:spPr>
          <a:xfrm>
            <a:off x="13620219" y="12501985"/>
            <a:ext cx="1577976" cy="498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2800">
                <a:solidFill>
                  <a:srgbClr val="FFFFFF"/>
                </a:solidFill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にげれた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0" name="四角形"/>
          <p:cNvSpPr/>
          <p:nvPr/>
        </p:nvSpPr>
        <p:spPr>
          <a:xfrm>
            <a:off x="-353049" y="3009386"/>
            <a:ext cx="25090098" cy="10756901"/>
          </a:xfrm>
          <a:prstGeom prst="rect">
            <a:avLst/>
          </a:prstGeom>
          <a:solidFill>
            <a:srgbClr val="FF26DF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26211" name="スライド番号"/>
          <p:cNvSpPr txBox="1"/>
          <p:nvPr>
            <p:ph type="sldNum" sz="quarter" idx="2"/>
          </p:nvPr>
        </p:nvSpPr>
        <p:spPr>
          <a:xfrm>
            <a:off x="23260121" y="13831740"/>
            <a:ext cx="1023647" cy="7524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sp>
        <p:nvSpPr>
          <p:cNvPr id="26212" name="かいとう編"/>
          <p:cNvSpPr txBox="1"/>
          <p:nvPr/>
        </p:nvSpPr>
        <p:spPr>
          <a:xfrm>
            <a:off x="-1066878" y="7772101"/>
            <a:ext cx="26517756" cy="51300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39500">
                <a:solidFill>
                  <a:srgbClr val="FFFFFF"/>
                </a:solidFill>
                <a:latin typeface="ヒラギノ角ゴ Pro W6"/>
                <a:ea typeface="ヒラギノ角ゴ Pro W6"/>
                <a:cs typeface="ヒラギノ角ゴ Pro W6"/>
                <a:sym typeface="ヒラギノ角ゴ Pro W6"/>
              </a:defRPr>
            </a:lvl1pPr>
          </a:lstStyle>
          <a:p>
            <a:pPr/>
            <a:r>
              <a:t>かいとう編</a:t>
            </a:r>
          </a:p>
        </p:txBody>
      </p:sp>
      <p:grpSp>
        <p:nvGrpSpPr>
          <p:cNvPr id="26310" name="グループ"/>
          <p:cNvGrpSpPr/>
          <p:nvPr/>
        </p:nvGrpSpPr>
        <p:grpSpPr>
          <a:xfrm>
            <a:off x="2130994" y="822488"/>
            <a:ext cx="3063483" cy="2167153"/>
            <a:chOff x="-125178" y="-38024"/>
            <a:chExt cx="3063482" cy="2167152"/>
          </a:xfrm>
        </p:grpSpPr>
        <p:grpSp>
          <p:nvGrpSpPr>
            <p:cNvPr id="26217" name="グループ"/>
            <p:cNvGrpSpPr/>
            <p:nvPr/>
          </p:nvGrpSpPr>
          <p:grpSpPr>
            <a:xfrm>
              <a:off x="1313661" y="1033607"/>
              <a:ext cx="1624643" cy="1095521"/>
              <a:chOff x="-34049" y="-138508"/>
              <a:chExt cx="1624641" cy="1095520"/>
            </a:xfrm>
          </p:grpSpPr>
          <p:pic>
            <p:nvPicPr>
              <p:cNvPr id="26213" name="線 図形" descr="線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15506" y="-138509"/>
                <a:ext cx="1575086" cy="1095521"/>
              </a:xfrm>
              <a:prstGeom prst="rect">
                <a:avLst/>
              </a:prstGeom>
              <a:effectLst/>
            </p:spPr>
          </p:pic>
          <p:pic>
            <p:nvPicPr>
              <p:cNvPr id="2621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3814437">
                <a:off x="611408" y="-236096"/>
                <a:ext cx="156226" cy="153836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222" name="グループ"/>
            <p:cNvGrpSpPr/>
            <p:nvPr/>
          </p:nvGrpSpPr>
          <p:grpSpPr>
            <a:xfrm>
              <a:off x="-125179" y="1086092"/>
              <a:ext cx="1413257" cy="1016078"/>
              <a:chOff x="-125178" y="-141636"/>
              <a:chExt cx="1413256" cy="1016077"/>
            </a:xfrm>
          </p:grpSpPr>
          <p:pic>
            <p:nvPicPr>
              <p:cNvPr id="26218" name="線 図形" descr="線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 flipH="1" rot="239665">
                <a:off x="-94635" y="-95664"/>
                <a:ext cx="1352168" cy="924132"/>
              </a:xfrm>
              <a:prstGeom prst="rect">
                <a:avLst/>
              </a:prstGeom>
              <a:effectLst/>
            </p:spPr>
          </p:pic>
          <p:pic>
            <p:nvPicPr>
              <p:cNvPr id="26220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 flipH="1" rot="18025228">
                <a:off x="664704" y="-116169"/>
                <a:ext cx="139814" cy="1198111"/>
              </a:xfrm>
              <a:prstGeom prst="rect">
                <a:avLst/>
              </a:prstGeom>
              <a:effectLst/>
            </p:spPr>
          </p:pic>
        </p:grpSp>
        <p:pic>
          <p:nvPicPr>
            <p:cNvPr id="26223" name="線 線" descr="線 線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 rot="21596569">
              <a:off x="1248003" y="739629"/>
              <a:ext cx="52036" cy="1287322"/>
            </a:xfrm>
            <a:prstGeom prst="rect">
              <a:avLst/>
            </a:prstGeom>
            <a:effectLst/>
          </p:spPr>
        </p:pic>
        <p:grpSp>
          <p:nvGrpSpPr>
            <p:cNvPr id="26309" name="グループ"/>
            <p:cNvGrpSpPr/>
            <p:nvPr/>
          </p:nvGrpSpPr>
          <p:grpSpPr>
            <a:xfrm rot="20793250">
              <a:off x="888706" y="41008"/>
              <a:ext cx="766947" cy="739423"/>
              <a:chOff x="-31929" y="-32314"/>
              <a:chExt cx="766946" cy="739421"/>
            </a:xfrm>
          </p:grpSpPr>
          <p:grpSp>
            <p:nvGrpSpPr>
              <p:cNvPr id="26257" name="グループ"/>
              <p:cNvGrpSpPr/>
              <p:nvPr/>
            </p:nvGrpSpPr>
            <p:grpSpPr>
              <a:xfrm>
                <a:off x="-1247" y="7284"/>
                <a:ext cx="730209" cy="669991"/>
                <a:chOff x="-22832" y="-23365"/>
                <a:chExt cx="730207" cy="669990"/>
              </a:xfrm>
            </p:grpSpPr>
            <p:pic>
              <p:nvPicPr>
                <p:cNvPr id="2622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2262328">
                  <a:off x="439661" y="4111"/>
                  <a:ext cx="38260" cy="197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2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3844836">
                  <a:off x="535758" y="56819"/>
                  <a:ext cx="38262" cy="1996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2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4836663">
                  <a:off x="564614" y="139678"/>
                  <a:ext cx="38271" cy="20843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31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6054609">
                  <a:off x="581720" y="251368"/>
                  <a:ext cx="38272" cy="20958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33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7469276">
                  <a:off x="561591" y="350708"/>
                  <a:ext cx="38250" cy="1869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3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8355864">
                  <a:off x="494150" y="415720"/>
                  <a:ext cx="38249" cy="18586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3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9674326">
                  <a:off x="398651" y="448933"/>
                  <a:ext cx="38245" cy="1816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3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11491032">
                  <a:off x="301002" y="469064"/>
                  <a:ext cx="38238" cy="1755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4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12420572">
                  <a:off x="216960" y="443309"/>
                  <a:ext cx="38232" cy="1696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4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3996816">
                  <a:off x="126162" y="391683"/>
                  <a:ext cx="38235" cy="17278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4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15269933">
                  <a:off x="68141" y="316666"/>
                  <a:ext cx="38225" cy="1625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47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 rot="16976569">
                  <a:off x="43133" y="208247"/>
                  <a:ext cx="38228" cy="1658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4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17811552">
                  <a:off x="58818" y="121206"/>
                  <a:ext cx="38234" cy="1710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5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19037490">
                  <a:off x="133512" y="39194"/>
                  <a:ext cx="38255" cy="19227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5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0672075">
                  <a:off x="226328" y="-19498"/>
                  <a:ext cx="38272" cy="2086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55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908791">
                  <a:off x="337560" y="-21780"/>
                  <a:ext cx="38259" cy="196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6274" name="グループ"/>
              <p:cNvGrpSpPr/>
              <p:nvPr/>
            </p:nvGrpSpPr>
            <p:grpSpPr>
              <a:xfrm rot="20308925">
                <a:off x="48997" y="59272"/>
                <a:ext cx="605093" cy="556249"/>
                <a:chOff x="-24405" y="-25150"/>
                <a:chExt cx="605091" cy="556247"/>
              </a:xfrm>
            </p:grpSpPr>
            <p:pic>
              <p:nvPicPr>
                <p:cNvPr id="26258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4174312">
                  <a:off x="446364" y="90486"/>
                  <a:ext cx="38227" cy="16482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60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6568559">
                  <a:off x="480420" y="261591"/>
                  <a:ext cx="38221" cy="1586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62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9264830">
                  <a:off x="370699" y="360125"/>
                  <a:ext cx="38222" cy="159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64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11908906">
                  <a:off x="213137" y="386640"/>
                  <a:ext cx="38204" cy="14206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66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14453087">
                  <a:off x="96365" y="287335"/>
                  <a:ext cx="38208" cy="14466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68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17396569">
                  <a:off x="39857" y="119084"/>
                  <a:ext cx="38226" cy="1635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70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19663802">
                  <a:off x="132451" y="-7012"/>
                  <a:ext cx="38230" cy="16769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72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1439577">
                  <a:off x="302029" y="-24729"/>
                  <a:ext cx="38233" cy="17017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6291" name="グループ"/>
              <p:cNvGrpSpPr/>
              <p:nvPr/>
            </p:nvGrpSpPr>
            <p:grpSpPr>
              <a:xfrm>
                <a:off x="101727" y="122755"/>
                <a:ext cx="522811" cy="451794"/>
                <a:chOff x="-24644" y="-24815"/>
                <a:chExt cx="522809" cy="451792"/>
              </a:xfrm>
            </p:grpSpPr>
            <p:pic>
              <p:nvPicPr>
                <p:cNvPr id="26275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1325208">
                  <a:off x="247820" y="-23757"/>
                  <a:ext cx="38229" cy="1670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77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8817327">
                  <a:off x="293589" y="252296"/>
                  <a:ext cx="38221" cy="15896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79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17470349">
                  <a:off x="38197" y="77361"/>
                  <a:ext cx="38223" cy="160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81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 rot="3782822">
                  <a:off x="344739" y="43000"/>
                  <a:ext cx="38246" cy="1825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83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 rot="6831467">
                  <a:off x="390341" y="173559"/>
                  <a:ext cx="38240" cy="17707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85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 rot="11798240">
                  <a:off x="173187" y="259012"/>
                  <a:ext cx="38229" cy="165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87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 rot="20020942">
                  <a:off x="114152" y="-21084"/>
                  <a:ext cx="38229" cy="16677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89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 rot="14674040">
                  <a:off x="64970" y="200184"/>
                  <a:ext cx="38212" cy="1487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6308" name="グループ"/>
              <p:cNvGrpSpPr/>
              <p:nvPr/>
            </p:nvGrpSpPr>
            <p:grpSpPr>
              <a:xfrm>
                <a:off x="184903" y="201923"/>
                <a:ext cx="354075" cy="300490"/>
                <a:chOff x="-19069" y="-19069"/>
                <a:chExt cx="354074" cy="300488"/>
              </a:xfrm>
            </p:grpSpPr>
            <p:pic>
              <p:nvPicPr>
                <p:cNvPr id="26292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 rot="19139630">
                  <a:off x="47079" y="13042"/>
                  <a:ext cx="38193" cy="13025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94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 rot="10740515">
                  <a:off x="147366" y="130614"/>
                  <a:ext cx="38213" cy="15048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96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396569">
                  <a:off x="235252" y="47006"/>
                  <a:ext cx="38224" cy="161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298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8096568">
                  <a:off x="195654" y="96259"/>
                  <a:ext cx="38220" cy="1579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300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13717527">
                  <a:off x="86044" y="117718"/>
                  <a:ext cx="38202" cy="1394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302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21596569">
                  <a:off x="106952" y="-19050"/>
                  <a:ext cx="38214" cy="15090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304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2879641">
                  <a:off x="174980" y="-9990"/>
                  <a:ext cx="38223" cy="16040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6306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16196569">
                  <a:off x="42460" y="54951"/>
                  <a:ext cx="38224" cy="161245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26338" name="グループ"/>
          <p:cNvGrpSpPr/>
          <p:nvPr/>
        </p:nvGrpSpPr>
        <p:grpSpPr>
          <a:xfrm>
            <a:off x="20187740" y="390825"/>
            <a:ext cx="3300312" cy="2485260"/>
            <a:chOff x="-60825" y="-56481"/>
            <a:chExt cx="3300311" cy="2485259"/>
          </a:xfrm>
        </p:grpSpPr>
        <p:grpSp>
          <p:nvGrpSpPr>
            <p:cNvPr id="26313" name="円形"/>
            <p:cNvGrpSpPr/>
            <p:nvPr/>
          </p:nvGrpSpPr>
          <p:grpSpPr>
            <a:xfrm>
              <a:off x="1046550" y="624679"/>
              <a:ext cx="203036" cy="205033"/>
              <a:chOff x="0" y="0"/>
              <a:chExt cx="203035" cy="205032"/>
            </a:xfrm>
          </p:grpSpPr>
          <p:sp>
            <p:nvSpPr>
              <p:cNvPr id="26312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11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16" name="円形"/>
            <p:cNvGrpSpPr/>
            <p:nvPr/>
          </p:nvGrpSpPr>
          <p:grpSpPr>
            <a:xfrm>
              <a:off x="647965" y="624679"/>
              <a:ext cx="203036" cy="205033"/>
              <a:chOff x="0" y="0"/>
              <a:chExt cx="203035" cy="205032"/>
            </a:xfrm>
          </p:grpSpPr>
          <p:sp>
            <p:nvSpPr>
              <p:cNvPr id="26315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14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pic>
          <p:nvPicPr>
            <p:cNvPr id="26317" name="線 図形" descr="線 図形"/>
            <p:cNvPicPr>
              <a:picLocks noChangeAspect="0"/>
            </p:cNvPicPr>
            <p:nvPr/>
          </p:nvPicPr>
          <p:blipFill>
            <a:blip r:embed="rId47">
              <a:extLst/>
            </a:blip>
            <a:stretch>
              <a:fillRect/>
            </a:stretch>
          </p:blipFill>
          <p:spPr>
            <a:xfrm rot="19777392">
              <a:off x="-6556" y="186005"/>
              <a:ext cx="737420" cy="414832"/>
            </a:xfrm>
            <a:prstGeom prst="rect">
              <a:avLst/>
            </a:prstGeom>
            <a:effectLst/>
          </p:spPr>
        </p:pic>
        <p:pic>
          <p:nvPicPr>
            <p:cNvPr id="26319" name="線 図形" descr="線 図形"/>
            <p:cNvPicPr>
              <a:picLocks noChangeAspect="0"/>
            </p:cNvPicPr>
            <p:nvPr/>
          </p:nvPicPr>
          <p:blipFill>
            <a:blip r:embed="rId48">
              <a:extLst/>
            </a:blip>
            <a:stretch>
              <a:fillRect/>
            </a:stretch>
          </p:blipFill>
          <p:spPr>
            <a:xfrm rot="1136675">
              <a:off x="1189224" y="38940"/>
              <a:ext cx="689277" cy="608001"/>
            </a:xfrm>
            <a:prstGeom prst="rect">
              <a:avLst/>
            </a:prstGeom>
            <a:effectLst/>
          </p:spPr>
        </p:pic>
        <p:pic>
          <p:nvPicPr>
            <p:cNvPr id="26321" name="線 図形" descr="線 図形"/>
            <p:cNvPicPr>
              <a:picLocks noChangeAspect="0"/>
            </p:cNvPicPr>
            <p:nvPr/>
          </p:nvPicPr>
          <p:blipFill>
            <a:blip r:embed="rId49">
              <a:extLst/>
            </a:blip>
            <a:stretch>
              <a:fillRect/>
            </a:stretch>
          </p:blipFill>
          <p:spPr>
            <a:xfrm>
              <a:off x="660201" y="76189"/>
              <a:ext cx="2579285" cy="2352590"/>
            </a:xfrm>
            <a:prstGeom prst="rect">
              <a:avLst/>
            </a:prstGeom>
            <a:effectLst/>
          </p:spPr>
        </p:pic>
        <p:grpSp>
          <p:nvGrpSpPr>
            <p:cNvPr id="26325" name="楕円"/>
            <p:cNvGrpSpPr/>
            <p:nvPr/>
          </p:nvGrpSpPr>
          <p:grpSpPr>
            <a:xfrm rot="985734">
              <a:off x="2781424" y="200217"/>
              <a:ext cx="166064" cy="130887"/>
              <a:chOff x="0" y="0"/>
              <a:chExt cx="166062" cy="130885"/>
            </a:xfrm>
          </p:grpSpPr>
          <p:sp>
            <p:nvSpPr>
              <p:cNvPr id="26324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23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26326" name="線 図形" descr="線 図形"/>
            <p:cNvPicPr>
              <a:picLocks noChangeAspect="0"/>
            </p:cNvPicPr>
            <p:nvPr/>
          </p:nvPicPr>
          <p:blipFill>
            <a:blip r:embed="rId51">
              <a:extLst/>
            </a:blip>
            <a:stretch>
              <a:fillRect/>
            </a:stretch>
          </p:blipFill>
          <p:spPr>
            <a:xfrm>
              <a:off x="1890898" y="111155"/>
              <a:ext cx="477513" cy="530027"/>
            </a:xfrm>
            <a:prstGeom prst="rect">
              <a:avLst/>
            </a:prstGeom>
            <a:effectLst/>
          </p:spPr>
        </p:pic>
        <p:pic>
          <p:nvPicPr>
            <p:cNvPr id="26328" name="線 図形" descr="線 図形"/>
            <p:cNvPicPr>
              <a:picLocks noChangeAspect="0"/>
            </p:cNvPicPr>
            <p:nvPr/>
          </p:nvPicPr>
          <p:blipFill>
            <a:blip r:embed="rId52">
              <a:extLst/>
            </a:blip>
            <a:stretch>
              <a:fillRect/>
            </a:stretch>
          </p:blipFill>
          <p:spPr>
            <a:xfrm>
              <a:off x="2225565" y="118316"/>
              <a:ext cx="479256" cy="741254"/>
            </a:xfrm>
            <a:prstGeom prst="rect">
              <a:avLst/>
            </a:prstGeom>
            <a:effectLst/>
          </p:spPr>
        </p:pic>
        <p:grpSp>
          <p:nvGrpSpPr>
            <p:cNvPr id="26332" name="楕円"/>
            <p:cNvGrpSpPr/>
            <p:nvPr/>
          </p:nvGrpSpPr>
          <p:grpSpPr>
            <a:xfrm rot="985734">
              <a:off x="1532412" y="206040"/>
              <a:ext cx="166064" cy="130887"/>
              <a:chOff x="0" y="0"/>
              <a:chExt cx="166062" cy="130885"/>
            </a:xfrm>
          </p:grpSpPr>
          <p:sp>
            <p:nvSpPr>
              <p:cNvPr id="26331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30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35" name="楕円"/>
            <p:cNvGrpSpPr/>
            <p:nvPr/>
          </p:nvGrpSpPr>
          <p:grpSpPr>
            <a:xfrm rot="20631339">
              <a:off x="214477" y="332144"/>
              <a:ext cx="166064" cy="130887"/>
              <a:chOff x="0" y="0"/>
              <a:chExt cx="166062" cy="130885"/>
            </a:xfrm>
          </p:grpSpPr>
          <p:sp>
            <p:nvSpPr>
              <p:cNvPr id="26334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33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26336" name="線 図形" descr="線 図形"/>
            <p:cNvPicPr>
              <a:picLocks noChangeAspect="0"/>
            </p:cNvPicPr>
            <p:nvPr/>
          </p:nvPicPr>
          <p:blipFill>
            <a:blip r:embed="rId53">
              <a:extLst/>
            </a:blip>
            <a:stretch>
              <a:fillRect/>
            </a:stretch>
          </p:blipFill>
          <p:spPr>
            <a:xfrm>
              <a:off x="345314" y="857661"/>
              <a:ext cx="1206368" cy="975923"/>
            </a:xfrm>
            <a:prstGeom prst="rect">
              <a:avLst/>
            </a:prstGeom>
            <a:effectLst/>
          </p:spPr>
        </p:pic>
      </p:grpSp>
      <p:sp>
        <p:nvSpPr>
          <p:cNvPr id="26339" name="はぐれたべもの’ず"/>
          <p:cNvSpPr txBox="1"/>
          <p:nvPr/>
        </p:nvSpPr>
        <p:spPr>
          <a:xfrm>
            <a:off x="-1404995" y="2967560"/>
            <a:ext cx="27193991" cy="310435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23600">
                <a:solidFill>
                  <a:srgbClr val="FFFFFF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</a:lstStyle>
          <a:p>
            <a:pPr/>
            <a:r>
              <a:t>はぐれたべもの’ず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43" name="図形"/>
          <p:cNvGrpSpPr/>
          <p:nvPr/>
        </p:nvGrpSpPr>
        <p:grpSpPr>
          <a:xfrm>
            <a:off x="14961702" y="8072599"/>
            <a:ext cx="911509" cy="1292480"/>
            <a:chOff x="0" y="0"/>
            <a:chExt cx="911508" cy="1292478"/>
          </a:xfrm>
        </p:grpSpPr>
        <p:sp>
          <p:nvSpPr>
            <p:cNvPr id="2634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34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346" name="図形"/>
          <p:cNvGrpSpPr/>
          <p:nvPr/>
        </p:nvGrpSpPr>
        <p:grpSpPr>
          <a:xfrm>
            <a:off x="6669292" y="2784164"/>
            <a:ext cx="1486036" cy="1157291"/>
            <a:chOff x="0" y="0"/>
            <a:chExt cx="1486035" cy="1157289"/>
          </a:xfrm>
        </p:grpSpPr>
        <p:sp>
          <p:nvSpPr>
            <p:cNvPr id="26345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344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349" name="図形"/>
          <p:cNvGrpSpPr/>
          <p:nvPr/>
        </p:nvGrpSpPr>
        <p:grpSpPr>
          <a:xfrm rot="17281956">
            <a:off x="10317888" y="14401001"/>
            <a:ext cx="569278" cy="1412031"/>
            <a:chOff x="0" y="0"/>
            <a:chExt cx="569276" cy="1412029"/>
          </a:xfrm>
        </p:grpSpPr>
        <p:sp>
          <p:nvSpPr>
            <p:cNvPr id="26348" name="図形"/>
            <p:cNvSpPr/>
            <p:nvPr/>
          </p:nvSpPr>
          <p:spPr>
            <a:xfrm>
              <a:off x="12699" y="25509"/>
              <a:ext cx="54387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fill="norm" stroke="1" extrusionOk="0">
                  <a:moveTo>
                    <a:pt x="24" y="0"/>
                  </a:moveTo>
                  <a:cubicBezTo>
                    <a:pt x="1882" y="598"/>
                    <a:pt x="3641" y="1246"/>
                    <a:pt x="5290" y="1940"/>
                  </a:cubicBezTo>
                  <a:cubicBezTo>
                    <a:pt x="9132" y="3558"/>
                    <a:pt x="12384" y="5443"/>
                    <a:pt x="13681" y="7647"/>
                  </a:cubicBezTo>
                  <a:cubicBezTo>
                    <a:pt x="14125" y="8401"/>
                    <a:pt x="14325" y="9181"/>
                    <a:pt x="14823" y="9940"/>
                  </a:cubicBezTo>
                  <a:cubicBezTo>
                    <a:pt x="15316" y="10691"/>
                    <a:pt x="16105" y="11401"/>
                    <a:pt x="16881" y="12110"/>
                  </a:cubicBezTo>
                  <a:cubicBezTo>
                    <a:pt x="19161" y="14194"/>
                    <a:pt x="21403" y="16374"/>
                    <a:pt x="20687" y="18646"/>
                  </a:cubicBezTo>
                  <a:cubicBezTo>
                    <a:pt x="20348" y="19718"/>
                    <a:pt x="19344" y="20736"/>
                    <a:pt x="17772" y="21600"/>
                  </a:cubicBezTo>
                  <a:cubicBezTo>
                    <a:pt x="11617" y="18448"/>
                    <a:pt x="6913" y="14856"/>
                    <a:pt x="3894" y="11003"/>
                  </a:cubicBezTo>
                  <a:cubicBezTo>
                    <a:pt x="1112" y="7452"/>
                    <a:pt x="-197" y="3732"/>
                    <a:pt x="24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347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-1" y="0"/>
              <a:ext cx="569278" cy="1412030"/>
            </a:xfrm>
            <a:prstGeom prst="rect">
              <a:avLst/>
            </a:prstGeom>
            <a:effectLst/>
          </p:spPr>
        </p:pic>
      </p:grpSp>
      <p:grpSp>
        <p:nvGrpSpPr>
          <p:cNvPr id="26359" name="グループ"/>
          <p:cNvGrpSpPr/>
          <p:nvPr/>
        </p:nvGrpSpPr>
        <p:grpSpPr>
          <a:xfrm>
            <a:off x="6910922" y="8056978"/>
            <a:ext cx="1822271" cy="1327776"/>
            <a:chOff x="-16755" y="-12701"/>
            <a:chExt cx="1822269" cy="1327775"/>
          </a:xfrm>
        </p:grpSpPr>
        <p:grpSp>
          <p:nvGrpSpPr>
            <p:cNvPr id="26352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351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50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55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354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5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58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357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5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26360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6361" name="図形 図形" descr="図形 図形"/>
          <p:cNvPicPr>
            <a:picLocks noChangeAspect="0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26363" name="線 線" descr="線 線"/>
          <p:cNvPicPr>
            <a:picLocks noChangeAspect="0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26365" name="はしっこだいこん  と さきっぽだいこん    を   さがそう"/>
          <p:cNvSpPr txBox="1"/>
          <p:nvPr/>
        </p:nvSpPr>
        <p:spPr>
          <a:xfrm>
            <a:off x="2571696" y="980421"/>
            <a:ext cx="19784645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はしっこだいこん　　と　さきっぽだいこん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26368" name="図形"/>
          <p:cNvGrpSpPr/>
          <p:nvPr/>
        </p:nvGrpSpPr>
        <p:grpSpPr>
          <a:xfrm>
            <a:off x="1471943" y="5270662"/>
            <a:ext cx="911509" cy="1292480"/>
            <a:chOff x="0" y="0"/>
            <a:chExt cx="911508" cy="1292478"/>
          </a:xfrm>
        </p:grpSpPr>
        <p:sp>
          <p:nvSpPr>
            <p:cNvPr id="26367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366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376" name="グループ"/>
          <p:cNvGrpSpPr/>
          <p:nvPr/>
        </p:nvGrpSpPr>
        <p:grpSpPr>
          <a:xfrm>
            <a:off x="6929417" y="14385733"/>
            <a:ext cx="1518897" cy="978421"/>
            <a:chOff x="-28187" y="-19972"/>
            <a:chExt cx="1518895" cy="978419"/>
          </a:xfrm>
        </p:grpSpPr>
        <p:grpSp>
          <p:nvGrpSpPr>
            <p:cNvPr id="26371" name="図形"/>
            <p:cNvGrpSpPr/>
            <p:nvPr/>
          </p:nvGrpSpPr>
          <p:grpSpPr>
            <a:xfrm rot="17281956">
              <a:off x="446621" y="-236778"/>
              <a:ext cx="569278" cy="1412030"/>
              <a:chOff x="0" y="0"/>
              <a:chExt cx="569276" cy="1412029"/>
            </a:xfrm>
          </p:grpSpPr>
          <p:sp>
            <p:nvSpPr>
              <p:cNvPr id="26370" name="図形"/>
              <p:cNvSpPr/>
              <p:nvPr/>
            </p:nvSpPr>
            <p:spPr>
              <a:xfrm>
                <a:off x="12699" y="25509"/>
                <a:ext cx="543878" cy="13658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36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0"/>
                <a:ext cx="569278" cy="14120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75" name="グループ"/>
            <p:cNvGrpSpPr/>
            <p:nvPr/>
          </p:nvGrpSpPr>
          <p:grpSpPr>
            <a:xfrm>
              <a:off x="589509" y="404415"/>
              <a:ext cx="256056" cy="166365"/>
              <a:chOff x="-25400" y="0"/>
              <a:chExt cx="256054" cy="166364"/>
            </a:xfrm>
          </p:grpSpPr>
          <p:sp>
            <p:nvSpPr>
              <p:cNvPr id="2637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37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3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379" name="図形"/>
          <p:cNvGrpSpPr/>
          <p:nvPr/>
        </p:nvGrpSpPr>
        <p:grpSpPr>
          <a:xfrm>
            <a:off x="12775496" y="8140193"/>
            <a:ext cx="1486037" cy="1157291"/>
            <a:chOff x="0" y="0"/>
            <a:chExt cx="1486035" cy="1157289"/>
          </a:xfrm>
        </p:grpSpPr>
        <p:sp>
          <p:nvSpPr>
            <p:cNvPr id="26378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377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390" name="グループ"/>
          <p:cNvGrpSpPr/>
          <p:nvPr/>
        </p:nvGrpSpPr>
        <p:grpSpPr>
          <a:xfrm>
            <a:off x="7606577" y="57822"/>
            <a:ext cx="2244562" cy="2673298"/>
            <a:chOff x="-28187" y="-12700"/>
            <a:chExt cx="2244560" cy="2673296"/>
          </a:xfrm>
        </p:grpSpPr>
        <p:grpSp>
          <p:nvGrpSpPr>
            <p:cNvPr id="26382" name="図形"/>
            <p:cNvGrpSpPr/>
            <p:nvPr/>
          </p:nvGrpSpPr>
          <p:grpSpPr>
            <a:xfrm>
              <a:off x="363240" y="-12701"/>
              <a:ext cx="1349794" cy="1918544"/>
              <a:chOff x="0" y="0"/>
              <a:chExt cx="1349793" cy="1918542"/>
            </a:xfrm>
          </p:grpSpPr>
          <p:sp>
            <p:nvSpPr>
              <p:cNvPr id="26381" name="図形"/>
              <p:cNvSpPr/>
              <p:nvPr/>
            </p:nvSpPr>
            <p:spPr>
              <a:xfrm>
                <a:off x="12700" y="12700"/>
                <a:ext cx="1324394" cy="1891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96" h="21021" fill="norm" stroke="1" extrusionOk="0">
                    <a:moveTo>
                      <a:pt x="6289" y="21021"/>
                    </a:moveTo>
                    <a:lnTo>
                      <a:pt x="12612" y="20835"/>
                    </a:lnTo>
                    <a:cubicBezTo>
                      <a:pt x="12721" y="19785"/>
                      <a:pt x="13428" y="18799"/>
                      <a:pt x="14600" y="18122"/>
                    </a:cubicBezTo>
                    <a:cubicBezTo>
                      <a:pt x="16936" y="16772"/>
                      <a:pt x="19753" y="15320"/>
                      <a:pt x="17867" y="14113"/>
                    </a:cubicBezTo>
                    <a:cubicBezTo>
                      <a:pt x="17112" y="13630"/>
                      <a:pt x="15930" y="13771"/>
                      <a:pt x="15441" y="14407"/>
                    </a:cubicBezTo>
                    <a:cubicBezTo>
                      <a:pt x="16464" y="13919"/>
                      <a:pt x="17392" y="13396"/>
                      <a:pt x="18319" y="12842"/>
                    </a:cubicBezTo>
                    <a:cubicBezTo>
                      <a:pt x="19697" y="12018"/>
                      <a:pt x="21016" y="10916"/>
                      <a:pt x="20291" y="9760"/>
                    </a:cubicBezTo>
                    <a:cubicBezTo>
                      <a:pt x="19738" y="8880"/>
                      <a:pt x="18511" y="8573"/>
                      <a:pt x="17364" y="8572"/>
                    </a:cubicBezTo>
                    <a:cubicBezTo>
                      <a:pt x="15936" y="8570"/>
                      <a:pt x="14525" y="9018"/>
                      <a:pt x="13591" y="9994"/>
                    </a:cubicBezTo>
                    <a:cubicBezTo>
                      <a:pt x="14683" y="9405"/>
                      <a:pt x="15582" y="8652"/>
                      <a:pt x="16226" y="7788"/>
                    </a:cubicBezTo>
                    <a:cubicBezTo>
                      <a:pt x="18551" y="4665"/>
                      <a:pt x="16944" y="770"/>
                      <a:pt x="12562" y="92"/>
                    </a:cubicBezTo>
                    <a:cubicBezTo>
                      <a:pt x="8229" y="-579"/>
                      <a:pt x="4652" y="2540"/>
                      <a:pt x="4587" y="5964"/>
                    </a:cubicBezTo>
                    <a:cubicBezTo>
                      <a:pt x="4566" y="7095"/>
                      <a:pt x="4890" y="8216"/>
                      <a:pt x="5523" y="9252"/>
                    </a:cubicBezTo>
                    <a:cubicBezTo>
                      <a:pt x="4911" y="7415"/>
                      <a:pt x="1472" y="7145"/>
                      <a:pt x="288" y="8799"/>
                    </a:cubicBezTo>
                    <a:cubicBezTo>
                      <a:pt x="-584" y="10017"/>
                      <a:pt x="672" y="11335"/>
                      <a:pt x="2102" y="12358"/>
                    </a:cubicBezTo>
                    <a:cubicBezTo>
                      <a:pt x="3217" y="13155"/>
                      <a:pt x="4378" y="13919"/>
                      <a:pt x="5582" y="14646"/>
                    </a:cubicBezTo>
                    <a:cubicBezTo>
                      <a:pt x="4470" y="13157"/>
                      <a:pt x="1314" y="14193"/>
                      <a:pt x="2170" y="15767"/>
                    </a:cubicBezTo>
                    <a:cubicBezTo>
                      <a:pt x="2579" y="16518"/>
                      <a:pt x="4060" y="16564"/>
                      <a:pt x="5094" y="16900"/>
                    </a:cubicBezTo>
                    <a:cubicBezTo>
                      <a:pt x="7491" y="17680"/>
                      <a:pt x="8066" y="19753"/>
                      <a:pt x="6289" y="21021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638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-1" y="-1"/>
                <a:ext cx="1349795" cy="19185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85" name="図形"/>
            <p:cNvGrpSpPr/>
            <p:nvPr/>
          </p:nvGrpSpPr>
          <p:grpSpPr>
            <a:xfrm rot="17281956">
              <a:off x="674948" y="895121"/>
              <a:ext cx="838289" cy="2087605"/>
              <a:chOff x="0" y="0"/>
              <a:chExt cx="838287" cy="2087603"/>
            </a:xfrm>
          </p:grpSpPr>
          <p:sp>
            <p:nvSpPr>
              <p:cNvPr id="26384" name="図形"/>
              <p:cNvSpPr/>
              <p:nvPr/>
            </p:nvSpPr>
            <p:spPr>
              <a:xfrm>
                <a:off x="12699" y="25509"/>
                <a:ext cx="812889" cy="20414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38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8289" cy="208760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389" name="グループ"/>
            <p:cNvGrpSpPr/>
            <p:nvPr/>
          </p:nvGrpSpPr>
          <p:grpSpPr>
            <a:xfrm>
              <a:off x="893655" y="1841669"/>
              <a:ext cx="357578" cy="236089"/>
              <a:chOff x="-25400" y="0"/>
              <a:chExt cx="357577" cy="236087"/>
            </a:xfrm>
          </p:grpSpPr>
          <p:sp>
            <p:nvSpPr>
              <p:cNvPr id="26386" name="円形"/>
              <p:cNvSpPr/>
              <p:nvPr/>
            </p:nvSpPr>
            <p:spPr>
              <a:xfrm>
                <a:off x="48737" y="0"/>
                <a:ext cx="69885" cy="6988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387" name="円形"/>
              <p:cNvSpPr/>
              <p:nvPr/>
            </p:nvSpPr>
            <p:spPr>
              <a:xfrm>
                <a:off x="187723" y="0"/>
                <a:ext cx="69885" cy="6988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34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25400" y="121293"/>
                <a:ext cx="357578" cy="11479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397" name="グループ"/>
          <p:cNvGrpSpPr/>
          <p:nvPr/>
        </p:nvGrpSpPr>
        <p:grpSpPr>
          <a:xfrm rot="1837463">
            <a:off x="15225876" y="-109282"/>
            <a:ext cx="2997637" cy="3003653"/>
            <a:chOff x="-13039" y="-19851"/>
            <a:chExt cx="2997635" cy="3003651"/>
          </a:xfrm>
        </p:grpSpPr>
        <p:grpSp>
          <p:nvGrpSpPr>
            <p:cNvPr id="26393" name="図形"/>
            <p:cNvGrpSpPr/>
            <p:nvPr/>
          </p:nvGrpSpPr>
          <p:grpSpPr>
            <a:xfrm rot="18815810">
              <a:off x="381145" y="464195"/>
              <a:ext cx="2209267" cy="2035559"/>
              <a:chOff x="0" y="0"/>
              <a:chExt cx="2209266" cy="2035557"/>
            </a:xfrm>
          </p:grpSpPr>
          <p:sp>
            <p:nvSpPr>
              <p:cNvPr id="26392" name="図形"/>
              <p:cNvSpPr/>
              <p:nvPr/>
            </p:nvSpPr>
            <p:spPr>
              <a:xfrm>
                <a:off x="5573" y="12697"/>
                <a:ext cx="2188373" cy="200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265" y="49"/>
                      <a:pt x="4473" y="694"/>
                      <a:pt x="6436" y="1880"/>
                    </a:cubicBezTo>
                    <a:cubicBezTo>
                      <a:pt x="7371" y="2444"/>
                      <a:pt x="8240" y="3126"/>
                      <a:pt x="9021" y="3919"/>
                    </a:cubicBezTo>
                    <a:cubicBezTo>
                      <a:pt x="9687" y="4595"/>
                      <a:pt x="10276" y="5340"/>
                      <a:pt x="10901" y="6059"/>
                    </a:cubicBezTo>
                    <a:cubicBezTo>
                      <a:pt x="11757" y="7044"/>
                      <a:pt x="12674" y="7985"/>
                      <a:pt x="13504" y="9001"/>
                    </a:cubicBezTo>
                    <a:cubicBezTo>
                      <a:pt x="14484" y="10200"/>
                      <a:pt x="15427" y="11551"/>
                      <a:pt x="16881" y="11882"/>
                    </a:cubicBezTo>
                    <a:cubicBezTo>
                      <a:pt x="17556" y="12036"/>
                      <a:pt x="18255" y="11930"/>
                      <a:pt x="18947" y="11930"/>
                    </a:cubicBezTo>
                    <a:cubicBezTo>
                      <a:pt x="19858" y="11930"/>
                      <a:pt x="20758" y="12114"/>
                      <a:pt x="21600" y="12473"/>
                    </a:cubicBezTo>
                    <a:cubicBezTo>
                      <a:pt x="21098" y="14435"/>
                      <a:pt x="20354" y="16308"/>
                      <a:pt x="19416" y="18078"/>
                    </a:cubicBezTo>
                    <a:cubicBezTo>
                      <a:pt x="18758" y="19319"/>
                      <a:pt x="18003" y="20498"/>
                      <a:pt x="17160" y="21600"/>
                    </a:cubicBezTo>
                    <a:cubicBezTo>
                      <a:pt x="16124" y="20742"/>
                      <a:pt x="15275" y="19648"/>
                      <a:pt x="14670" y="18391"/>
                    </a:cubicBezTo>
                    <a:cubicBezTo>
                      <a:pt x="13930" y="16856"/>
                      <a:pt x="13581" y="15139"/>
                      <a:pt x="13023" y="13514"/>
                    </a:cubicBezTo>
                    <a:cubicBezTo>
                      <a:pt x="11983" y="10487"/>
                      <a:pt x="10237" y="7825"/>
                      <a:pt x="8024" y="5676"/>
                    </a:cubicBezTo>
                    <a:cubicBezTo>
                      <a:pt x="7278" y="4951"/>
                      <a:pt x="6483" y="4290"/>
                      <a:pt x="5672" y="3665"/>
                    </a:cubicBezTo>
                    <a:cubicBezTo>
                      <a:pt x="3876" y="2281"/>
                      <a:pt x="1980" y="1055"/>
                      <a:pt x="0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39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2209268" cy="2035559"/>
              </a:xfrm>
              <a:prstGeom prst="rect">
                <a:avLst/>
              </a:prstGeom>
              <a:effectLst/>
            </p:spPr>
          </p:pic>
        </p:grpSp>
        <p:sp>
          <p:nvSpPr>
            <p:cNvPr id="26394" name="円形"/>
            <p:cNvSpPr/>
            <p:nvPr/>
          </p:nvSpPr>
          <p:spPr>
            <a:xfrm>
              <a:off x="1900962" y="1219866"/>
              <a:ext cx="72269" cy="7395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6395" name="円形"/>
            <p:cNvSpPr/>
            <p:nvPr/>
          </p:nvSpPr>
          <p:spPr>
            <a:xfrm>
              <a:off x="2044689" y="1219866"/>
              <a:ext cx="72269" cy="7395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36" name="接続の線" descr="接続の線"/>
            <p:cNvPicPr>
              <a:picLocks noChangeAspect="0"/>
            </p:cNvPicPr>
            <p:nvPr/>
          </p:nvPicPr>
          <p:blipFill>
            <a:blip r:embed="rId15">
              <a:extLst/>
            </a:blip>
            <a:stretch>
              <a:fillRect/>
            </a:stretch>
          </p:blipFill>
          <p:spPr>
            <a:xfrm>
              <a:off x="1818812" y="1370636"/>
              <a:ext cx="380742" cy="131219"/>
            </a:xfrm>
            <a:prstGeom prst="rect">
              <a:avLst/>
            </a:prstGeom>
            <a:effectLst/>
          </p:spPr>
        </p:pic>
      </p:grpSp>
      <p:grpSp>
        <p:nvGrpSpPr>
          <p:cNvPr id="26407" name="グループ"/>
          <p:cNvGrpSpPr/>
          <p:nvPr/>
        </p:nvGrpSpPr>
        <p:grpSpPr>
          <a:xfrm>
            <a:off x="18304574" y="8056978"/>
            <a:ext cx="1822270" cy="1327776"/>
            <a:chOff x="-16755" y="-12701"/>
            <a:chExt cx="1822269" cy="1327775"/>
          </a:xfrm>
        </p:grpSpPr>
        <p:grpSp>
          <p:nvGrpSpPr>
            <p:cNvPr id="26400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399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98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03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02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01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06" name="図形"/>
            <p:cNvGrpSpPr/>
            <p:nvPr/>
          </p:nvGrpSpPr>
          <p:grpSpPr>
            <a:xfrm rot="14286995">
              <a:off x="1004662" y="319055"/>
              <a:ext cx="484313" cy="1014669"/>
              <a:chOff x="0" y="0"/>
              <a:chExt cx="484312" cy="1014668"/>
            </a:xfrm>
          </p:grpSpPr>
          <p:sp>
            <p:nvSpPr>
              <p:cNvPr id="26405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04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10" name="図形"/>
          <p:cNvGrpSpPr/>
          <p:nvPr/>
        </p:nvGrpSpPr>
        <p:grpSpPr>
          <a:xfrm rot="17281956">
            <a:off x="11617121" y="14388998"/>
            <a:ext cx="569278" cy="1412030"/>
            <a:chOff x="0" y="0"/>
            <a:chExt cx="569276" cy="1412029"/>
          </a:xfrm>
        </p:grpSpPr>
        <p:sp>
          <p:nvSpPr>
            <p:cNvPr id="26409" name="図形"/>
            <p:cNvSpPr/>
            <p:nvPr/>
          </p:nvSpPr>
          <p:spPr>
            <a:xfrm>
              <a:off x="12699" y="25509"/>
              <a:ext cx="54387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fill="norm" stroke="1" extrusionOk="0">
                  <a:moveTo>
                    <a:pt x="24" y="0"/>
                  </a:moveTo>
                  <a:cubicBezTo>
                    <a:pt x="1882" y="598"/>
                    <a:pt x="3641" y="1246"/>
                    <a:pt x="5290" y="1940"/>
                  </a:cubicBezTo>
                  <a:cubicBezTo>
                    <a:pt x="9132" y="3558"/>
                    <a:pt x="12384" y="5443"/>
                    <a:pt x="13681" y="7647"/>
                  </a:cubicBezTo>
                  <a:cubicBezTo>
                    <a:pt x="14125" y="8401"/>
                    <a:pt x="14325" y="9181"/>
                    <a:pt x="14823" y="9940"/>
                  </a:cubicBezTo>
                  <a:cubicBezTo>
                    <a:pt x="15316" y="10691"/>
                    <a:pt x="16105" y="11401"/>
                    <a:pt x="16881" y="12110"/>
                  </a:cubicBezTo>
                  <a:cubicBezTo>
                    <a:pt x="19161" y="14194"/>
                    <a:pt x="21403" y="16374"/>
                    <a:pt x="20687" y="18646"/>
                  </a:cubicBezTo>
                  <a:cubicBezTo>
                    <a:pt x="20348" y="19718"/>
                    <a:pt x="19344" y="20736"/>
                    <a:pt x="17772" y="21600"/>
                  </a:cubicBezTo>
                  <a:cubicBezTo>
                    <a:pt x="11617" y="18448"/>
                    <a:pt x="6913" y="14856"/>
                    <a:pt x="3894" y="11003"/>
                  </a:cubicBezTo>
                  <a:cubicBezTo>
                    <a:pt x="1112" y="7452"/>
                    <a:pt x="-197" y="3732"/>
                    <a:pt x="24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408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-1" y="0"/>
              <a:ext cx="569278" cy="1412030"/>
            </a:xfrm>
            <a:prstGeom prst="rect">
              <a:avLst/>
            </a:prstGeom>
            <a:effectLst/>
          </p:spPr>
        </p:pic>
      </p:grpSp>
      <p:grpSp>
        <p:nvGrpSpPr>
          <p:cNvPr id="26420" name="グループ"/>
          <p:cNvGrpSpPr/>
          <p:nvPr/>
        </p:nvGrpSpPr>
        <p:grpSpPr>
          <a:xfrm>
            <a:off x="15816682" y="2700948"/>
            <a:ext cx="1822271" cy="1327777"/>
            <a:chOff x="-16755" y="-12701"/>
            <a:chExt cx="1822269" cy="1327775"/>
          </a:xfrm>
        </p:grpSpPr>
        <p:grpSp>
          <p:nvGrpSpPr>
            <p:cNvPr id="2641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1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1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1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1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1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1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1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1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30" name="グループ"/>
          <p:cNvGrpSpPr/>
          <p:nvPr/>
        </p:nvGrpSpPr>
        <p:grpSpPr>
          <a:xfrm>
            <a:off x="10520775" y="5254293"/>
            <a:ext cx="1822271" cy="1327776"/>
            <a:chOff x="-16755" y="-12701"/>
            <a:chExt cx="1822269" cy="1327775"/>
          </a:xfrm>
        </p:grpSpPr>
        <p:grpSp>
          <p:nvGrpSpPr>
            <p:cNvPr id="2642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2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2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2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2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2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2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2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2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40" name="グループ"/>
          <p:cNvGrpSpPr/>
          <p:nvPr/>
        </p:nvGrpSpPr>
        <p:grpSpPr>
          <a:xfrm>
            <a:off x="8620007" y="5254293"/>
            <a:ext cx="1822270" cy="1327776"/>
            <a:chOff x="-16755" y="-12701"/>
            <a:chExt cx="1822269" cy="1327775"/>
          </a:xfrm>
        </p:grpSpPr>
        <p:grpSp>
          <p:nvGrpSpPr>
            <p:cNvPr id="2643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3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3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3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3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3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3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3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3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50" name="グループ"/>
          <p:cNvGrpSpPr/>
          <p:nvPr/>
        </p:nvGrpSpPr>
        <p:grpSpPr>
          <a:xfrm>
            <a:off x="2775488" y="2700948"/>
            <a:ext cx="1822271" cy="1327777"/>
            <a:chOff x="-16755" y="-12701"/>
            <a:chExt cx="1822269" cy="1327775"/>
          </a:xfrm>
        </p:grpSpPr>
        <p:grpSp>
          <p:nvGrpSpPr>
            <p:cNvPr id="2644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4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4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4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4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4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4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4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4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60" name="グループ"/>
          <p:cNvGrpSpPr/>
          <p:nvPr/>
        </p:nvGrpSpPr>
        <p:grpSpPr>
          <a:xfrm>
            <a:off x="1214097" y="8057726"/>
            <a:ext cx="1822271" cy="1327776"/>
            <a:chOff x="-16755" y="-12701"/>
            <a:chExt cx="1822269" cy="1327775"/>
          </a:xfrm>
        </p:grpSpPr>
        <p:grpSp>
          <p:nvGrpSpPr>
            <p:cNvPr id="2645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5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5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5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5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5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5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5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5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70" name="グループ"/>
          <p:cNvGrpSpPr/>
          <p:nvPr/>
        </p:nvGrpSpPr>
        <p:grpSpPr>
          <a:xfrm>
            <a:off x="8364571" y="2700948"/>
            <a:ext cx="1822271" cy="1327777"/>
            <a:chOff x="-16755" y="-12701"/>
            <a:chExt cx="1822269" cy="1327775"/>
          </a:xfrm>
        </p:grpSpPr>
        <p:grpSp>
          <p:nvGrpSpPr>
            <p:cNvPr id="2646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6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6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6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6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6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6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6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6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73" name="図形"/>
          <p:cNvGrpSpPr/>
          <p:nvPr/>
        </p:nvGrpSpPr>
        <p:grpSpPr>
          <a:xfrm>
            <a:off x="5466993" y="8072599"/>
            <a:ext cx="911510" cy="1292480"/>
            <a:chOff x="0" y="0"/>
            <a:chExt cx="911508" cy="1292478"/>
          </a:xfrm>
        </p:grpSpPr>
        <p:sp>
          <p:nvSpPr>
            <p:cNvPr id="2647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7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476" name="図形"/>
          <p:cNvGrpSpPr/>
          <p:nvPr/>
        </p:nvGrpSpPr>
        <p:grpSpPr>
          <a:xfrm>
            <a:off x="14777325" y="5269914"/>
            <a:ext cx="911510" cy="1292480"/>
            <a:chOff x="0" y="0"/>
            <a:chExt cx="911508" cy="1292478"/>
          </a:xfrm>
        </p:grpSpPr>
        <p:sp>
          <p:nvSpPr>
            <p:cNvPr id="26475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74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479" name="図形"/>
          <p:cNvGrpSpPr/>
          <p:nvPr/>
        </p:nvGrpSpPr>
        <p:grpSpPr>
          <a:xfrm>
            <a:off x="20479633" y="5269914"/>
            <a:ext cx="911510" cy="1292480"/>
            <a:chOff x="0" y="0"/>
            <a:chExt cx="911508" cy="1292478"/>
          </a:xfrm>
        </p:grpSpPr>
        <p:sp>
          <p:nvSpPr>
            <p:cNvPr id="26478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77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482" name="図形"/>
          <p:cNvGrpSpPr/>
          <p:nvPr/>
        </p:nvGrpSpPr>
        <p:grpSpPr>
          <a:xfrm>
            <a:off x="21573515" y="2784164"/>
            <a:ext cx="1486036" cy="1157291"/>
            <a:chOff x="0" y="0"/>
            <a:chExt cx="1486035" cy="1157289"/>
          </a:xfrm>
        </p:grpSpPr>
        <p:sp>
          <p:nvSpPr>
            <p:cNvPr id="26481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80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492" name="グループ"/>
          <p:cNvGrpSpPr/>
          <p:nvPr/>
        </p:nvGrpSpPr>
        <p:grpSpPr>
          <a:xfrm>
            <a:off x="2917699" y="5254293"/>
            <a:ext cx="1822271" cy="1327776"/>
            <a:chOff x="-16755" y="-12701"/>
            <a:chExt cx="1822269" cy="1327775"/>
          </a:xfrm>
        </p:grpSpPr>
        <p:grpSp>
          <p:nvGrpSpPr>
            <p:cNvPr id="2648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48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8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8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48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8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49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49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48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495" name="図形"/>
          <p:cNvGrpSpPr/>
          <p:nvPr/>
        </p:nvGrpSpPr>
        <p:grpSpPr>
          <a:xfrm>
            <a:off x="3280788" y="8140193"/>
            <a:ext cx="1486036" cy="1157291"/>
            <a:chOff x="0" y="0"/>
            <a:chExt cx="1486035" cy="1157289"/>
          </a:xfrm>
        </p:grpSpPr>
        <p:sp>
          <p:nvSpPr>
            <p:cNvPr id="26494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93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498" name="図形"/>
          <p:cNvGrpSpPr/>
          <p:nvPr/>
        </p:nvGrpSpPr>
        <p:grpSpPr>
          <a:xfrm>
            <a:off x="20371263" y="8140193"/>
            <a:ext cx="1486036" cy="1157291"/>
            <a:chOff x="0" y="0"/>
            <a:chExt cx="1486035" cy="1157289"/>
          </a:xfrm>
        </p:grpSpPr>
        <p:sp>
          <p:nvSpPr>
            <p:cNvPr id="26497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96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501" name="図形"/>
          <p:cNvGrpSpPr/>
          <p:nvPr/>
        </p:nvGrpSpPr>
        <p:grpSpPr>
          <a:xfrm>
            <a:off x="17847459" y="2784164"/>
            <a:ext cx="1486036" cy="1157291"/>
            <a:chOff x="0" y="0"/>
            <a:chExt cx="1486035" cy="1157289"/>
          </a:xfrm>
        </p:grpSpPr>
        <p:sp>
          <p:nvSpPr>
            <p:cNvPr id="26500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499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26504" name="図形"/>
          <p:cNvGrpSpPr/>
          <p:nvPr/>
        </p:nvGrpSpPr>
        <p:grpSpPr>
          <a:xfrm>
            <a:off x="19997751" y="2716569"/>
            <a:ext cx="911510" cy="1292480"/>
            <a:chOff x="0" y="0"/>
            <a:chExt cx="911508" cy="1292478"/>
          </a:xfrm>
        </p:grpSpPr>
        <p:sp>
          <p:nvSpPr>
            <p:cNvPr id="26503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02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07" name="図形"/>
          <p:cNvGrpSpPr/>
          <p:nvPr/>
        </p:nvGrpSpPr>
        <p:grpSpPr>
          <a:xfrm>
            <a:off x="10682612" y="2716569"/>
            <a:ext cx="911509" cy="1292480"/>
            <a:chOff x="0" y="0"/>
            <a:chExt cx="911508" cy="1292478"/>
          </a:xfrm>
        </p:grpSpPr>
        <p:sp>
          <p:nvSpPr>
            <p:cNvPr id="26506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05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10" name="図形"/>
          <p:cNvGrpSpPr/>
          <p:nvPr/>
        </p:nvGrpSpPr>
        <p:grpSpPr>
          <a:xfrm>
            <a:off x="1367473" y="2717318"/>
            <a:ext cx="911509" cy="1292479"/>
            <a:chOff x="0" y="0"/>
            <a:chExt cx="911508" cy="1292478"/>
          </a:xfrm>
        </p:grpSpPr>
        <p:sp>
          <p:nvSpPr>
            <p:cNvPr id="26509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0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13" name="図形"/>
          <p:cNvGrpSpPr/>
          <p:nvPr/>
        </p:nvGrpSpPr>
        <p:grpSpPr>
          <a:xfrm>
            <a:off x="14408667" y="2716569"/>
            <a:ext cx="911510" cy="1292480"/>
            <a:chOff x="0" y="0"/>
            <a:chExt cx="911508" cy="1292478"/>
          </a:xfrm>
        </p:grpSpPr>
        <p:sp>
          <p:nvSpPr>
            <p:cNvPr id="2651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1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16" name="図形"/>
          <p:cNvGrpSpPr/>
          <p:nvPr/>
        </p:nvGrpSpPr>
        <p:grpSpPr>
          <a:xfrm>
            <a:off x="12876557" y="5269914"/>
            <a:ext cx="911510" cy="1292480"/>
            <a:chOff x="0" y="0"/>
            <a:chExt cx="911508" cy="1292478"/>
          </a:xfrm>
        </p:grpSpPr>
        <p:sp>
          <p:nvSpPr>
            <p:cNvPr id="26515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14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26" name="グループ"/>
          <p:cNvGrpSpPr/>
          <p:nvPr/>
        </p:nvGrpSpPr>
        <p:grpSpPr>
          <a:xfrm>
            <a:off x="16223082" y="5254293"/>
            <a:ext cx="1822271" cy="1327776"/>
            <a:chOff x="-16755" y="-12701"/>
            <a:chExt cx="1822269" cy="1327775"/>
          </a:xfrm>
        </p:grpSpPr>
        <p:grpSp>
          <p:nvGrpSpPr>
            <p:cNvPr id="2651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1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1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2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2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2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2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2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2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36" name="グループ"/>
          <p:cNvGrpSpPr/>
          <p:nvPr/>
        </p:nvGrpSpPr>
        <p:grpSpPr>
          <a:xfrm>
            <a:off x="21925390" y="5254293"/>
            <a:ext cx="1822270" cy="1327776"/>
            <a:chOff x="-16755" y="-12701"/>
            <a:chExt cx="1822269" cy="1327775"/>
          </a:xfrm>
        </p:grpSpPr>
        <p:grpSp>
          <p:nvGrpSpPr>
            <p:cNvPr id="2652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2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2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3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3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3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3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3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3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46" name="グループ"/>
          <p:cNvGrpSpPr/>
          <p:nvPr/>
        </p:nvGrpSpPr>
        <p:grpSpPr>
          <a:xfrm>
            <a:off x="18123851" y="5251373"/>
            <a:ext cx="1822271" cy="1327776"/>
            <a:chOff x="-16755" y="-12701"/>
            <a:chExt cx="1822269" cy="1327775"/>
          </a:xfrm>
        </p:grpSpPr>
        <p:grpSp>
          <p:nvGrpSpPr>
            <p:cNvPr id="2653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3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3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4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4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4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4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4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4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49" name="図形"/>
          <p:cNvGrpSpPr/>
          <p:nvPr/>
        </p:nvGrpSpPr>
        <p:grpSpPr>
          <a:xfrm>
            <a:off x="7174250" y="5269914"/>
            <a:ext cx="911510" cy="1292480"/>
            <a:chOff x="0" y="0"/>
            <a:chExt cx="911508" cy="1292478"/>
          </a:xfrm>
        </p:grpSpPr>
        <p:sp>
          <p:nvSpPr>
            <p:cNvPr id="26548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47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59" name="グループ"/>
          <p:cNvGrpSpPr/>
          <p:nvPr/>
        </p:nvGrpSpPr>
        <p:grpSpPr>
          <a:xfrm>
            <a:off x="10708805" y="8056978"/>
            <a:ext cx="1822271" cy="1327776"/>
            <a:chOff x="-16755" y="-12701"/>
            <a:chExt cx="1822269" cy="1327775"/>
          </a:xfrm>
        </p:grpSpPr>
        <p:grpSp>
          <p:nvGrpSpPr>
            <p:cNvPr id="26552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51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50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55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54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5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58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57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5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69" name="グループ"/>
          <p:cNvGrpSpPr/>
          <p:nvPr/>
        </p:nvGrpSpPr>
        <p:grpSpPr>
          <a:xfrm>
            <a:off x="16405631" y="8056978"/>
            <a:ext cx="1822270" cy="1327776"/>
            <a:chOff x="-16755" y="-12701"/>
            <a:chExt cx="1822269" cy="1327775"/>
          </a:xfrm>
        </p:grpSpPr>
        <p:grpSp>
          <p:nvGrpSpPr>
            <p:cNvPr id="26562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61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60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65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64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6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68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67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6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72" name="図形"/>
          <p:cNvGrpSpPr/>
          <p:nvPr/>
        </p:nvGrpSpPr>
        <p:grpSpPr>
          <a:xfrm>
            <a:off x="9264877" y="8081059"/>
            <a:ext cx="911509" cy="1292480"/>
            <a:chOff x="0" y="0"/>
            <a:chExt cx="911508" cy="1292478"/>
          </a:xfrm>
        </p:grpSpPr>
        <p:sp>
          <p:nvSpPr>
            <p:cNvPr id="26571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70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75" name="図形"/>
          <p:cNvGrpSpPr/>
          <p:nvPr/>
        </p:nvGrpSpPr>
        <p:grpSpPr>
          <a:xfrm>
            <a:off x="5093528" y="2717318"/>
            <a:ext cx="911510" cy="1292479"/>
            <a:chOff x="0" y="0"/>
            <a:chExt cx="911508" cy="1292478"/>
          </a:xfrm>
        </p:grpSpPr>
        <p:sp>
          <p:nvSpPr>
            <p:cNvPr id="26574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73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85" name="グループ"/>
          <p:cNvGrpSpPr/>
          <p:nvPr/>
        </p:nvGrpSpPr>
        <p:grpSpPr>
          <a:xfrm>
            <a:off x="4818468" y="5406959"/>
            <a:ext cx="1822271" cy="1327777"/>
            <a:chOff x="-16755" y="-12701"/>
            <a:chExt cx="1822269" cy="1327775"/>
          </a:xfrm>
        </p:grpSpPr>
        <p:grpSp>
          <p:nvGrpSpPr>
            <p:cNvPr id="26578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77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76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81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80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79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84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83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8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588" name="図形"/>
          <p:cNvGrpSpPr/>
          <p:nvPr/>
        </p:nvGrpSpPr>
        <p:grpSpPr>
          <a:xfrm>
            <a:off x="12905297" y="10540989"/>
            <a:ext cx="911510" cy="1292480"/>
            <a:chOff x="0" y="0"/>
            <a:chExt cx="911508" cy="1292478"/>
          </a:xfrm>
        </p:grpSpPr>
        <p:sp>
          <p:nvSpPr>
            <p:cNvPr id="26587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586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598" name="グループ"/>
          <p:cNvGrpSpPr/>
          <p:nvPr/>
        </p:nvGrpSpPr>
        <p:grpSpPr>
          <a:xfrm>
            <a:off x="21954129" y="10524619"/>
            <a:ext cx="1822271" cy="1327777"/>
            <a:chOff x="-16755" y="-12701"/>
            <a:chExt cx="1822269" cy="1327775"/>
          </a:xfrm>
        </p:grpSpPr>
        <p:grpSp>
          <p:nvGrpSpPr>
            <p:cNvPr id="26591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590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89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94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593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92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597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596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9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08" name="グループ"/>
          <p:cNvGrpSpPr/>
          <p:nvPr/>
        </p:nvGrpSpPr>
        <p:grpSpPr>
          <a:xfrm>
            <a:off x="20053361" y="10524619"/>
            <a:ext cx="1822271" cy="1327777"/>
            <a:chOff x="-16755" y="-12701"/>
            <a:chExt cx="1822269" cy="1327775"/>
          </a:xfrm>
        </p:grpSpPr>
        <p:grpSp>
          <p:nvGrpSpPr>
            <p:cNvPr id="26601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00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599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04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03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02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07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06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0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18" name="グループ"/>
          <p:cNvGrpSpPr/>
          <p:nvPr/>
        </p:nvGrpSpPr>
        <p:grpSpPr>
          <a:xfrm>
            <a:off x="14351054" y="10524619"/>
            <a:ext cx="1822270" cy="1327777"/>
            <a:chOff x="-16755" y="-12701"/>
            <a:chExt cx="1822269" cy="1327775"/>
          </a:xfrm>
        </p:grpSpPr>
        <p:grpSp>
          <p:nvGrpSpPr>
            <p:cNvPr id="26611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10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09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14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13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12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17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16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1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21" name="図形"/>
          <p:cNvGrpSpPr/>
          <p:nvPr/>
        </p:nvGrpSpPr>
        <p:grpSpPr>
          <a:xfrm>
            <a:off x="18607605" y="10540241"/>
            <a:ext cx="911509" cy="1292479"/>
            <a:chOff x="0" y="0"/>
            <a:chExt cx="911508" cy="1292478"/>
          </a:xfrm>
        </p:grpSpPr>
        <p:sp>
          <p:nvSpPr>
            <p:cNvPr id="26620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619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631" name="グループ"/>
          <p:cNvGrpSpPr/>
          <p:nvPr/>
        </p:nvGrpSpPr>
        <p:grpSpPr>
          <a:xfrm>
            <a:off x="16251823" y="10677286"/>
            <a:ext cx="1822271" cy="1327776"/>
            <a:chOff x="-16755" y="-12701"/>
            <a:chExt cx="1822269" cy="1327775"/>
          </a:xfrm>
        </p:grpSpPr>
        <p:grpSp>
          <p:nvGrpSpPr>
            <p:cNvPr id="26624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23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22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27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26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2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30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29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2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34" name="図形"/>
          <p:cNvGrpSpPr/>
          <p:nvPr/>
        </p:nvGrpSpPr>
        <p:grpSpPr>
          <a:xfrm>
            <a:off x="3401453" y="10558290"/>
            <a:ext cx="911509" cy="1292480"/>
            <a:chOff x="0" y="0"/>
            <a:chExt cx="911508" cy="1292478"/>
          </a:xfrm>
        </p:grpSpPr>
        <p:sp>
          <p:nvSpPr>
            <p:cNvPr id="26633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632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637" name="図形"/>
          <p:cNvGrpSpPr/>
          <p:nvPr/>
        </p:nvGrpSpPr>
        <p:grpSpPr>
          <a:xfrm>
            <a:off x="9103759" y="10558290"/>
            <a:ext cx="911509" cy="1292480"/>
            <a:chOff x="0" y="0"/>
            <a:chExt cx="911508" cy="1292478"/>
          </a:xfrm>
        </p:grpSpPr>
        <p:sp>
          <p:nvSpPr>
            <p:cNvPr id="26636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635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640" name="図形"/>
          <p:cNvGrpSpPr/>
          <p:nvPr/>
        </p:nvGrpSpPr>
        <p:grpSpPr>
          <a:xfrm>
            <a:off x="1500683" y="10558290"/>
            <a:ext cx="911510" cy="1292480"/>
            <a:chOff x="0" y="0"/>
            <a:chExt cx="911508" cy="1292478"/>
          </a:xfrm>
        </p:grpSpPr>
        <p:sp>
          <p:nvSpPr>
            <p:cNvPr id="26639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63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6650" name="グループ"/>
          <p:cNvGrpSpPr/>
          <p:nvPr/>
        </p:nvGrpSpPr>
        <p:grpSpPr>
          <a:xfrm>
            <a:off x="4847209" y="10542669"/>
            <a:ext cx="1822271" cy="1327776"/>
            <a:chOff x="-16755" y="-12701"/>
            <a:chExt cx="1822269" cy="1327775"/>
          </a:xfrm>
        </p:grpSpPr>
        <p:grpSp>
          <p:nvGrpSpPr>
            <p:cNvPr id="2664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4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4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4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4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4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4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4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4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60" name="グループ"/>
          <p:cNvGrpSpPr/>
          <p:nvPr/>
        </p:nvGrpSpPr>
        <p:grpSpPr>
          <a:xfrm>
            <a:off x="10549515" y="10542669"/>
            <a:ext cx="1822271" cy="1327776"/>
            <a:chOff x="-16755" y="-12701"/>
            <a:chExt cx="1822269" cy="1327775"/>
          </a:xfrm>
        </p:grpSpPr>
        <p:grpSp>
          <p:nvGrpSpPr>
            <p:cNvPr id="2665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5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5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5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5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5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5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5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5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70" name="グループ"/>
          <p:cNvGrpSpPr/>
          <p:nvPr/>
        </p:nvGrpSpPr>
        <p:grpSpPr>
          <a:xfrm>
            <a:off x="6747977" y="10539749"/>
            <a:ext cx="1822270" cy="1327776"/>
            <a:chOff x="-16755" y="-12701"/>
            <a:chExt cx="1822269" cy="1327775"/>
          </a:xfrm>
        </p:grpSpPr>
        <p:grpSp>
          <p:nvGrpSpPr>
            <p:cNvPr id="26663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26662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61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66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26665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6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69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26668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66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78" name="グループ"/>
          <p:cNvGrpSpPr/>
          <p:nvPr/>
        </p:nvGrpSpPr>
        <p:grpSpPr>
          <a:xfrm>
            <a:off x="13083432" y="11729316"/>
            <a:ext cx="633793" cy="667899"/>
            <a:chOff x="-12700" y="-12700"/>
            <a:chExt cx="633792" cy="667898"/>
          </a:xfrm>
        </p:grpSpPr>
        <p:grpSp>
          <p:nvGrpSpPr>
            <p:cNvPr id="26673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672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67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77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67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67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3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86" name="グループ"/>
          <p:cNvGrpSpPr/>
          <p:nvPr/>
        </p:nvGrpSpPr>
        <p:grpSpPr>
          <a:xfrm>
            <a:off x="16329854" y="3922945"/>
            <a:ext cx="1054664" cy="572260"/>
            <a:chOff x="-12699" y="-12700"/>
            <a:chExt cx="1054662" cy="572259"/>
          </a:xfrm>
        </p:grpSpPr>
        <p:grpSp>
          <p:nvGrpSpPr>
            <p:cNvPr id="26681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680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67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85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2668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68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4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694" name="グループ"/>
          <p:cNvGrpSpPr/>
          <p:nvPr/>
        </p:nvGrpSpPr>
        <p:grpSpPr>
          <a:xfrm>
            <a:off x="14652572" y="3875125"/>
            <a:ext cx="633793" cy="667900"/>
            <a:chOff x="-12700" y="-12700"/>
            <a:chExt cx="633792" cy="667898"/>
          </a:xfrm>
        </p:grpSpPr>
        <p:grpSp>
          <p:nvGrpSpPr>
            <p:cNvPr id="26689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688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68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693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690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691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4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02" name="グループ"/>
          <p:cNvGrpSpPr/>
          <p:nvPr/>
        </p:nvGrpSpPr>
        <p:grpSpPr>
          <a:xfrm>
            <a:off x="18157452" y="3835961"/>
            <a:ext cx="1054573" cy="585021"/>
            <a:chOff x="-12700" y="-12700"/>
            <a:chExt cx="1054571" cy="585020"/>
          </a:xfrm>
        </p:grpSpPr>
        <p:grpSp>
          <p:nvGrpSpPr>
            <p:cNvPr id="26697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26696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69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01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26698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699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44" name="接続の線" descr="接続の線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05" name="図形"/>
          <p:cNvGrpSpPr/>
          <p:nvPr/>
        </p:nvGrpSpPr>
        <p:grpSpPr>
          <a:xfrm rot="17281956">
            <a:off x="20160093" y="3330396"/>
            <a:ext cx="722758" cy="1399211"/>
            <a:chOff x="0" y="0"/>
            <a:chExt cx="722756" cy="1399210"/>
          </a:xfrm>
        </p:grpSpPr>
        <p:sp>
          <p:nvSpPr>
            <p:cNvPr id="26704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703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713" name="グループ"/>
          <p:cNvGrpSpPr/>
          <p:nvPr/>
        </p:nvGrpSpPr>
        <p:grpSpPr>
          <a:xfrm>
            <a:off x="21856892" y="3916564"/>
            <a:ext cx="1054664" cy="572261"/>
            <a:chOff x="-12699" y="-12700"/>
            <a:chExt cx="1054662" cy="572259"/>
          </a:xfrm>
        </p:grpSpPr>
        <p:grpSp>
          <p:nvGrpSpPr>
            <p:cNvPr id="2670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0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0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12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70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1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4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21" name="グループ"/>
          <p:cNvGrpSpPr/>
          <p:nvPr/>
        </p:nvGrpSpPr>
        <p:grpSpPr>
          <a:xfrm>
            <a:off x="5098389" y="3964545"/>
            <a:ext cx="1054664" cy="572260"/>
            <a:chOff x="-12699" y="-12700"/>
            <a:chExt cx="1054662" cy="572259"/>
          </a:xfrm>
        </p:grpSpPr>
        <p:grpSp>
          <p:nvGrpSpPr>
            <p:cNvPr id="2671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1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1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20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71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1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4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29" name="グループ"/>
          <p:cNvGrpSpPr/>
          <p:nvPr/>
        </p:nvGrpSpPr>
        <p:grpSpPr>
          <a:xfrm>
            <a:off x="1345515" y="3964545"/>
            <a:ext cx="1054664" cy="572260"/>
            <a:chOff x="-12699" y="-12700"/>
            <a:chExt cx="1054662" cy="572259"/>
          </a:xfrm>
        </p:grpSpPr>
        <p:grpSp>
          <p:nvGrpSpPr>
            <p:cNvPr id="26724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23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2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28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2672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2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5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37" name="グループ"/>
          <p:cNvGrpSpPr/>
          <p:nvPr/>
        </p:nvGrpSpPr>
        <p:grpSpPr>
          <a:xfrm>
            <a:off x="3331126" y="11791705"/>
            <a:ext cx="1054664" cy="572260"/>
            <a:chOff x="-12699" y="-12700"/>
            <a:chExt cx="1054662" cy="572259"/>
          </a:xfrm>
        </p:grpSpPr>
        <p:grpSp>
          <p:nvGrpSpPr>
            <p:cNvPr id="26732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31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EEFE1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3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36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2673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3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5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45" name="グループ"/>
          <p:cNvGrpSpPr/>
          <p:nvPr/>
        </p:nvGrpSpPr>
        <p:grpSpPr>
          <a:xfrm>
            <a:off x="7095803" y="3835961"/>
            <a:ext cx="633793" cy="667899"/>
            <a:chOff x="-12700" y="-12700"/>
            <a:chExt cx="633792" cy="667898"/>
          </a:xfrm>
        </p:grpSpPr>
        <p:grpSp>
          <p:nvGrpSpPr>
            <p:cNvPr id="26740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739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3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44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2674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4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54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53" name="グループ"/>
          <p:cNvGrpSpPr/>
          <p:nvPr/>
        </p:nvGrpSpPr>
        <p:grpSpPr>
          <a:xfrm>
            <a:off x="3431525" y="3916726"/>
            <a:ext cx="633794" cy="667899"/>
            <a:chOff x="-12700" y="-12700"/>
            <a:chExt cx="633792" cy="667898"/>
          </a:xfrm>
        </p:grpSpPr>
        <p:grpSp>
          <p:nvGrpSpPr>
            <p:cNvPr id="26748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747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4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52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74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5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5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61" name="グループ"/>
          <p:cNvGrpSpPr/>
          <p:nvPr/>
        </p:nvGrpSpPr>
        <p:grpSpPr>
          <a:xfrm>
            <a:off x="9007839" y="3916564"/>
            <a:ext cx="633793" cy="667900"/>
            <a:chOff x="-12700" y="-12700"/>
            <a:chExt cx="633792" cy="667898"/>
          </a:xfrm>
        </p:grpSpPr>
        <p:grpSp>
          <p:nvGrpSpPr>
            <p:cNvPr id="26756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755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5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60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75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5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5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64" name="図形"/>
          <p:cNvGrpSpPr/>
          <p:nvPr/>
        </p:nvGrpSpPr>
        <p:grpSpPr>
          <a:xfrm rot="17281956">
            <a:off x="10715230" y="3469328"/>
            <a:ext cx="722757" cy="1399211"/>
            <a:chOff x="0" y="0"/>
            <a:chExt cx="722756" cy="1399210"/>
          </a:xfrm>
        </p:grpSpPr>
        <p:sp>
          <p:nvSpPr>
            <p:cNvPr id="26763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762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772" name="グループ"/>
          <p:cNvGrpSpPr/>
          <p:nvPr/>
        </p:nvGrpSpPr>
        <p:grpSpPr>
          <a:xfrm>
            <a:off x="16710093" y="11976740"/>
            <a:ext cx="1054663" cy="572260"/>
            <a:chOff x="-12699" y="-12700"/>
            <a:chExt cx="1054662" cy="572259"/>
          </a:xfrm>
        </p:grpSpPr>
        <p:grpSp>
          <p:nvGrpSpPr>
            <p:cNvPr id="26767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66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6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71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26768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69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6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80" name="グループ"/>
          <p:cNvGrpSpPr/>
          <p:nvPr/>
        </p:nvGrpSpPr>
        <p:grpSpPr>
          <a:xfrm>
            <a:off x="22566889" y="11750588"/>
            <a:ext cx="633793" cy="667899"/>
            <a:chOff x="-12700" y="-12700"/>
            <a:chExt cx="633792" cy="667898"/>
          </a:xfrm>
        </p:grpSpPr>
        <p:grpSp>
          <p:nvGrpSpPr>
            <p:cNvPr id="26775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774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7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79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776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77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6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88" name="グループ"/>
          <p:cNvGrpSpPr/>
          <p:nvPr/>
        </p:nvGrpSpPr>
        <p:grpSpPr>
          <a:xfrm>
            <a:off x="5316442" y="11792027"/>
            <a:ext cx="1054572" cy="585021"/>
            <a:chOff x="-12700" y="-12700"/>
            <a:chExt cx="1054571" cy="585020"/>
          </a:xfrm>
        </p:grpSpPr>
        <p:grpSp>
          <p:nvGrpSpPr>
            <p:cNvPr id="26783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26782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81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87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26784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85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64" name="接続の線" descr="接続の線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791" name="図形"/>
          <p:cNvGrpSpPr/>
          <p:nvPr/>
        </p:nvGrpSpPr>
        <p:grpSpPr>
          <a:xfrm rot="17281956">
            <a:off x="14806243" y="11269846"/>
            <a:ext cx="722758" cy="1399212"/>
            <a:chOff x="0" y="0"/>
            <a:chExt cx="722756" cy="1399210"/>
          </a:xfrm>
        </p:grpSpPr>
        <p:sp>
          <p:nvSpPr>
            <p:cNvPr id="26790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789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799" name="グループ"/>
          <p:cNvGrpSpPr/>
          <p:nvPr/>
        </p:nvGrpSpPr>
        <p:grpSpPr>
          <a:xfrm>
            <a:off x="20553300" y="11798407"/>
            <a:ext cx="1054664" cy="572260"/>
            <a:chOff x="-12699" y="-12700"/>
            <a:chExt cx="1054662" cy="572259"/>
          </a:xfrm>
        </p:grpSpPr>
        <p:grpSp>
          <p:nvGrpSpPr>
            <p:cNvPr id="26794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793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79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798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79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79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6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07" name="グループ"/>
          <p:cNvGrpSpPr/>
          <p:nvPr/>
        </p:nvGrpSpPr>
        <p:grpSpPr>
          <a:xfrm>
            <a:off x="10963016" y="11750588"/>
            <a:ext cx="1054663" cy="572260"/>
            <a:chOff x="-12699" y="-12700"/>
            <a:chExt cx="1054662" cy="572259"/>
          </a:xfrm>
        </p:grpSpPr>
        <p:grpSp>
          <p:nvGrpSpPr>
            <p:cNvPr id="26802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01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0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06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80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0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6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15" name="グループ"/>
          <p:cNvGrpSpPr/>
          <p:nvPr/>
        </p:nvGrpSpPr>
        <p:grpSpPr>
          <a:xfrm>
            <a:off x="7470376" y="11750588"/>
            <a:ext cx="633794" cy="667899"/>
            <a:chOff x="-12700" y="-12700"/>
            <a:chExt cx="633792" cy="667898"/>
          </a:xfrm>
        </p:grpSpPr>
        <p:grpSp>
          <p:nvGrpSpPr>
            <p:cNvPr id="26810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809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0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14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2681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1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7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23" name="グループ"/>
          <p:cNvGrpSpPr/>
          <p:nvPr/>
        </p:nvGrpSpPr>
        <p:grpSpPr>
          <a:xfrm>
            <a:off x="18818607" y="11753508"/>
            <a:ext cx="633794" cy="667899"/>
            <a:chOff x="-12700" y="-12700"/>
            <a:chExt cx="633792" cy="667898"/>
          </a:xfrm>
        </p:grpSpPr>
        <p:grpSp>
          <p:nvGrpSpPr>
            <p:cNvPr id="26818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817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1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22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81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2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7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31" name="グループ"/>
          <p:cNvGrpSpPr/>
          <p:nvPr/>
        </p:nvGrpSpPr>
        <p:grpSpPr>
          <a:xfrm>
            <a:off x="9204464" y="11750588"/>
            <a:ext cx="633794" cy="667899"/>
            <a:chOff x="-12700" y="-12700"/>
            <a:chExt cx="633792" cy="667898"/>
          </a:xfrm>
        </p:grpSpPr>
        <p:grpSp>
          <p:nvGrpSpPr>
            <p:cNvPr id="26826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825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2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30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82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2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74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34" name="図形"/>
          <p:cNvGrpSpPr/>
          <p:nvPr/>
        </p:nvGrpSpPr>
        <p:grpSpPr>
          <a:xfrm rot="17281956">
            <a:off x="1583277" y="11313010"/>
            <a:ext cx="722758" cy="1399211"/>
            <a:chOff x="0" y="0"/>
            <a:chExt cx="722756" cy="1399210"/>
          </a:xfrm>
        </p:grpSpPr>
        <p:sp>
          <p:nvSpPr>
            <p:cNvPr id="26833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832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842" name="グループ"/>
          <p:cNvGrpSpPr/>
          <p:nvPr/>
        </p:nvGrpSpPr>
        <p:grpSpPr>
          <a:xfrm>
            <a:off x="7564635" y="9293188"/>
            <a:ext cx="633793" cy="667899"/>
            <a:chOff x="-12700" y="-12700"/>
            <a:chExt cx="633792" cy="667898"/>
          </a:xfrm>
        </p:grpSpPr>
        <p:grpSp>
          <p:nvGrpSpPr>
            <p:cNvPr id="26837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836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3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41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838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39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7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50" name="グループ"/>
          <p:cNvGrpSpPr/>
          <p:nvPr/>
        </p:nvGrpSpPr>
        <p:grpSpPr>
          <a:xfrm>
            <a:off x="5220436" y="6549566"/>
            <a:ext cx="1054664" cy="572261"/>
            <a:chOff x="-12699" y="-12700"/>
            <a:chExt cx="1054662" cy="572259"/>
          </a:xfrm>
        </p:grpSpPr>
        <p:grpSp>
          <p:nvGrpSpPr>
            <p:cNvPr id="26845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44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EEFE1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4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49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26846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47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7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58" name="グループ"/>
          <p:cNvGrpSpPr/>
          <p:nvPr/>
        </p:nvGrpSpPr>
        <p:grpSpPr>
          <a:xfrm>
            <a:off x="14901433" y="9293188"/>
            <a:ext cx="1054663" cy="572260"/>
            <a:chOff x="-12699" y="-12700"/>
            <a:chExt cx="1054662" cy="572259"/>
          </a:xfrm>
        </p:grpSpPr>
        <p:grpSp>
          <p:nvGrpSpPr>
            <p:cNvPr id="26853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52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5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57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2685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5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8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66" name="グループ"/>
          <p:cNvGrpSpPr/>
          <p:nvPr/>
        </p:nvGrpSpPr>
        <p:grpSpPr>
          <a:xfrm>
            <a:off x="11260410" y="9293188"/>
            <a:ext cx="633793" cy="667899"/>
            <a:chOff x="-12700" y="-12700"/>
            <a:chExt cx="633792" cy="667898"/>
          </a:xfrm>
        </p:grpSpPr>
        <p:grpSp>
          <p:nvGrpSpPr>
            <p:cNvPr id="26861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860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5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65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86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6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8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74" name="グループ"/>
          <p:cNvGrpSpPr/>
          <p:nvPr/>
        </p:nvGrpSpPr>
        <p:grpSpPr>
          <a:xfrm>
            <a:off x="16768605" y="9323568"/>
            <a:ext cx="1054573" cy="585021"/>
            <a:chOff x="-12700" y="-12700"/>
            <a:chExt cx="1054571" cy="585020"/>
          </a:xfrm>
        </p:grpSpPr>
        <p:grpSp>
          <p:nvGrpSpPr>
            <p:cNvPr id="26869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26868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67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73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26870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71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84" name="接続の線" descr="接続の線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77" name="図形"/>
          <p:cNvGrpSpPr/>
          <p:nvPr/>
        </p:nvGrpSpPr>
        <p:grpSpPr>
          <a:xfrm rot="17281956">
            <a:off x="18994368" y="8677325"/>
            <a:ext cx="722758" cy="1399211"/>
            <a:chOff x="0" y="0"/>
            <a:chExt cx="722756" cy="1399210"/>
          </a:xfrm>
        </p:grpSpPr>
        <p:sp>
          <p:nvSpPr>
            <p:cNvPr id="26876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875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885" name="グループ"/>
          <p:cNvGrpSpPr/>
          <p:nvPr/>
        </p:nvGrpSpPr>
        <p:grpSpPr>
          <a:xfrm>
            <a:off x="20598970" y="9293188"/>
            <a:ext cx="1054664" cy="572260"/>
            <a:chOff x="-12699" y="-12700"/>
            <a:chExt cx="1054662" cy="572259"/>
          </a:xfrm>
        </p:grpSpPr>
        <p:grpSp>
          <p:nvGrpSpPr>
            <p:cNvPr id="26880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79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7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84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88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8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8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893" name="グループ"/>
          <p:cNvGrpSpPr/>
          <p:nvPr/>
        </p:nvGrpSpPr>
        <p:grpSpPr>
          <a:xfrm>
            <a:off x="5457947" y="9301593"/>
            <a:ext cx="1054664" cy="572260"/>
            <a:chOff x="-12699" y="-12700"/>
            <a:chExt cx="1054662" cy="572259"/>
          </a:xfrm>
        </p:grpSpPr>
        <p:grpSp>
          <p:nvGrpSpPr>
            <p:cNvPr id="2688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8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8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892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88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9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8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01" name="グループ"/>
          <p:cNvGrpSpPr/>
          <p:nvPr/>
        </p:nvGrpSpPr>
        <p:grpSpPr>
          <a:xfrm>
            <a:off x="3497725" y="9301593"/>
            <a:ext cx="1054664" cy="572260"/>
            <a:chOff x="-12699" y="-12700"/>
            <a:chExt cx="1054662" cy="572259"/>
          </a:xfrm>
        </p:grpSpPr>
        <p:grpSp>
          <p:nvGrpSpPr>
            <p:cNvPr id="2689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89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89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00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2689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89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9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09" name="グループ"/>
          <p:cNvGrpSpPr/>
          <p:nvPr/>
        </p:nvGrpSpPr>
        <p:grpSpPr>
          <a:xfrm>
            <a:off x="1808356" y="9253773"/>
            <a:ext cx="633794" cy="667900"/>
            <a:chOff x="-12700" y="-12700"/>
            <a:chExt cx="633792" cy="667898"/>
          </a:xfrm>
        </p:grpSpPr>
        <p:grpSp>
          <p:nvGrpSpPr>
            <p:cNvPr id="26904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03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0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08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90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0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9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17" name="グループ"/>
          <p:cNvGrpSpPr/>
          <p:nvPr/>
        </p:nvGrpSpPr>
        <p:grpSpPr>
          <a:xfrm>
            <a:off x="13277980" y="9293188"/>
            <a:ext cx="633793" cy="667899"/>
            <a:chOff x="-12700" y="-12700"/>
            <a:chExt cx="633792" cy="667898"/>
          </a:xfrm>
        </p:grpSpPr>
        <p:grpSp>
          <p:nvGrpSpPr>
            <p:cNvPr id="26912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11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1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16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91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1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94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20" name="図形"/>
          <p:cNvGrpSpPr/>
          <p:nvPr/>
        </p:nvGrpSpPr>
        <p:grpSpPr>
          <a:xfrm rot="17281956">
            <a:off x="9299755" y="8829062"/>
            <a:ext cx="722758" cy="1399211"/>
            <a:chOff x="0" y="0"/>
            <a:chExt cx="722756" cy="1399210"/>
          </a:xfrm>
        </p:grpSpPr>
        <p:sp>
          <p:nvSpPr>
            <p:cNvPr id="26919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918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928" name="グループ"/>
          <p:cNvGrpSpPr/>
          <p:nvPr/>
        </p:nvGrpSpPr>
        <p:grpSpPr>
          <a:xfrm>
            <a:off x="20432448" y="6509756"/>
            <a:ext cx="1054664" cy="572260"/>
            <a:chOff x="-12699" y="-12700"/>
            <a:chExt cx="1054662" cy="572259"/>
          </a:xfrm>
        </p:grpSpPr>
        <p:grpSp>
          <p:nvGrpSpPr>
            <p:cNvPr id="26923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922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2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27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2692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2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9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36" name="グループ"/>
          <p:cNvGrpSpPr/>
          <p:nvPr/>
        </p:nvGrpSpPr>
        <p:grpSpPr>
          <a:xfrm>
            <a:off x="14956380" y="6461936"/>
            <a:ext cx="633793" cy="667899"/>
            <a:chOff x="-12700" y="-12700"/>
            <a:chExt cx="633792" cy="667898"/>
          </a:xfrm>
        </p:grpSpPr>
        <p:grpSp>
          <p:nvGrpSpPr>
            <p:cNvPr id="26931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30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2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35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93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3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9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44" name="グループ"/>
          <p:cNvGrpSpPr/>
          <p:nvPr/>
        </p:nvGrpSpPr>
        <p:grpSpPr>
          <a:xfrm>
            <a:off x="12862063" y="6503375"/>
            <a:ext cx="1054573" cy="585022"/>
            <a:chOff x="-12700" y="-12700"/>
            <a:chExt cx="1054571" cy="585020"/>
          </a:xfrm>
        </p:grpSpPr>
        <p:grpSp>
          <p:nvGrpSpPr>
            <p:cNvPr id="26939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26938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37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43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26940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41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00" name="接続の線" descr="接続の線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47" name="図形"/>
          <p:cNvGrpSpPr/>
          <p:nvPr/>
        </p:nvGrpSpPr>
        <p:grpSpPr>
          <a:xfrm rot="17281956">
            <a:off x="11189112" y="6029236"/>
            <a:ext cx="722757" cy="1399212"/>
            <a:chOff x="0" y="0"/>
            <a:chExt cx="722756" cy="1399210"/>
          </a:xfrm>
        </p:grpSpPr>
        <p:sp>
          <p:nvSpPr>
            <p:cNvPr id="26946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945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6955" name="グループ"/>
          <p:cNvGrpSpPr/>
          <p:nvPr/>
        </p:nvGrpSpPr>
        <p:grpSpPr>
          <a:xfrm>
            <a:off x="16662962" y="6509756"/>
            <a:ext cx="1054664" cy="572260"/>
            <a:chOff x="-12699" y="-12700"/>
            <a:chExt cx="1054662" cy="572259"/>
          </a:xfrm>
        </p:grpSpPr>
        <p:grpSp>
          <p:nvGrpSpPr>
            <p:cNvPr id="26950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949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4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54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95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5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0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63" name="グループ"/>
          <p:cNvGrpSpPr/>
          <p:nvPr/>
        </p:nvGrpSpPr>
        <p:grpSpPr>
          <a:xfrm>
            <a:off x="3294698" y="6482159"/>
            <a:ext cx="1054664" cy="572260"/>
            <a:chOff x="-12699" y="-12700"/>
            <a:chExt cx="1054662" cy="572259"/>
          </a:xfrm>
        </p:grpSpPr>
        <p:grpSp>
          <p:nvGrpSpPr>
            <p:cNvPr id="2695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95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5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62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2695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6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04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71" name="グループ"/>
          <p:cNvGrpSpPr/>
          <p:nvPr/>
        </p:nvGrpSpPr>
        <p:grpSpPr>
          <a:xfrm>
            <a:off x="8948928" y="6482159"/>
            <a:ext cx="1054663" cy="572260"/>
            <a:chOff x="-12699" y="-12700"/>
            <a:chExt cx="1054662" cy="572259"/>
          </a:xfrm>
        </p:grpSpPr>
        <p:grpSp>
          <p:nvGrpSpPr>
            <p:cNvPr id="2696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696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6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70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2696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6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0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79" name="グループ"/>
          <p:cNvGrpSpPr/>
          <p:nvPr/>
        </p:nvGrpSpPr>
        <p:grpSpPr>
          <a:xfrm>
            <a:off x="22526766" y="6461936"/>
            <a:ext cx="633793" cy="667899"/>
            <a:chOff x="-12700" y="-12700"/>
            <a:chExt cx="633792" cy="667898"/>
          </a:xfrm>
        </p:grpSpPr>
        <p:grpSp>
          <p:nvGrpSpPr>
            <p:cNvPr id="26974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73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7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78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2697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7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0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87" name="グループ"/>
          <p:cNvGrpSpPr/>
          <p:nvPr/>
        </p:nvGrpSpPr>
        <p:grpSpPr>
          <a:xfrm>
            <a:off x="18757278" y="6461936"/>
            <a:ext cx="633793" cy="667899"/>
            <a:chOff x="-12700" y="-12700"/>
            <a:chExt cx="633792" cy="667898"/>
          </a:xfrm>
        </p:grpSpPr>
        <p:grpSp>
          <p:nvGrpSpPr>
            <p:cNvPr id="26982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81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8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86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98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8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1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95" name="グループ"/>
          <p:cNvGrpSpPr/>
          <p:nvPr/>
        </p:nvGrpSpPr>
        <p:grpSpPr>
          <a:xfrm>
            <a:off x="7328635" y="6501747"/>
            <a:ext cx="633794" cy="667899"/>
            <a:chOff x="-12700" y="-12700"/>
            <a:chExt cx="633792" cy="667898"/>
          </a:xfrm>
        </p:grpSpPr>
        <p:grpSp>
          <p:nvGrpSpPr>
            <p:cNvPr id="26990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26989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698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6994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2699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699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1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6998" name="図形"/>
          <p:cNvGrpSpPr/>
          <p:nvPr/>
        </p:nvGrpSpPr>
        <p:grpSpPr>
          <a:xfrm rot="17281956">
            <a:off x="1562875" y="6018034"/>
            <a:ext cx="722758" cy="1399211"/>
            <a:chOff x="0" y="0"/>
            <a:chExt cx="722756" cy="1399210"/>
          </a:xfrm>
        </p:grpSpPr>
        <p:sp>
          <p:nvSpPr>
            <p:cNvPr id="26997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26996" name="図形 図形" descr="図形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27001" name="図形"/>
          <p:cNvGrpSpPr/>
          <p:nvPr/>
        </p:nvGrpSpPr>
        <p:grpSpPr>
          <a:xfrm>
            <a:off x="22557469" y="8261096"/>
            <a:ext cx="911510" cy="1292480"/>
            <a:chOff x="0" y="0"/>
            <a:chExt cx="911508" cy="1292478"/>
          </a:xfrm>
        </p:grpSpPr>
        <p:sp>
          <p:nvSpPr>
            <p:cNvPr id="27000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929292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6999" name="図形 図形" descr="図形 図形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27015" name="グループ"/>
          <p:cNvGrpSpPr/>
          <p:nvPr/>
        </p:nvGrpSpPr>
        <p:grpSpPr>
          <a:xfrm>
            <a:off x="12328271" y="2456516"/>
            <a:ext cx="2420337" cy="2098974"/>
            <a:chOff x="-16755" y="-30287"/>
            <a:chExt cx="2420336" cy="2098973"/>
          </a:xfrm>
        </p:grpSpPr>
        <p:grpSp>
          <p:nvGrpSpPr>
            <p:cNvPr id="27004" name="図形"/>
            <p:cNvGrpSpPr/>
            <p:nvPr/>
          </p:nvGrpSpPr>
          <p:grpSpPr>
            <a:xfrm>
              <a:off x="634632" y="177889"/>
              <a:ext cx="480288" cy="1289685"/>
              <a:chOff x="0" y="0"/>
              <a:chExt cx="480287" cy="1289684"/>
            </a:xfrm>
          </p:grpSpPr>
          <p:sp>
            <p:nvSpPr>
              <p:cNvPr id="27003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02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007" name="図形"/>
            <p:cNvGrpSpPr/>
            <p:nvPr/>
          </p:nvGrpSpPr>
          <p:grpSpPr>
            <a:xfrm rot="17633698">
              <a:off x="273525" y="591985"/>
              <a:ext cx="511416" cy="967772"/>
              <a:chOff x="0" y="0"/>
              <a:chExt cx="511414" cy="967770"/>
            </a:xfrm>
          </p:grpSpPr>
          <p:sp>
            <p:nvSpPr>
              <p:cNvPr id="27006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00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014" name="グループ"/>
            <p:cNvGrpSpPr/>
            <p:nvPr/>
          </p:nvGrpSpPr>
          <p:grpSpPr>
            <a:xfrm rot="19070222">
              <a:off x="611910" y="275528"/>
              <a:ext cx="1484563" cy="1487341"/>
              <a:chOff x="-13039" y="-19851"/>
              <a:chExt cx="1484561" cy="1487339"/>
            </a:xfrm>
          </p:grpSpPr>
          <p:grpSp>
            <p:nvGrpSpPr>
              <p:cNvPr id="27010" name="図形"/>
              <p:cNvGrpSpPr/>
              <p:nvPr/>
            </p:nvGrpSpPr>
            <p:grpSpPr>
              <a:xfrm rot="18815810">
                <a:off x="183663" y="218355"/>
                <a:ext cx="1091157" cy="1010927"/>
                <a:chOff x="0" y="0"/>
                <a:chExt cx="1091155" cy="1010926"/>
              </a:xfrm>
            </p:grpSpPr>
            <p:sp>
              <p:nvSpPr>
                <p:cNvPr id="27009" name="図形"/>
                <p:cNvSpPr/>
                <p:nvPr/>
              </p:nvSpPr>
              <p:spPr>
                <a:xfrm>
                  <a:off x="5573" y="12697"/>
                  <a:ext cx="1070262" cy="9807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2265" y="49"/>
                        <a:pt x="4473" y="694"/>
                        <a:pt x="6436" y="1880"/>
                      </a:cubicBezTo>
                      <a:cubicBezTo>
                        <a:pt x="7371" y="2444"/>
                        <a:pt x="8240" y="3126"/>
                        <a:pt x="9021" y="3919"/>
                      </a:cubicBezTo>
                      <a:cubicBezTo>
                        <a:pt x="9687" y="4595"/>
                        <a:pt x="10276" y="5340"/>
                        <a:pt x="10901" y="6059"/>
                      </a:cubicBezTo>
                      <a:cubicBezTo>
                        <a:pt x="11757" y="7044"/>
                        <a:pt x="12674" y="7985"/>
                        <a:pt x="13504" y="9001"/>
                      </a:cubicBezTo>
                      <a:cubicBezTo>
                        <a:pt x="14484" y="10200"/>
                        <a:pt x="15427" y="11551"/>
                        <a:pt x="16881" y="11882"/>
                      </a:cubicBezTo>
                      <a:cubicBezTo>
                        <a:pt x="17556" y="12036"/>
                        <a:pt x="18255" y="11930"/>
                        <a:pt x="18947" y="11930"/>
                      </a:cubicBezTo>
                      <a:cubicBezTo>
                        <a:pt x="19858" y="11930"/>
                        <a:pt x="20758" y="12114"/>
                        <a:pt x="21600" y="12473"/>
                      </a:cubicBezTo>
                      <a:cubicBezTo>
                        <a:pt x="21098" y="14435"/>
                        <a:pt x="20354" y="16308"/>
                        <a:pt x="19416" y="18078"/>
                      </a:cubicBezTo>
                      <a:cubicBezTo>
                        <a:pt x="18758" y="19319"/>
                        <a:pt x="18003" y="20498"/>
                        <a:pt x="17160" y="21600"/>
                      </a:cubicBezTo>
                      <a:cubicBezTo>
                        <a:pt x="16124" y="20742"/>
                        <a:pt x="15275" y="19648"/>
                        <a:pt x="14670" y="18391"/>
                      </a:cubicBezTo>
                      <a:cubicBezTo>
                        <a:pt x="13930" y="16856"/>
                        <a:pt x="13581" y="15139"/>
                        <a:pt x="13023" y="13514"/>
                      </a:cubicBezTo>
                      <a:cubicBezTo>
                        <a:pt x="11983" y="10487"/>
                        <a:pt x="10237" y="7825"/>
                        <a:pt x="8024" y="5676"/>
                      </a:cubicBezTo>
                      <a:cubicBezTo>
                        <a:pt x="7278" y="4951"/>
                        <a:pt x="6483" y="4290"/>
                        <a:pt x="5672" y="3665"/>
                      </a:cubicBezTo>
                      <a:cubicBezTo>
                        <a:pt x="3876" y="2281"/>
                        <a:pt x="1980" y="1055"/>
                        <a:pt x="0" y="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008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091157" cy="101092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011" name="円形"/>
              <p:cNvSpPr/>
              <p:nvPr/>
            </p:nvSpPr>
            <p:spPr>
              <a:xfrm>
                <a:off x="929698" y="596596"/>
                <a:ext cx="35345" cy="3616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012" name="円形"/>
              <p:cNvSpPr/>
              <p:nvPr/>
            </p:nvSpPr>
            <p:spPr>
              <a:xfrm>
                <a:off x="999990" y="596596"/>
                <a:ext cx="35345" cy="3616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14" name="接続の線" descr="接続の線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885999" y="666811"/>
                <a:ext cx="193253" cy="7121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023" name="グループ"/>
          <p:cNvGrpSpPr/>
          <p:nvPr/>
        </p:nvGrpSpPr>
        <p:grpSpPr>
          <a:xfrm>
            <a:off x="22242018" y="9126119"/>
            <a:ext cx="1518897" cy="978420"/>
            <a:chOff x="-28187" y="-19972"/>
            <a:chExt cx="1518895" cy="978419"/>
          </a:xfrm>
        </p:grpSpPr>
        <p:grpSp>
          <p:nvGrpSpPr>
            <p:cNvPr id="27018" name="図形"/>
            <p:cNvGrpSpPr/>
            <p:nvPr/>
          </p:nvGrpSpPr>
          <p:grpSpPr>
            <a:xfrm rot="17281956">
              <a:off x="446621" y="-236778"/>
              <a:ext cx="569278" cy="1412030"/>
              <a:chOff x="0" y="0"/>
              <a:chExt cx="569276" cy="1412029"/>
            </a:xfrm>
          </p:grpSpPr>
          <p:sp>
            <p:nvSpPr>
              <p:cNvPr id="27017" name="図形"/>
              <p:cNvSpPr/>
              <p:nvPr/>
            </p:nvSpPr>
            <p:spPr>
              <a:xfrm>
                <a:off x="12699" y="25509"/>
                <a:ext cx="543878" cy="13658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016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569278" cy="14120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022" name="グループ"/>
            <p:cNvGrpSpPr/>
            <p:nvPr/>
          </p:nvGrpSpPr>
          <p:grpSpPr>
            <a:xfrm>
              <a:off x="589509" y="404415"/>
              <a:ext cx="256056" cy="166365"/>
              <a:chOff x="-25400" y="0"/>
              <a:chExt cx="256054" cy="166364"/>
            </a:xfrm>
          </p:grpSpPr>
          <p:sp>
            <p:nvSpPr>
              <p:cNvPr id="2701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02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1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031" name="グループ"/>
          <p:cNvGrpSpPr/>
          <p:nvPr/>
        </p:nvGrpSpPr>
        <p:grpSpPr>
          <a:xfrm>
            <a:off x="12674658" y="3794522"/>
            <a:ext cx="1054663" cy="572260"/>
            <a:chOff x="-12699" y="-12700"/>
            <a:chExt cx="1054662" cy="572259"/>
          </a:xfrm>
        </p:grpSpPr>
        <p:grpSp>
          <p:nvGrpSpPr>
            <p:cNvPr id="2702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2702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024" name="図形 図形" descr="図形 図形"/>
              <p:cNvPicPr>
                <a:picLocks noChangeAspect="0"/>
              </p:cNvPicPr>
              <p:nvPr/>
            </p:nvPicPr>
            <p:blipFill>
              <a:blip r:embed="rId25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030" name="グループ"/>
            <p:cNvGrpSpPr/>
            <p:nvPr/>
          </p:nvGrpSpPr>
          <p:grpSpPr>
            <a:xfrm>
              <a:off x="437203" y="335385"/>
              <a:ext cx="256055" cy="166365"/>
              <a:chOff x="-25400" y="0"/>
              <a:chExt cx="256054" cy="166364"/>
            </a:xfrm>
          </p:grpSpPr>
          <p:sp>
            <p:nvSpPr>
              <p:cNvPr id="2702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02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711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1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7122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27124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27126" name="はしっこにんじん    を   さがそう"/>
          <p:cNvSpPr txBox="1"/>
          <p:nvPr/>
        </p:nvSpPr>
        <p:spPr>
          <a:xfrm>
            <a:off x="6610296" y="980421"/>
            <a:ext cx="11707445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はしっこにんじん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27133" name="グループ"/>
          <p:cNvGrpSpPr/>
          <p:nvPr/>
        </p:nvGrpSpPr>
        <p:grpSpPr>
          <a:xfrm>
            <a:off x="12118846" y="-3008458"/>
            <a:ext cx="2854840" cy="2108756"/>
            <a:chOff x="-44802" y="-44806"/>
            <a:chExt cx="2854838" cy="2108755"/>
          </a:xfrm>
        </p:grpSpPr>
        <p:grpSp>
          <p:nvGrpSpPr>
            <p:cNvPr id="27129" name="図形"/>
            <p:cNvGrpSpPr/>
            <p:nvPr/>
          </p:nvGrpSpPr>
          <p:grpSpPr>
            <a:xfrm rot="18815808">
              <a:off x="254915" y="210904"/>
              <a:ext cx="1299764" cy="1384832"/>
              <a:chOff x="0" y="0"/>
              <a:chExt cx="1299763" cy="1384830"/>
            </a:xfrm>
          </p:grpSpPr>
          <p:sp>
            <p:nvSpPr>
              <p:cNvPr id="27128" name="図形"/>
              <p:cNvSpPr/>
              <p:nvPr/>
            </p:nvSpPr>
            <p:spPr>
              <a:xfrm>
                <a:off x="31750" y="31749"/>
                <a:ext cx="1236264" cy="13212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127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299764" cy="1384831"/>
              </a:xfrm>
              <a:prstGeom prst="rect">
                <a:avLst/>
              </a:prstGeom>
              <a:effectLst/>
            </p:spPr>
          </p:pic>
        </p:grpSp>
        <p:sp>
          <p:nvSpPr>
            <p:cNvPr id="27130" name="円形"/>
            <p:cNvSpPr/>
            <p:nvPr/>
          </p:nvSpPr>
          <p:spPr>
            <a:xfrm>
              <a:off x="476905" y="944051"/>
              <a:ext cx="118766" cy="1187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131" name="円形"/>
            <p:cNvSpPr/>
            <p:nvPr/>
          </p:nvSpPr>
          <p:spPr>
            <a:xfrm>
              <a:off x="1175723" y="944051"/>
              <a:ext cx="118765" cy="1187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096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2369361" y="2019287"/>
              <a:ext cx="440675" cy="44663"/>
            </a:xfrm>
            <a:prstGeom prst="rect">
              <a:avLst/>
            </a:prstGeom>
            <a:effectLst/>
          </p:spPr>
        </p:pic>
      </p:grpSp>
      <p:grpSp>
        <p:nvGrpSpPr>
          <p:cNvPr id="27140" name="グループ"/>
          <p:cNvGrpSpPr/>
          <p:nvPr/>
        </p:nvGrpSpPr>
        <p:grpSpPr>
          <a:xfrm rot="353112">
            <a:off x="15538300" y="-2964793"/>
            <a:ext cx="2854924" cy="2299338"/>
            <a:chOff x="-44887" y="-44887"/>
            <a:chExt cx="2854923" cy="2299336"/>
          </a:xfrm>
        </p:grpSpPr>
        <p:grpSp>
          <p:nvGrpSpPr>
            <p:cNvPr id="27136" name="図形"/>
            <p:cNvGrpSpPr/>
            <p:nvPr/>
          </p:nvGrpSpPr>
          <p:grpSpPr>
            <a:xfrm rot="18815808">
              <a:off x="253960" y="213934"/>
              <a:ext cx="1309031" cy="1386403"/>
              <a:chOff x="0" y="0"/>
              <a:chExt cx="1309029" cy="1386402"/>
            </a:xfrm>
          </p:grpSpPr>
          <p:sp>
            <p:nvSpPr>
              <p:cNvPr id="27135" name="図形"/>
              <p:cNvSpPr/>
              <p:nvPr/>
            </p:nvSpPr>
            <p:spPr>
              <a:xfrm>
                <a:off x="31749" y="31750"/>
                <a:ext cx="1245531" cy="13226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13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09031" cy="1386404"/>
              </a:xfrm>
              <a:prstGeom prst="rect">
                <a:avLst/>
              </a:prstGeom>
              <a:effectLst/>
            </p:spPr>
          </p:pic>
        </p:grpSp>
        <p:sp>
          <p:nvSpPr>
            <p:cNvPr id="27137" name="円形"/>
            <p:cNvSpPr/>
            <p:nvPr/>
          </p:nvSpPr>
          <p:spPr>
            <a:xfrm>
              <a:off x="480960" y="1138874"/>
              <a:ext cx="118765" cy="11876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138" name="円形"/>
            <p:cNvSpPr/>
            <p:nvPr/>
          </p:nvSpPr>
          <p:spPr>
            <a:xfrm>
              <a:off x="1179777" y="1138874"/>
              <a:ext cx="118766" cy="11876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098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2369361" y="2209787"/>
              <a:ext cx="440675" cy="44663"/>
            </a:xfrm>
            <a:prstGeom prst="rect">
              <a:avLst/>
            </a:prstGeom>
            <a:effectLst/>
          </p:spPr>
        </p:pic>
      </p:grpSp>
      <p:grpSp>
        <p:nvGrpSpPr>
          <p:cNvPr id="27159" name="グループ"/>
          <p:cNvGrpSpPr/>
          <p:nvPr/>
        </p:nvGrpSpPr>
        <p:grpSpPr>
          <a:xfrm>
            <a:off x="5160024" y="4455331"/>
            <a:ext cx="1224709" cy="3006779"/>
            <a:chOff x="-19053" y="-14993"/>
            <a:chExt cx="1224707" cy="3006778"/>
          </a:xfrm>
        </p:grpSpPr>
        <p:grpSp>
          <p:nvGrpSpPr>
            <p:cNvPr id="27143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714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14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146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7145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14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150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7147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148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00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154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7151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152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02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158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7155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156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04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166" name="グループ"/>
          <p:cNvGrpSpPr/>
          <p:nvPr/>
        </p:nvGrpSpPr>
        <p:grpSpPr>
          <a:xfrm>
            <a:off x="8132686" y="6545237"/>
            <a:ext cx="1050477" cy="1048628"/>
            <a:chOff x="-14066" y="-14682"/>
            <a:chExt cx="1050476" cy="1048626"/>
          </a:xfrm>
        </p:grpSpPr>
        <p:grpSp>
          <p:nvGrpSpPr>
            <p:cNvPr id="27162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7161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16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7163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164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0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173" name="グループ"/>
          <p:cNvGrpSpPr/>
          <p:nvPr/>
        </p:nvGrpSpPr>
        <p:grpSpPr>
          <a:xfrm>
            <a:off x="3916953" y="9688042"/>
            <a:ext cx="1737119" cy="493976"/>
            <a:chOff x="-20539" y="-19079"/>
            <a:chExt cx="1737117" cy="493975"/>
          </a:xfrm>
        </p:grpSpPr>
        <p:grpSp>
          <p:nvGrpSpPr>
            <p:cNvPr id="2716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16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16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17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17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0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183" name="グループ"/>
          <p:cNvGrpSpPr/>
          <p:nvPr/>
        </p:nvGrpSpPr>
        <p:grpSpPr>
          <a:xfrm>
            <a:off x="12362949" y="-11042"/>
            <a:ext cx="1694912" cy="2451019"/>
            <a:chOff x="-53822" y="-24421"/>
            <a:chExt cx="1694911" cy="2451018"/>
          </a:xfrm>
        </p:grpSpPr>
        <p:grpSp>
          <p:nvGrpSpPr>
            <p:cNvPr id="27176" name="図形"/>
            <p:cNvGrpSpPr/>
            <p:nvPr/>
          </p:nvGrpSpPr>
          <p:grpSpPr>
            <a:xfrm>
              <a:off x="-53823" y="-24422"/>
              <a:ext cx="1596394" cy="1587751"/>
              <a:chOff x="0" y="0"/>
              <a:chExt cx="1596392" cy="1587750"/>
            </a:xfrm>
          </p:grpSpPr>
          <p:sp>
            <p:nvSpPr>
              <p:cNvPr id="27175" name="図形"/>
              <p:cNvSpPr/>
              <p:nvPr/>
            </p:nvSpPr>
            <p:spPr>
              <a:xfrm>
                <a:off x="100576" y="24421"/>
                <a:ext cx="1471161" cy="15307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17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1596394" cy="15877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179" name="図形"/>
            <p:cNvGrpSpPr/>
            <p:nvPr/>
          </p:nvGrpSpPr>
          <p:grpSpPr>
            <a:xfrm rot="17281956">
              <a:off x="402224" y="1065430"/>
              <a:ext cx="809256" cy="1491212"/>
              <a:chOff x="0" y="0"/>
              <a:chExt cx="809255" cy="1491210"/>
            </a:xfrm>
          </p:grpSpPr>
          <p:sp>
            <p:nvSpPr>
              <p:cNvPr id="27178" name="図形"/>
              <p:cNvSpPr/>
              <p:nvPr/>
            </p:nvSpPr>
            <p:spPr>
              <a:xfrm>
                <a:off x="20330" y="22181"/>
                <a:ext cx="769876" cy="14386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4" h="21600" fill="norm" stroke="1" extrusionOk="0">
                    <a:moveTo>
                      <a:pt x="0" y="0"/>
                    </a:moveTo>
                    <a:cubicBezTo>
                      <a:pt x="4981" y="389"/>
                      <a:pt x="9260" y="1195"/>
                      <a:pt x="12789" y="2519"/>
                    </a:cubicBezTo>
                    <a:cubicBezTo>
                      <a:pt x="14588" y="3195"/>
                      <a:pt x="16248" y="4018"/>
                      <a:pt x="17117" y="5145"/>
                    </a:cubicBezTo>
                    <a:cubicBezTo>
                      <a:pt x="17984" y="6268"/>
                      <a:pt x="17836" y="7598"/>
                      <a:pt x="18504" y="8922"/>
                    </a:cubicBezTo>
                    <a:cubicBezTo>
                      <a:pt x="19165" y="10233"/>
                      <a:pt x="20611" y="11305"/>
                      <a:pt x="21106" y="12483"/>
                    </a:cubicBezTo>
                    <a:cubicBezTo>
                      <a:pt x="21600" y="13659"/>
                      <a:pt x="21251" y="14822"/>
                      <a:pt x="20741" y="15907"/>
                    </a:cubicBezTo>
                    <a:cubicBezTo>
                      <a:pt x="19749" y="18020"/>
                      <a:pt x="18029" y="19901"/>
                      <a:pt x="15551" y="21600"/>
                    </a:cubicBezTo>
                    <a:cubicBezTo>
                      <a:pt x="10812" y="18465"/>
                      <a:pt x="7055" y="14958"/>
                      <a:pt x="4409" y="11200"/>
                    </a:cubicBezTo>
                    <a:cubicBezTo>
                      <a:pt x="1885" y="7616"/>
                      <a:pt x="400" y="3843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17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09256" cy="1491212"/>
              </a:xfrm>
              <a:prstGeom prst="rect">
                <a:avLst/>
              </a:prstGeom>
              <a:effectLst/>
            </p:spPr>
          </p:pic>
        </p:grpSp>
        <p:sp>
          <p:nvSpPr>
            <p:cNvPr id="27180" name="楕円"/>
            <p:cNvSpPr/>
            <p:nvPr/>
          </p:nvSpPr>
          <p:spPr>
            <a:xfrm>
              <a:off x="451171" y="1624511"/>
              <a:ext cx="80935" cy="8579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181" name="楕円"/>
            <p:cNvSpPr/>
            <p:nvPr/>
          </p:nvSpPr>
          <p:spPr>
            <a:xfrm>
              <a:off x="974652" y="1624511"/>
              <a:ext cx="80935" cy="8579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1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648141" y="1821527"/>
              <a:ext cx="237223" cy="41541"/>
            </a:xfrm>
            <a:prstGeom prst="rect">
              <a:avLst/>
            </a:prstGeom>
            <a:effectLst/>
          </p:spPr>
        </p:pic>
      </p:grpSp>
      <p:grpSp>
        <p:nvGrpSpPr>
          <p:cNvPr id="27186" name="図形"/>
          <p:cNvGrpSpPr/>
          <p:nvPr/>
        </p:nvGrpSpPr>
        <p:grpSpPr>
          <a:xfrm>
            <a:off x="13991427" y="5348403"/>
            <a:ext cx="933895" cy="874835"/>
            <a:chOff x="0" y="0"/>
            <a:chExt cx="933893" cy="874833"/>
          </a:xfrm>
        </p:grpSpPr>
        <p:sp>
          <p:nvSpPr>
            <p:cNvPr id="27185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84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189" name="図形"/>
          <p:cNvGrpSpPr/>
          <p:nvPr/>
        </p:nvGrpSpPr>
        <p:grpSpPr>
          <a:xfrm>
            <a:off x="13222568" y="3627956"/>
            <a:ext cx="1191558" cy="822242"/>
            <a:chOff x="0" y="0"/>
            <a:chExt cx="1191556" cy="822241"/>
          </a:xfrm>
        </p:grpSpPr>
        <p:sp>
          <p:nvSpPr>
            <p:cNvPr id="2718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8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192" name="図形"/>
          <p:cNvGrpSpPr/>
          <p:nvPr/>
        </p:nvGrpSpPr>
        <p:grpSpPr>
          <a:xfrm>
            <a:off x="15248679" y="3574211"/>
            <a:ext cx="877187" cy="675802"/>
            <a:chOff x="0" y="0"/>
            <a:chExt cx="877185" cy="675800"/>
          </a:xfrm>
        </p:grpSpPr>
        <p:sp>
          <p:nvSpPr>
            <p:cNvPr id="2719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9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195" name="図形"/>
          <p:cNvGrpSpPr/>
          <p:nvPr/>
        </p:nvGrpSpPr>
        <p:grpSpPr>
          <a:xfrm flipH="1">
            <a:off x="14057503" y="9470769"/>
            <a:ext cx="933894" cy="874835"/>
            <a:chOff x="0" y="0"/>
            <a:chExt cx="933893" cy="874833"/>
          </a:xfrm>
        </p:grpSpPr>
        <p:sp>
          <p:nvSpPr>
            <p:cNvPr id="27194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93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198" name="図形"/>
          <p:cNvGrpSpPr/>
          <p:nvPr/>
        </p:nvGrpSpPr>
        <p:grpSpPr>
          <a:xfrm flipH="1">
            <a:off x="13235621" y="7750323"/>
            <a:ext cx="1191558" cy="822242"/>
            <a:chOff x="0" y="0"/>
            <a:chExt cx="1191556" cy="822241"/>
          </a:xfrm>
        </p:grpSpPr>
        <p:sp>
          <p:nvSpPr>
            <p:cNvPr id="2719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9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01" name="図形"/>
          <p:cNvGrpSpPr/>
          <p:nvPr/>
        </p:nvGrpSpPr>
        <p:grpSpPr>
          <a:xfrm flipH="1">
            <a:off x="15261672" y="7696578"/>
            <a:ext cx="877186" cy="675802"/>
            <a:chOff x="0" y="0"/>
            <a:chExt cx="877185" cy="675800"/>
          </a:xfrm>
        </p:grpSpPr>
        <p:sp>
          <p:nvSpPr>
            <p:cNvPr id="27200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19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04" name="図形"/>
          <p:cNvGrpSpPr/>
          <p:nvPr/>
        </p:nvGrpSpPr>
        <p:grpSpPr>
          <a:xfrm flipH="1">
            <a:off x="8752547" y="9523938"/>
            <a:ext cx="1191558" cy="822242"/>
            <a:chOff x="0" y="0"/>
            <a:chExt cx="1191556" cy="822241"/>
          </a:xfrm>
        </p:grpSpPr>
        <p:sp>
          <p:nvSpPr>
            <p:cNvPr id="2720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0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07" name="図形"/>
          <p:cNvGrpSpPr/>
          <p:nvPr/>
        </p:nvGrpSpPr>
        <p:grpSpPr>
          <a:xfrm flipH="1">
            <a:off x="10778598" y="9470193"/>
            <a:ext cx="877187" cy="675802"/>
            <a:chOff x="0" y="0"/>
            <a:chExt cx="877185" cy="675800"/>
          </a:xfrm>
        </p:grpSpPr>
        <p:sp>
          <p:nvSpPr>
            <p:cNvPr id="2720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0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10" name="図形"/>
          <p:cNvGrpSpPr/>
          <p:nvPr/>
        </p:nvGrpSpPr>
        <p:grpSpPr>
          <a:xfrm flipH="1">
            <a:off x="4321003" y="8854053"/>
            <a:ext cx="1191558" cy="822243"/>
            <a:chOff x="0" y="0"/>
            <a:chExt cx="1191556" cy="822241"/>
          </a:xfrm>
        </p:grpSpPr>
        <p:sp>
          <p:nvSpPr>
            <p:cNvPr id="2720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0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13" name="図形"/>
          <p:cNvGrpSpPr/>
          <p:nvPr/>
        </p:nvGrpSpPr>
        <p:grpSpPr>
          <a:xfrm flipH="1">
            <a:off x="6347054" y="8800308"/>
            <a:ext cx="877186" cy="675802"/>
            <a:chOff x="0" y="0"/>
            <a:chExt cx="877185" cy="675800"/>
          </a:xfrm>
        </p:grpSpPr>
        <p:sp>
          <p:nvSpPr>
            <p:cNvPr id="2721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1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16" name="図形"/>
          <p:cNvGrpSpPr/>
          <p:nvPr/>
        </p:nvGrpSpPr>
        <p:grpSpPr>
          <a:xfrm flipH="1">
            <a:off x="4853476" y="3065563"/>
            <a:ext cx="1191557" cy="822243"/>
            <a:chOff x="0" y="0"/>
            <a:chExt cx="1191556" cy="822241"/>
          </a:xfrm>
        </p:grpSpPr>
        <p:sp>
          <p:nvSpPr>
            <p:cNvPr id="2721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1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19" name="図形"/>
          <p:cNvGrpSpPr/>
          <p:nvPr/>
        </p:nvGrpSpPr>
        <p:grpSpPr>
          <a:xfrm flipH="1">
            <a:off x="6878943" y="2856038"/>
            <a:ext cx="877187" cy="675802"/>
            <a:chOff x="0" y="0"/>
            <a:chExt cx="877185" cy="675800"/>
          </a:xfrm>
        </p:grpSpPr>
        <p:sp>
          <p:nvSpPr>
            <p:cNvPr id="2721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1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22" name="図形"/>
          <p:cNvGrpSpPr/>
          <p:nvPr/>
        </p:nvGrpSpPr>
        <p:grpSpPr>
          <a:xfrm flipH="1">
            <a:off x="19831408" y="6913106"/>
            <a:ext cx="1191557" cy="822242"/>
            <a:chOff x="0" y="0"/>
            <a:chExt cx="1191556" cy="822241"/>
          </a:xfrm>
        </p:grpSpPr>
        <p:sp>
          <p:nvSpPr>
            <p:cNvPr id="2722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2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25" name="図形"/>
          <p:cNvGrpSpPr/>
          <p:nvPr/>
        </p:nvGrpSpPr>
        <p:grpSpPr>
          <a:xfrm flipH="1">
            <a:off x="21857458" y="6859361"/>
            <a:ext cx="877187" cy="675802"/>
            <a:chOff x="0" y="0"/>
            <a:chExt cx="877185" cy="675800"/>
          </a:xfrm>
        </p:grpSpPr>
        <p:sp>
          <p:nvSpPr>
            <p:cNvPr id="27224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2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28" name="図形"/>
          <p:cNvGrpSpPr/>
          <p:nvPr/>
        </p:nvGrpSpPr>
        <p:grpSpPr>
          <a:xfrm flipH="1">
            <a:off x="19608113" y="11035473"/>
            <a:ext cx="1191557" cy="822242"/>
            <a:chOff x="0" y="0"/>
            <a:chExt cx="1191556" cy="822241"/>
          </a:xfrm>
        </p:grpSpPr>
        <p:sp>
          <p:nvSpPr>
            <p:cNvPr id="2722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2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31" name="図形"/>
          <p:cNvGrpSpPr/>
          <p:nvPr/>
        </p:nvGrpSpPr>
        <p:grpSpPr>
          <a:xfrm flipH="1">
            <a:off x="21634163" y="10981728"/>
            <a:ext cx="877187" cy="675802"/>
            <a:chOff x="0" y="0"/>
            <a:chExt cx="877185" cy="675800"/>
          </a:xfrm>
        </p:grpSpPr>
        <p:sp>
          <p:nvSpPr>
            <p:cNvPr id="27230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2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34" name="図形"/>
          <p:cNvGrpSpPr/>
          <p:nvPr/>
        </p:nvGrpSpPr>
        <p:grpSpPr>
          <a:xfrm>
            <a:off x="7760432" y="3654828"/>
            <a:ext cx="1191558" cy="822243"/>
            <a:chOff x="0" y="0"/>
            <a:chExt cx="1191556" cy="822241"/>
          </a:xfrm>
        </p:grpSpPr>
        <p:sp>
          <p:nvSpPr>
            <p:cNvPr id="2723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3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37" name="図形"/>
          <p:cNvGrpSpPr/>
          <p:nvPr/>
        </p:nvGrpSpPr>
        <p:grpSpPr>
          <a:xfrm>
            <a:off x="9786543" y="3601083"/>
            <a:ext cx="877187" cy="675802"/>
            <a:chOff x="0" y="0"/>
            <a:chExt cx="877185" cy="675800"/>
          </a:xfrm>
        </p:grpSpPr>
        <p:sp>
          <p:nvSpPr>
            <p:cNvPr id="2723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3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40" name="図形"/>
          <p:cNvGrpSpPr/>
          <p:nvPr/>
        </p:nvGrpSpPr>
        <p:grpSpPr>
          <a:xfrm>
            <a:off x="2452885" y="3994098"/>
            <a:ext cx="1191558" cy="822243"/>
            <a:chOff x="0" y="0"/>
            <a:chExt cx="1191556" cy="822241"/>
          </a:xfrm>
        </p:grpSpPr>
        <p:sp>
          <p:nvSpPr>
            <p:cNvPr id="2723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3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43" name="図形"/>
          <p:cNvGrpSpPr/>
          <p:nvPr/>
        </p:nvGrpSpPr>
        <p:grpSpPr>
          <a:xfrm>
            <a:off x="4478996" y="3940353"/>
            <a:ext cx="877187" cy="675802"/>
            <a:chOff x="0" y="0"/>
            <a:chExt cx="877185" cy="675800"/>
          </a:xfrm>
        </p:grpSpPr>
        <p:sp>
          <p:nvSpPr>
            <p:cNvPr id="2724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4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46" name="図形"/>
          <p:cNvGrpSpPr/>
          <p:nvPr/>
        </p:nvGrpSpPr>
        <p:grpSpPr>
          <a:xfrm>
            <a:off x="3157123" y="10675768"/>
            <a:ext cx="1191558" cy="822242"/>
            <a:chOff x="0" y="0"/>
            <a:chExt cx="1191556" cy="822241"/>
          </a:xfrm>
        </p:grpSpPr>
        <p:sp>
          <p:nvSpPr>
            <p:cNvPr id="2724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4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49" name="図形"/>
          <p:cNvGrpSpPr/>
          <p:nvPr/>
        </p:nvGrpSpPr>
        <p:grpSpPr>
          <a:xfrm>
            <a:off x="5183234" y="10622023"/>
            <a:ext cx="877187" cy="675801"/>
            <a:chOff x="0" y="0"/>
            <a:chExt cx="877185" cy="675800"/>
          </a:xfrm>
        </p:grpSpPr>
        <p:sp>
          <p:nvSpPr>
            <p:cNvPr id="2724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4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52" name="図形"/>
          <p:cNvGrpSpPr/>
          <p:nvPr/>
        </p:nvGrpSpPr>
        <p:grpSpPr>
          <a:xfrm>
            <a:off x="8773488" y="11706359"/>
            <a:ext cx="1191557" cy="822242"/>
            <a:chOff x="0" y="0"/>
            <a:chExt cx="1191556" cy="822241"/>
          </a:xfrm>
        </p:grpSpPr>
        <p:sp>
          <p:nvSpPr>
            <p:cNvPr id="2725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5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55" name="図形"/>
          <p:cNvGrpSpPr/>
          <p:nvPr/>
        </p:nvGrpSpPr>
        <p:grpSpPr>
          <a:xfrm>
            <a:off x="10799598" y="11652614"/>
            <a:ext cx="877187" cy="675802"/>
            <a:chOff x="0" y="0"/>
            <a:chExt cx="877185" cy="675800"/>
          </a:xfrm>
        </p:grpSpPr>
        <p:sp>
          <p:nvSpPr>
            <p:cNvPr id="27254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5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58" name="図形"/>
          <p:cNvGrpSpPr/>
          <p:nvPr/>
        </p:nvGrpSpPr>
        <p:grpSpPr>
          <a:xfrm>
            <a:off x="15437980" y="11606267"/>
            <a:ext cx="1191558" cy="822242"/>
            <a:chOff x="0" y="0"/>
            <a:chExt cx="1191556" cy="822241"/>
          </a:xfrm>
        </p:grpSpPr>
        <p:sp>
          <p:nvSpPr>
            <p:cNvPr id="2725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5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61" name="図形"/>
          <p:cNvGrpSpPr/>
          <p:nvPr/>
        </p:nvGrpSpPr>
        <p:grpSpPr>
          <a:xfrm>
            <a:off x="17464091" y="11552522"/>
            <a:ext cx="877187" cy="675801"/>
            <a:chOff x="0" y="0"/>
            <a:chExt cx="877185" cy="675800"/>
          </a:xfrm>
        </p:grpSpPr>
        <p:sp>
          <p:nvSpPr>
            <p:cNvPr id="27260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5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64" name="図形"/>
          <p:cNvGrpSpPr/>
          <p:nvPr/>
        </p:nvGrpSpPr>
        <p:grpSpPr>
          <a:xfrm>
            <a:off x="16868139" y="8342726"/>
            <a:ext cx="1191558" cy="822243"/>
            <a:chOff x="0" y="0"/>
            <a:chExt cx="1191556" cy="822241"/>
          </a:xfrm>
        </p:grpSpPr>
        <p:sp>
          <p:nvSpPr>
            <p:cNvPr id="2726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6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67" name="図形"/>
          <p:cNvGrpSpPr/>
          <p:nvPr/>
        </p:nvGrpSpPr>
        <p:grpSpPr>
          <a:xfrm>
            <a:off x="18894250" y="8288981"/>
            <a:ext cx="877187" cy="675802"/>
            <a:chOff x="0" y="0"/>
            <a:chExt cx="877185" cy="675800"/>
          </a:xfrm>
        </p:grpSpPr>
        <p:sp>
          <p:nvSpPr>
            <p:cNvPr id="2726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6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70" name="図形"/>
          <p:cNvGrpSpPr/>
          <p:nvPr/>
        </p:nvGrpSpPr>
        <p:grpSpPr>
          <a:xfrm>
            <a:off x="18975538" y="4888239"/>
            <a:ext cx="1191557" cy="822243"/>
            <a:chOff x="0" y="0"/>
            <a:chExt cx="1191556" cy="822241"/>
          </a:xfrm>
        </p:grpSpPr>
        <p:sp>
          <p:nvSpPr>
            <p:cNvPr id="2726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6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73" name="図形"/>
          <p:cNvGrpSpPr/>
          <p:nvPr/>
        </p:nvGrpSpPr>
        <p:grpSpPr>
          <a:xfrm>
            <a:off x="21001649" y="4834494"/>
            <a:ext cx="877186" cy="675802"/>
            <a:chOff x="0" y="0"/>
            <a:chExt cx="877185" cy="675800"/>
          </a:xfrm>
        </p:grpSpPr>
        <p:sp>
          <p:nvSpPr>
            <p:cNvPr id="2727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7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76" name="図形"/>
          <p:cNvGrpSpPr/>
          <p:nvPr/>
        </p:nvGrpSpPr>
        <p:grpSpPr>
          <a:xfrm>
            <a:off x="19851540" y="2782817"/>
            <a:ext cx="1191558" cy="822243"/>
            <a:chOff x="0" y="0"/>
            <a:chExt cx="1191556" cy="822241"/>
          </a:xfrm>
        </p:grpSpPr>
        <p:sp>
          <p:nvSpPr>
            <p:cNvPr id="2727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7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279" name="図形"/>
          <p:cNvGrpSpPr/>
          <p:nvPr/>
        </p:nvGrpSpPr>
        <p:grpSpPr>
          <a:xfrm>
            <a:off x="21877651" y="2729072"/>
            <a:ext cx="877187" cy="675802"/>
            <a:chOff x="0" y="0"/>
            <a:chExt cx="877185" cy="675800"/>
          </a:xfrm>
        </p:grpSpPr>
        <p:sp>
          <p:nvSpPr>
            <p:cNvPr id="2727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7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282" name="図形"/>
          <p:cNvGrpSpPr/>
          <p:nvPr/>
        </p:nvGrpSpPr>
        <p:grpSpPr>
          <a:xfrm>
            <a:off x="16327435" y="5348403"/>
            <a:ext cx="933895" cy="874835"/>
            <a:chOff x="0" y="0"/>
            <a:chExt cx="933893" cy="874833"/>
          </a:xfrm>
        </p:grpSpPr>
        <p:sp>
          <p:nvSpPr>
            <p:cNvPr id="2728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8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285" name="図形"/>
          <p:cNvGrpSpPr/>
          <p:nvPr/>
        </p:nvGrpSpPr>
        <p:grpSpPr>
          <a:xfrm flipH="1">
            <a:off x="16393511" y="9470769"/>
            <a:ext cx="933894" cy="874835"/>
            <a:chOff x="0" y="0"/>
            <a:chExt cx="933893" cy="874833"/>
          </a:xfrm>
        </p:grpSpPr>
        <p:sp>
          <p:nvSpPr>
            <p:cNvPr id="27284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83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288" name="図形"/>
          <p:cNvGrpSpPr/>
          <p:nvPr/>
        </p:nvGrpSpPr>
        <p:grpSpPr>
          <a:xfrm>
            <a:off x="11964033" y="3013015"/>
            <a:ext cx="933895" cy="874835"/>
            <a:chOff x="0" y="0"/>
            <a:chExt cx="933893" cy="874833"/>
          </a:xfrm>
        </p:grpSpPr>
        <p:sp>
          <p:nvSpPr>
            <p:cNvPr id="27287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86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291" name="図形"/>
          <p:cNvGrpSpPr/>
          <p:nvPr/>
        </p:nvGrpSpPr>
        <p:grpSpPr>
          <a:xfrm flipH="1">
            <a:off x="11467233" y="7597061"/>
            <a:ext cx="933895" cy="874835"/>
            <a:chOff x="0" y="0"/>
            <a:chExt cx="933893" cy="874833"/>
          </a:xfrm>
        </p:grpSpPr>
        <p:sp>
          <p:nvSpPr>
            <p:cNvPr id="27290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8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294" name="図形"/>
          <p:cNvGrpSpPr/>
          <p:nvPr/>
        </p:nvGrpSpPr>
        <p:grpSpPr>
          <a:xfrm>
            <a:off x="11964033" y="6128282"/>
            <a:ext cx="933895" cy="874835"/>
            <a:chOff x="0" y="0"/>
            <a:chExt cx="933893" cy="874833"/>
          </a:xfrm>
        </p:grpSpPr>
        <p:sp>
          <p:nvSpPr>
            <p:cNvPr id="27293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92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297" name="図形"/>
          <p:cNvGrpSpPr/>
          <p:nvPr/>
        </p:nvGrpSpPr>
        <p:grpSpPr>
          <a:xfrm flipH="1">
            <a:off x="12030109" y="10250648"/>
            <a:ext cx="933894" cy="874835"/>
            <a:chOff x="0" y="0"/>
            <a:chExt cx="933893" cy="874833"/>
          </a:xfrm>
        </p:grpSpPr>
        <p:sp>
          <p:nvSpPr>
            <p:cNvPr id="27296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95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00" name="図形"/>
          <p:cNvGrpSpPr/>
          <p:nvPr/>
        </p:nvGrpSpPr>
        <p:grpSpPr>
          <a:xfrm>
            <a:off x="6777364" y="6267089"/>
            <a:ext cx="933894" cy="874835"/>
            <a:chOff x="0" y="0"/>
            <a:chExt cx="933893" cy="874833"/>
          </a:xfrm>
        </p:grpSpPr>
        <p:sp>
          <p:nvSpPr>
            <p:cNvPr id="27299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298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03" name="図形"/>
          <p:cNvGrpSpPr/>
          <p:nvPr/>
        </p:nvGrpSpPr>
        <p:grpSpPr>
          <a:xfrm flipH="1">
            <a:off x="6930217" y="10453307"/>
            <a:ext cx="933895" cy="874835"/>
            <a:chOff x="0" y="0"/>
            <a:chExt cx="933893" cy="874833"/>
          </a:xfrm>
        </p:grpSpPr>
        <p:sp>
          <p:nvSpPr>
            <p:cNvPr id="27302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01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06" name="図形"/>
          <p:cNvGrpSpPr/>
          <p:nvPr/>
        </p:nvGrpSpPr>
        <p:grpSpPr>
          <a:xfrm>
            <a:off x="3546298" y="4699903"/>
            <a:ext cx="933894" cy="874835"/>
            <a:chOff x="0" y="0"/>
            <a:chExt cx="933893" cy="874833"/>
          </a:xfrm>
        </p:grpSpPr>
        <p:sp>
          <p:nvSpPr>
            <p:cNvPr id="27305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04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09" name="図形"/>
          <p:cNvGrpSpPr/>
          <p:nvPr/>
        </p:nvGrpSpPr>
        <p:grpSpPr>
          <a:xfrm flipH="1">
            <a:off x="5732649" y="11964841"/>
            <a:ext cx="933895" cy="874835"/>
            <a:chOff x="0" y="0"/>
            <a:chExt cx="933893" cy="874833"/>
          </a:xfrm>
        </p:grpSpPr>
        <p:sp>
          <p:nvSpPr>
            <p:cNvPr id="27308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07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12" name="図形"/>
          <p:cNvGrpSpPr/>
          <p:nvPr/>
        </p:nvGrpSpPr>
        <p:grpSpPr>
          <a:xfrm>
            <a:off x="3021388" y="7842475"/>
            <a:ext cx="933895" cy="874835"/>
            <a:chOff x="0" y="0"/>
            <a:chExt cx="933893" cy="874833"/>
          </a:xfrm>
        </p:grpSpPr>
        <p:sp>
          <p:nvSpPr>
            <p:cNvPr id="2731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1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15" name="図形"/>
          <p:cNvGrpSpPr/>
          <p:nvPr/>
        </p:nvGrpSpPr>
        <p:grpSpPr>
          <a:xfrm flipH="1">
            <a:off x="3087464" y="11964841"/>
            <a:ext cx="933894" cy="874835"/>
            <a:chOff x="0" y="0"/>
            <a:chExt cx="933893" cy="874833"/>
          </a:xfrm>
        </p:grpSpPr>
        <p:sp>
          <p:nvSpPr>
            <p:cNvPr id="27314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13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18" name="図形"/>
          <p:cNvGrpSpPr/>
          <p:nvPr/>
        </p:nvGrpSpPr>
        <p:grpSpPr>
          <a:xfrm>
            <a:off x="2248445" y="5535878"/>
            <a:ext cx="933894" cy="874835"/>
            <a:chOff x="0" y="0"/>
            <a:chExt cx="933893" cy="874833"/>
          </a:xfrm>
        </p:grpSpPr>
        <p:sp>
          <p:nvSpPr>
            <p:cNvPr id="27317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16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21" name="図形"/>
          <p:cNvGrpSpPr/>
          <p:nvPr/>
        </p:nvGrpSpPr>
        <p:grpSpPr>
          <a:xfrm flipH="1">
            <a:off x="2314520" y="9658244"/>
            <a:ext cx="933895" cy="874835"/>
            <a:chOff x="0" y="0"/>
            <a:chExt cx="933893" cy="874833"/>
          </a:xfrm>
        </p:grpSpPr>
        <p:sp>
          <p:nvSpPr>
            <p:cNvPr id="27320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1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24" name="図形"/>
          <p:cNvGrpSpPr/>
          <p:nvPr/>
        </p:nvGrpSpPr>
        <p:grpSpPr>
          <a:xfrm>
            <a:off x="3464562" y="2550634"/>
            <a:ext cx="933894" cy="874835"/>
            <a:chOff x="0" y="0"/>
            <a:chExt cx="933893" cy="874833"/>
          </a:xfrm>
        </p:grpSpPr>
        <p:sp>
          <p:nvSpPr>
            <p:cNvPr id="27323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22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27" name="図形"/>
          <p:cNvGrpSpPr/>
          <p:nvPr/>
        </p:nvGrpSpPr>
        <p:grpSpPr>
          <a:xfrm flipH="1">
            <a:off x="3530637" y="6673000"/>
            <a:ext cx="933895" cy="874835"/>
            <a:chOff x="0" y="0"/>
            <a:chExt cx="933893" cy="874833"/>
          </a:xfrm>
        </p:grpSpPr>
        <p:sp>
          <p:nvSpPr>
            <p:cNvPr id="27326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25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30" name="図形"/>
          <p:cNvGrpSpPr/>
          <p:nvPr/>
        </p:nvGrpSpPr>
        <p:grpSpPr>
          <a:xfrm>
            <a:off x="17463501" y="2745153"/>
            <a:ext cx="933894" cy="874835"/>
            <a:chOff x="0" y="0"/>
            <a:chExt cx="933893" cy="874833"/>
          </a:xfrm>
        </p:grpSpPr>
        <p:sp>
          <p:nvSpPr>
            <p:cNvPr id="27329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28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33" name="図形"/>
          <p:cNvGrpSpPr/>
          <p:nvPr/>
        </p:nvGrpSpPr>
        <p:grpSpPr>
          <a:xfrm flipH="1">
            <a:off x="17529576" y="6867518"/>
            <a:ext cx="933895" cy="874835"/>
            <a:chOff x="0" y="0"/>
            <a:chExt cx="933893" cy="874833"/>
          </a:xfrm>
        </p:grpSpPr>
        <p:sp>
          <p:nvSpPr>
            <p:cNvPr id="27332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331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340" name="グループ"/>
          <p:cNvGrpSpPr/>
          <p:nvPr/>
        </p:nvGrpSpPr>
        <p:grpSpPr>
          <a:xfrm>
            <a:off x="11011890" y="5976989"/>
            <a:ext cx="1050477" cy="1048628"/>
            <a:chOff x="-14066" y="-14682"/>
            <a:chExt cx="1050476" cy="1048626"/>
          </a:xfrm>
        </p:grpSpPr>
        <p:grpSp>
          <p:nvGrpSpPr>
            <p:cNvPr id="27336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7335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3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7337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38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1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47" name="グループ"/>
          <p:cNvGrpSpPr/>
          <p:nvPr/>
        </p:nvGrpSpPr>
        <p:grpSpPr>
          <a:xfrm>
            <a:off x="9729509" y="4075217"/>
            <a:ext cx="978063" cy="987218"/>
            <a:chOff x="-44340" y="-26932"/>
            <a:chExt cx="978062" cy="987216"/>
          </a:xfrm>
        </p:grpSpPr>
        <p:grpSp>
          <p:nvGrpSpPr>
            <p:cNvPr id="27343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42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4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44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45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1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54" name="グループ"/>
          <p:cNvGrpSpPr/>
          <p:nvPr/>
        </p:nvGrpSpPr>
        <p:grpSpPr>
          <a:xfrm>
            <a:off x="8005076" y="4266534"/>
            <a:ext cx="978063" cy="987218"/>
            <a:chOff x="-44340" y="-26932"/>
            <a:chExt cx="978062" cy="987216"/>
          </a:xfrm>
        </p:grpSpPr>
        <p:grpSp>
          <p:nvGrpSpPr>
            <p:cNvPr id="2735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4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4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5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5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1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61" name="グループ"/>
          <p:cNvGrpSpPr/>
          <p:nvPr/>
        </p:nvGrpSpPr>
        <p:grpSpPr>
          <a:xfrm>
            <a:off x="13480324" y="8315794"/>
            <a:ext cx="978063" cy="987217"/>
            <a:chOff x="-44340" y="-26932"/>
            <a:chExt cx="978062" cy="987216"/>
          </a:xfrm>
        </p:grpSpPr>
        <p:grpSp>
          <p:nvGrpSpPr>
            <p:cNvPr id="2735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5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5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5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5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1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68" name="グループ"/>
          <p:cNvGrpSpPr/>
          <p:nvPr/>
        </p:nvGrpSpPr>
        <p:grpSpPr>
          <a:xfrm>
            <a:off x="13962747" y="10205605"/>
            <a:ext cx="978064" cy="987218"/>
            <a:chOff x="-44340" y="-26932"/>
            <a:chExt cx="978062" cy="987216"/>
          </a:xfrm>
        </p:grpSpPr>
        <p:grpSp>
          <p:nvGrpSpPr>
            <p:cNvPr id="2736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6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6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6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6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2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75" name="グループ"/>
          <p:cNvGrpSpPr/>
          <p:nvPr/>
        </p:nvGrpSpPr>
        <p:grpSpPr>
          <a:xfrm>
            <a:off x="12027649" y="10964134"/>
            <a:ext cx="978064" cy="987217"/>
            <a:chOff x="-44340" y="-26932"/>
            <a:chExt cx="978062" cy="987216"/>
          </a:xfrm>
        </p:grpSpPr>
        <p:grpSp>
          <p:nvGrpSpPr>
            <p:cNvPr id="27371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70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6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72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73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2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82" name="グループ"/>
          <p:cNvGrpSpPr/>
          <p:nvPr/>
        </p:nvGrpSpPr>
        <p:grpSpPr>
          <a:xfrm>
            <a:off x="6277326" y="9325634"/>
            <a:ext cx="978064" cy="987217"/>
            <a:chOff x="-44340" y="-26932"/>
            <a:chExt cx="978062" cy="987216"/>
          </a:xfrm>
        </p:grpSpPr>
        <p:grpSp>
          <p:nvGrpSpPr>
            <p:cNvPr id="27378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77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7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79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80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2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89" name="グループ"/>
          <p:cNvGrpSpPr/>
          <p:nvPr/>
        </p:nvGrpSpPr>
        <p:grpSpPr>
          <a:xfrm>
            <a:off x="4409269" y="4438994"/>
            <a:ext cx="978064" cy="987217"/>
            <a:chOff x="-44340" y="-26932"/>
            <a:chExt cx="978062" cy="987216"/>
          </a:xfrm>
        </p:grpSpPr>
        <p:grpSp>
          <p:nvGrpSpPr>
            <p:cNvPr id="27385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84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8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86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87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2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396" name="グループ"/>
          <p:cNvGrpSpPr/>
          <p:nvPr/>
        </p:nvGrpSpPr>
        <p:grpSpPr>
          <a:xfrm>
            <a:off x="13369760" y="4240317"/>
            <a:ext cx="978064" cy="987218"/>
            <a:chOff x="-44340" y="-26932"/>
            <a:chExt cx="978062" cy="987216"/>
          </a:xfrm>
        </p:grpSpPr>
        <p:grpSp>
          <p:nvGrpSpPr>
            <p:cNvPr id="27392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91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9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393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394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2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03" name="グループ"/>
          <p:cNvGrpSpPr/>
          <p:nvPr/>
        </p:nvGrpSpPr>
        <p:grpSpPr>
          <a:xfrm>
            <a:off x="18850229" y="8782715"/>
            <a:ext cx="978063" cy="987217"/>
            <a:chOff x="-44340" y="-26932"/>
            <a:chExt cx="978062" cy="987216"/>
          </a:xfrm>
        </p:grpSpPr>
        <p:grpSp>
          <p:nvGrpSpPr>
            <p:cNvPr id="27399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398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39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00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01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3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10" name="グループ"/>
          <p:cNvGrpSpPr/>
          <p:nvPr/>
        </p:nvGrpSpPr>
        <p:grpSpPr>
          <a:xfrm flipH="1">
            <a:off x="13893081" y="5881017"/>
            <a:ext cx="1050477" cy="1048628"/>
            <a:chOff x="-14066" y="-14682"/>
            <a:chExt cx="1050476" cy="1048626"/>
          </a:xfrm>
        </p:grpSpPr>
        <p:grpSp>
          <p:nvGrpSpPr>
            <p:cNvPr id="27406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7405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0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7407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08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3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17" name="グループ"/>
          <p:cNvGrpSpPr/>
          <p:nvPr/>
        </p:nvGrpSpPr>
        <p:grpSpPr>
          <a:xfrm flipH="1">
            <a:off x="6835100" y="7056701"/>
            <a:ext cx="978063" cy="987217"/>
            <a:chOff x="-44340" y="-26932"/>
            <a:chExt cx="978062" cy="987216"/>
          </a:xfrm>
        </p:grpSpPr>
        <p:grpSp>
          <p:nvGrpSpPr>
            <p:cNvPr id="27413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12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1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14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15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3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24" name="グループ"/>
          <p:cNvGrpSpPr/>
          <p:nvPr/>
        </p:nvGrpSpPr>
        <p:grpSpPr>
          <a:xfrm flipH="1">
            <a:off x="10755756" y="10044745"/>
            <a:ext cx="978063" cy="987218"/>
            <a:chOff x="-44340" y="-26932"/>
            <a:chExt cx="978062" cy="987216"/>
          </a:xfrm>
        </p:grpSpPr>
        <p:grpSp>
          <p:nvGrpSpPr>
            <p:cNvPr id="2742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1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1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2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2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3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31" name="グループ"/>
          <p:cNvGrpSpPr/>
          <p:nvPr/>
        </p:nvGrpSpPr>
        <p:grpSpPr>
          <a:xfrm flipH="1">
            <a:off x="3637806" y="11616819"/>
            <a:ext cx="978064" cy="987218"/>
            <a:chOff x="-44340" y="-26932"/>
            <a:chExt cx="978062" cy="987216"/>
          </a:xfrm>
        </p:grpSpPr>
        <p:grpSp>
          <p:nvGrpSpPr>
            <p:cNvPr id="2742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2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2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2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2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3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38" name="グループ"/>
          <p:cNvGrpSpPr/>
          <p:nvPr/>
        </p:nvGrpSpPr>
        <p:grpSpPr>
          <a:xfrm flipH="1">
            <a:off x="3530809" y="7293333"/>
            <a:ext cx="978063" cy="987217"/>
            <a:chOff x="-44340" y="-26932"/>
            <a:chExt cx="978062" cy="987216"/>
          </a:xfrm>
        </p:grpSpPr>
        <p:grpSp>
          <p:nvGrpSpPr>
            <p:cNvPr id="2743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3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3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3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3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4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45" name="グループ"/>
          <p:cNvGrpSpPr/>
          <p:nvPr/>
        </p:nvGrpSpPr>
        <p:grpSpPr>
          <a:xfrm flipH="1">
            <a:off x="16311947" y="10205605"/>
            <a:ext cx="978063" cy="987218"/>
            <a:chOff x="-44340" y="-26932"/>
            <a:chExt cx="978062" cy="987216"/>
          </a:xfrm>
        </p:grpSpPr>
        <p:grpSp>
          <p:nvGrpSpPr>
            <p:cNvPr id="27441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40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3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42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43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4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52" name="グループ"/>
          <p:cNvGrpSpPr/>
          <p:nvPr/>
        </p:nvGrpSpPr>
        <p:grpSpPr>
          <a:xfrm>
            <a:off x="2413035" y="10205605"/>
            <a:ext cx="978064" cy="987218"/>
            <a:chOff x="-44340" y="-26932"/>
            <a:chExt cx="978062" cy="987216"/>
          </a:xfrm>
        </p:grpSpPr>
        <p:grpSp>
          <p:nvGrpSpPr>
            <p:cNvPr id="27448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47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4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49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50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4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59" name="グループ"/>
          <p:cNvGrpSpPr/>
          <p:nvPr/>
        </p:nvGrpSpPr>
        <p:grpSpPr>
          <a:xfrm>
            <a:off x="17434821" y="3429652"/>
            <a:ext cx="978063" cy="987217"/>
            <a:chOff x="-44340" y="-26932"/>
            <a:chExt cx="978062" cy="987216"/>
          </a:xfrm>
        </p:grpSpPr>
        <p:grpSp>
          <p:nvGrpSpPr>
            <p:cNvPr id="27455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454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45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456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57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4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66" name="グループ"/>
          <p:cNvGrpSpPr/>
          <p:nvPr/>
        </p:nvGrpSpPr>
        <p:grpSpPr>
          <a:xfrm>
            <a:off x="4753740" y="11344767"/>
            <a:ext cx="1737118" cy="493976"/>
            <a:chOff x="-20539" y="-19079"/>
            <a:chExt cx="1737117" cy="493975"/>
          </a:xfrm>
        </p:grpSpPr>
        <p:grpSp>
          <p:nvGrpSpPr>
            <p:cNvPr id="27462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61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6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63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64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4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73" name="グループ"/>
          <p:cNvGrpSpPr/>
          <p:nvPr/>
        </p:nvGrpSpPr>
        <p:grpSpPr>
          <a:xfrm>
            <a:off x="8309797" y="10441048"/>
            <a:ext cx="1737118" cy="493976"/>
            <a:chOff x="-20539" y="-19079"/>
            <a:chExt cx="1737117" cy="493975"/>
          </a:xfrm>
        </p:grpSpPr>
        <p:grpSp>
          <p:nvGrpSpPr>
            <p:cNvPr id="2746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6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6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7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7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5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80" name="グループ"/>
          <p:cNvGrpSpPr/>
          <p:nvPr/>
        </p:nvGrpSpPr>
        <p:grpSpPr>
          <a:xfrm>
            <a:off x="15646262" y="6245861"/>
            <a:ext cx="1737119" cy="493976"/>
            <a:chOff x="-20539" y="-19079"/>
            <a:chExt cx="1737117" cy="493975"/>
          </a:xfrm>
        </p:grpSpPr>
        <p:grpSp>
          <p:nvGrpSpPr>
            <p:cNvPr id="27476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75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7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77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78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5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87" name="グループ"/>
          <p:cNvGrpSpPr/>
          <p:nvPr/>
        </p:nvGrpSpPr>
        <p:grpSpPr>
          <a:xfrm>
            <a:off x="21426230" y="3553037"/>
            <a:ext cx="1737119" cy="493976"/>
            <a:chOff x="-20539" y="-19079"/>
            <a:chExt cx="1737117" cy="493975"/>
          </a:xfrm>
        </p:grpSpPr>
        <p:grpSp>
          <p:nvGrpSpPr>
            <p:cNvPr id="27483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82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8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84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85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5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494" name="グループ"/>
          <p:cNvGrpSpPr/>
          <p:nvPr/>
        </p:nvGrpSpPr>
        <p:grpSpPr>
          <a:xfrm>
            <a:off x="19807544" y="7528776"/>
            <a:ext cx="1737119" cy="493976"/>
            <a:chOff x="-20539" y="-19079"/>
            <a:chExt cx="1737117" cy="493975"/>
          </a:xfrm>
        </p:grpSpPr>
        <p:grpSp>
          <p:nvGrpSpPr>
            <p:cNvPr id="27490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89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8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91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92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5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01" name="グループ"/>
          <p:cNvGrpSpPr/>
          <p:nvPr/>
        </p:nvGrpSpPr>
        <p:grpSpPr>
          <a:xfrm>
            <a:off x="19335804" y="11927447"/>
            <a:ext cx="1737119" cy="493976"/>
            <a:chOff x="-20539" y="-19079"/>
            <a:chExt cx="1737117" cy="493975"/>
          </a:xfrm>
        </p:grpSpPr>
        <p:grpSp>
          <p:nvGrpSpPr>
            <p:cNvPr id="27497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496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49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498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499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5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08" name="グループ"/>
          <p:cNvGrpSpPr/>
          <p:nvPr/>
        </p:nvGrpSpPr>
        <p:grpSpPr>
          <a:xfrm>
            <a:off x="15482946" y="12383179"/>
            <a:ext cx="1737119" cy="493976"/>
            <a:chOff x="-20539" y="-19079"/>
            <a:chExt cx="1737117" cy="493975"/>
          </a:xfrm>
        </p:grpSpPr>
        <p:grpSp>
          <p:nvGrpSpPr>
            <p:cNvPr id="27504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03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0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05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06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6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15" name="グループ"/>
          <p:cNvGrpSpPr/>
          <p:nvPr/>
        </p:nvGrpSpPr>
        <p:grpSpPr>
          <a:xfrm flipH="1">
            <a:off x="8739445" y="7844697"/>
            <a:ext cx="1737119" cy="493977"/>
            <a:chOff x="-20539" y="-19079"/>
            <a:chExt cx="1737117" cy="493975"/>
          </a:xfrm>
        </p:grpSpPr>
        <p:grpSp>
          <p:nvGrpSpPr>
            <p:cNvPr id="27511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10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0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12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13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6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22" name="グループ"/>
          <p:cNvGrpSpPr/>
          <p:nvPr/>
        </p:nvGrpSpPr>
        <p:grpSpPr>
          <a:xfrm flipH="1">
            <a:off x="6323537" y="3585980"/>
            <a:ext cx="1737119" cy="493976"/>
            <a:chOff x="-20539" y="-19079"/>
            <a:chExt cx="1737117" cy="493975"/>
          </a:xfrm>
        </p:grpSpPr>
        <p:grpSp>
          <p:nvGrpSpPr>
            <p:cNvPr id="27518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17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1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19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20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6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29" name="グループ"/>
          <p:cNvGrpSpPr/>
          <p:nvPr/>
        </p:nvGrpSpPr>
        <p:grpSpPr>
          <a:xfrm flipH="1">
            <a:off x="2883871" y="3229667"/>
            <a:ext cx="1737118" cy="493976"/>
            <a:chOff x="-20539" y="-19079"/>
            <a:chExt cx="1737117" cy="493975"/>
          </a:xfrm>
        </p:grpSpPr>
        <p:grpSp>
          <p:nvGrpSpPr>
            <p:cNvPr id="27525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24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2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26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27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6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36" name="グループ"/>
          <p:cNvGrpSpPr/>
          <p:nvPr/>
        </p:nvGrpSpPr>
        <p:grpSpPr>
          <a:xfrm flipH="1">
            <a:off x="1927864" y="4814182"/>
            <a:ext cx="1737118" cy="493976"/>
            <a:chOff x="-20539" y="-19079"/>
            <a:chExt cx="1737117" cy="493975"/>
          </a:xfrm>
        </p:grpSpPr>
        <p:grpSp>
          <p:nvGrpSpPr>
            <p:cNvPr id="27532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31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3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33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34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6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43" name="グループ"/>
          <p:cNvGrpSpPr/>
          <p:nvPr/>
        </p:nvGrpSpPr>
        <p:grpSpPr>
          <a:xfrm flipH="1">
            <a:off x="1296990" y="6430617"/>
            <a:ext cx="1737118" cy="493976"/>
            <a:chOff x="-20539" y="-19079"/>
            <a:chExt cx="1737117" cy="493975"/>
          </a:xfrm>
        </p:grpSpPr>
        <p:grpSp>
          <p:nvGrpSpPr>
            <p:cNvPr id="2753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53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3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54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54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7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562" name="グループ"/>
          <p:cNvGrpSpPr/>
          <p:nvPr/>
        </p:nvGrpSpPr>
        <p:grpSpPr>
          <a:xfrm>
            <a:off x="12725829" y="4628036"/>
            <a:ext cx="1224709" cy="3006780"/>
            <a:chOff x="-19053" y="-14993"/>
            <a:chExt cx="1224707" cy="3006778"/>
          </a:xfrm>
        </p:grpSpPr>
        <p:grpSp>
          <p:nvGrpSpPr>
            <p:cNvPr id="27546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7545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44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49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7548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54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53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7550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51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72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57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7554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55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74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61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7558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59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76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581" name="グループ"/>
          <p:cNvGrpSpPr/>
          <p:nvPr/>
        </p:nvGrpSpPr>
        <p:grpSpPr>
          <a:xfrm>
            <a:off x="21667549" y="7756657"/>
            <a:ext cx="1224709" cy="3006779"/>
            <a:chOff x="-19053" y="-14993"/>
            <a:chExt cx="1224707" cy="3006778"/>
          </a:xfrm>
        </p:grpSpPr>
        <p:grpSp>
          <p:nvGrpSpPr>
            <p:cNvPr id="27565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756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6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68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7567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56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72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7569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70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78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76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7573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74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80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80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7577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78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82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600" name="グループ"/>
          <p:cNvGrpSpPr/>
          <p:nvPr/>
        </p:nvGrpSpPr>
        <p:grpSpPr>
          <a:xfrm>
            <a:off x="17510522" y="3834366"/>
            <a:ext cx="1224709" cy="3006780"/>
            <a:chOff x="-19053" y="-14993"/>
            <a:chExt cx="1224707" cy="3006778"/>
          </a:xfrm>
        </p:grpSpPr>
        <p:grpSp>
          <p:nvGrpSpPr>
            <p:cNvPr id="27584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758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58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87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7586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58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91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7588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89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84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95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7592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93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86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99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7596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97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8188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7607" name="グループ"/>
          <p:cNvGrpSpPr/>
          <p:nvPr/>
        </p:nvGrpSpPr>
        <p:grpSpPr>
          <a:xfrm flipH="1">
            <a:off x="1047641" y="9040600"/>
            <a:ext cx="1737119" cy="493977"/>
            <a:chOff x="-20539" y="-19079"/>
            <a:chExt cx="1737117" cy="493975"/>
          </a:xfrm>
        </p:grpSpPr>
        <p:grpSp>
          <p:nvGrpSpPr>
            <p:cNvPr id="27603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602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0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604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05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9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14" name="グループ"/>
          <p:cNvGrpSpPr/>
          <p:nvPr/>
        </p:nvGrpSpPr>
        <p:grpSpPr>
          <a:xfrm flipH="1">
            <a:off x="8739445" y="12601414"/>
            <a:ext cx="1737119" cy="493976"/>
            <a:chOff x="-20539" y="-19079"/>
            <a:chExt cx="1737117" cy="493975"/>
          </a:xfrm>
        </p:grpSpPr>
        <p:grpSp>
          <p:nvGrpSpPr>
            <p:cNvPr id="27610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609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0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611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12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9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21" name="グループ"/>
          <p:cNvGrpSpPr/>
          <p:nvPr/>
        </p:nvGrpSpPr>
        <p:grpSpPr>
          <a:xfrm flipH="1">
            <a:off x="9502393" y="5257268"/>
            <a:ext cx="1389082" cy="610973"/>
            <a:chOff x="-19596" y="-19086"/>
            <a:chExt cx="1389080" cy="610971"/>
          </a:xfrm>
        </p:grpSpPr>
        <p:grpSp>
          <p:nvGrpSpPr>
            <p:cNvPr id="27617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16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1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18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19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9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28" name="グループ"/>
          <p:cNvGrpSpPr/>
          <p:nvPr/>
        </p:nvGrpSpPr>
        <p:grpSpPr>
          <a:xfrm flipH="1">
            <a:off x="11398218" y="3818310"/>
            <a:ext cx="1389082" cy="610972"/>
            <a:chOff x="-19596" y="-19086"/>
            <a:chExt cx="1389080" cy="610971"/>
          </a:xfrm>
        </p:grpSpPr>
        <p:grpSp>
          <p:nvGrpSpPr>
            <p:cNvPr id="27624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23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2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25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26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9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35" name="グループ"/>
          <p:cNvGrpSpPr/>
          <p:nvPr/>
        </p:nvGrpSpPr>
        <p:grpSpPr>
          <a:xfrm flipH="1">
            <a:off x="15159683" y="8377262"/>
            <a:ext cx="1389082" cy="610973"/>
            <a:chOff x="-19596" y="-19086"/>
            <a:chExt cx="1389080" cy="610971"/>
          </a:xfrm>
        </p:grpSpPr>
        <p:grpSp>
          <p:nvGrpSpPr>
            <p:cNvPr id="27631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30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2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32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33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19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42" name="グループ"/>
          <p:cNvGrpSpPr/>
          <p:nvPr/>
        </p:nvGrpSpPr>
        <p:grpSpPr>
          <a:xfrm flipH="1">
            <a:off x="15104261" y="4279027"/>
            <a:ext cx="1389082" cy="610972"/>
            <a:chOff x="-19596" y="-19086"/>
            <a:chExt cx="1389080" cy="610971"/>
          </a:xfrm>
        </p:grpSpPr>
        <p:grpSp>
          <p:nvGrpSpPr>
            <p:cNvPr id="27638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37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3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39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40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0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49" name="グループ"/>
          <p:cNvGrpSpPr/>
          <p:nvPr/>
        </p:nvGrpSpPr>
        <p:grpSpPr>
          <a:xfrm flipH="1">
            <a:off x="2585797" y="8597386"/>
            <a:ext cx="1389082" cy="610972"/>
            <a:chOff x="-19596" y="-19086"/>
            <a:chExt cx="1389080" cy="610971"/>
          </a:xfrm>
        </p:grpSpPr>
        <p:grpSp>
          <p:nvGrpSpPr>
            <p:cNvPr id="27645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44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4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46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47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0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56" name="グループ"/>
          <p:cNvGrpSpPr/>
          <p:nvPr/>
        </p:nvGrpSpPr>
        <p:grpSpPr>
          <a:xfrm flipH="1">
            <a:off x="742929" y="3239721"/>
            <a:ext cx="1389082" cy="610972"/>
            <a:chOff x="-19596" y="-19086"/>
            <a:chExt cx="1389080" cy="610971"/>
          </a:xfrm>
        </p:grpSpPr>
        <p:grpSp>
          <p:nvGrpSpPr>
            <p:cNvPr id="27652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51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5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53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54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0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59" name="図形"/>
          <p:cNvGrpSpPr/>
          <p:nvPr/>
        </p:nvGrpSpPr>
        <p:grpSpPr>
          <a:xfrm>
            <a:off x="881925" y="2341249"/>
            <a:ext cx="1191558" cy="822242"/>
            <a:chOff x="0" y="0"/>
            <a:chExt cx="1191556" cy="822241"/>
          </a:xfrm>
        </p:grpSpPr>
        <p:sp>
          <p:nvSpPr>
            <p:cNvPr id="2765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65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662" name="図形"/>
          <p:cNvGrpSpPr/>
          <p:nvPr/>
        </p:nvGrpSpPr>
        <p:grpSpPr>
          <a:xfrm>
            <a:off x="1010757" y="4484036"/>
            <a:ext cx="933894" cy="874835"/>
            <a:chOff x="0" y="0"/>
            <a:chExt cx="933893" cy="874833"/>
          </a:xfrm>
        </p:grpSpPr>
        <p:sp>
          <p:nvSpPr>
            <p:cNvPr id="2766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66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669" name="グループ"/>
          <p:cNvGrpSpPr/>
          <p:nvPr/>
        </p:nvGrpSpPr>
        <p:grpSpPr>
          <a:xfrm flipH="1">
            <a:off x="11398218" y="8492731"/>
            <a:ext cx="1389082" cy="610972"/>
            <a:chOff x="-19596" y="-19086"/>
            <a:chExt cx="1389080" cy="610971"/>
          </a:xfrm>
        </p:grpSpPr>
        <p:grpSp>
          <p:nvGrpSpPr>
            <p:cNvPr id="27665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64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6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66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67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0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76" name="グループ"/>
          <p:cNvGrpSpPr/>
          <p:nvPr/>
        </p:nvGrpSpPr>
        <p:grpSpPr>
          <a:xfrm flipH="1">
            <a:off x="20705467" y="5651596"/>
            <a:ext cx="1389082" cy="610972"/>
            <a:chOff x="-19596" y="-19086"/>
            <a:chExt cx="1389080" cy="610971"/>
          </a:xfrm>
        </p:grpSpPr>
        <p:grpSp>
          <p:nvGrpSpPr>
            <p:cNvPr id="27672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71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7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73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74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0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83" name="グループ"/>
          <p:cNvGrpSpPr/>
          <p:nvPr/>
        </p:nvGrpSpPr>
        <p:grpSpPr>
          <a:xfrm flipH="1">
            <a:off x="19773085" y="3527005"/>
            <a:ext cx="1389082" cy="610973"/>
            <a:chOff x="-19596" y="-19086"/>
            <a:chExt cx="1389080" cy="610971"/>
          </a:xfrm>
        </p:grpSpPr>
        <p:grpSp>
          <p:nvGrpSpPr>
            <p:cNvPr id="27679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678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67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680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81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1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90" name="グループ"/>
          <p:cNvGrpSpPr/>
          <p:nvPr/>
        </p:nvGrpSpPr>
        <p:grpSpPr>
          <a:xfrm flipH="1">
            <a:off x="7626673" y="8366604"/>
            <a:ext cx="1209338" cy="1030097"/>
            <a:chOff x="-43445" y="-22957"/>
            <a:chExt cx="1209336" cy="1030096"/>
          </a:xfrm>
        </p:grpSpPr>
        <p:grpSp>
          <p:nvGrpSpPr>
            <p:cNvPr id="27686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685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684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687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88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1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697" name="グループ"/>
          <p:cNvGrpSpPr/>
          <p:nvPr/>
        </p:nvGrpSpPr>
        <p:grpSpPr>
          <a:xfrm flipH="1">
            <a:off x="10051590" y="8814267"/>
            <a:ext cx="1209338" cy="1030098"/>
            <a:chOff x="-43445" y="-22957"/>
            <a:chExt cx="1209336" cy="1030096"/>
          </a:xfrm>
        </p:grpSpPr>
        <p:grpSp>
          <p:nvGrpSpPr>
            <p:cNvPr id="2769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69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691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69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69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1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704" name="グループ"/>
          <p:cNvGrpSpPr/>
          <p:nvPr/>
        </p:nvGrpSpPr>
        <p:grpSpPr>
          <a:xfrm flipH="1">
            <a:off x="9962452" y="6702537"/>
            <a:ext cx="1209338" cy="1030098"/>
            <a:chOff x="-43445" y="-22957"/>
            <a:chExt cx="1209336" cy="1030096"/>
          </a:xfrm>
        </p:grpSpPr>
        <p:grpSp>
          <p:nvGrpSpPr>
            <p:cNvPr id="2770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69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698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70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70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1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711" name="グループ"/>
          <p:cNvGrpSpPr/>
          <p:nvPr/>
        </p:nvGrpSpPr>
        <p:grpSpPr>
          <a:xfrm flipH="1">
            <a:off x="18271017" y="9946572"/>
            <a:ext cx="1209338" cy="1030097"/>
            <a:chOff x="-43445" y="-22957"/>
            <a:chExt cx="1209336" cy="1030096"/>
          </a:xfrm>
        </p:grpSpPr>
        <p:grpSp>
          <p:nvGrpSpPr>
            <p:cNvPr id="27707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706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705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708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709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1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718" name="グループ"/>
          <p:cNvGrpSpPr/>
          <p:nvPr/>
        </p:nvGrpSpPr>
        <p:grpSpPr>
          <a:xfrm flipH="1">
            <a:off x="20378622" y="9331854"/>
            <a:ext cx="1209338" cy="1030098"/>
            <a:chOff x="-43445" y="-22957"/>
            <a:chExt cx="1209336" cy="1030096"/>
          </a:xfrm>
        </p:grpSpPr>
        <p:grpSp>
          <p:nvGrpSpPr>
            <p:cNvPr id="27714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713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712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715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716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2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721" name="図形"/>
          <p:cNvGrpSpPr/>
          <p:nvPr/>
        </p:nvGrpSpPr>
        <p:grpSpPr>
          <a:xfrm>
            <a:off x="7950913" y="6129824"/>
            <a:ext cx="1191558" cy="822242"/>
            <a:chOff x="0" y="0"/>
            <a:chExt cx="1191556" cy="822241"/>
          </a:xfrm>
        </p:grpSpPr>
        <p:sp>
          <p:nvSpPr>
            <p:cNvPr id="2772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1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24" name="図形"/>
          <p:cNvGrpSpPr/>
          <p:nvPr/>
        </p:nvGrpSpPr>
        <p:grpSpPr>
          <a:xfrm>
            <a:off x="8930673" y="2585821"/>
            <a:ext cx="877187" cy="675802"/>
            <a:chOff x="0" y="0"/>
            <a:chExt cx="877185" cy="675800"/>
          </a:xfrm>
        </p:grpSpPr>
        <p:sp>
          <p:nvSpPr>
            <p:cNvPr id="2772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22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27" name="図形"/>
          <p:cNvGrpSpPr/>
          <p:nvPr/>
        </p:nvGrpSpPr>
        <p:grpSpPr>
          <a:xfrm>
            <a:off x="9785031" y="4583553"/>
            <a:ext cx="877187" cy="675802"/>
            <a:chOff x="0" y="0"/>
            <a:chExt cx="877185" cy="675800"/>
          </a:xfrm>
        </p:grpSpPr>
        <p:sp>
          <p:nvSpPr>
            <p:cNvPr id="2772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2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30" name="図形"/>
          <p:cNvGrpSpPr/>
          <p:nvPr/>
        </p:nvGrpSpPr>
        <p:grpSpPr>
          <a:xfrm>
            <a:off x="11247452" y="4513133"/>
            <a:ext cx="877186" cy="675802"/>
            <a:chOff x="0" y="0"/>
            <a:chExt cx="877185" cy="675800"/>
          </a:xfrm>
        </p:grpSpPr>
        <p:sp>
          <p:nvSpPr>
            <p:cNvPr id="2772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28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33" name="図形"/>
          <p:cNvGrpSpPr/>
          <p:nvPr/>
        </p:nvGrpSpPr>
        <p:grpSpPr>
          <a:xfrm>
            <a:off x="16355789" y="2351406"/>
            <a:ext cx="877187" cy="675802"/>
            <a:chOff x="0" y="0"/>
            <a:chExt cx="877185" cy="675800"/>
          </a:xfrm>
        </p:grpSpPr>
        <p:sp>
          <p:nvSpPr>
            <p:cNvPr id="2773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3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36" name="図形"/>
          <p:cNvGrpSpPr/>
          <p:nvPr/>
        </p:nvGrpSpPr>
        <p:grpSpPr>
          <a:xfrm>
            <a:off x="14085857" y="2349673"/>
            <a:ext cx="877186" cy="675802"/>
            <a:chOff x="0" y="0"/>
            <a:chExt cx="877185" cy="675800"/>
          </a:xfrm>
        </p:grpSpPr>
        <p:sp>
          <p:nvSpPr>
            <p:cNvPr id="2773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3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39" name="図形"/>
          <p:cNvGrpSpPr/>
          <p:nvPr/>
        </p:nvGrpSpPr>
        <p:grpSpPr>
          <a:xfrm flipH="1">
            <a:off x="10063628" y="2470765"/>
            <a:ext cx="877187" cy="675802"/>
            <a:chOff x="0" y="0"/>
            <a:chExt cx="877185" cy="675800"/>
          </a:xfrm>
        </p:grpSpPr>
        <p:sp>
          <p:nvSpPr>
            <p:cNvPr id="2773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3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42" name="図形"/>
          <p:cNvGrpSpPr/>
          <p:nvPr/>
        </p:nvGrpSpPr>
        <p:grpSpPr>
          <a:xfrm flipH="1">
            <a:off x="13710273" y="11374929"/>
            <a:ext cx="877187" cy="675802"/>
            <a:chOff x="0" y="0"/>
            <a:chExt cx="877185" cy="675800"/>
          </a:xfrm>
        </p:grpSpPr>
        <p:sp>
          <p:nvSpPr>
            <p:cNvPr id="2774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4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45" name="図形"/>
          <p:cNvGrpSpPr/>
          <p:nvPr/>
        </p:nvGrpSpPr>
        <p:grpSpPr>
          <a:xfrm>
            <a:off x="15107354" y="9684541"/>
            <a:ext cx="1191557" cy="822242"/>
            <a:chOff x="0" y="0"/>
            <a:chExt cx="1191556" cy="822241"/>
          </a:xfrm>
        </p:grpSpPr>
        <p:sp>
          <p:nvSpPr>
            <p:cNvPr id="2774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43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48" name="図形"/>
          <p:cNvGrpSpPr/>
          <p:nvPr/>
        </p:nvGrpSpPr>
        <p:grpSpPr>
          <a:xfrm flipH="1">
            <a:off x="18045279" y="9236316"/>
            <a:ext cx="1191558" cy="822242"/>
            <a:chOff x="0" y="0"/>
            <a:chExt cx="1191556" cy="822241"/>
          </a:xfrm>
        </p:grpSpPr>
        <p:sp>
          <p:nvSpPr>
            <p:cNvPr id="2774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4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51" name="図形"/>
          <p:cNvGrpSpPr/>
          <p:nvPr/>
        </p:nvGrpSpPr>
        <p:grpSpPr>
          <a:xfrm flipH="1">
            <a:off x="20146094" y="8683920"/>
            <a:ext cx="1191557" cy="822242"/>
            <a:chOff x="0" y="0"/>
            <a:chExt cx="1191556" cy="822241"/>
          </a:xfrm>
        </p:grpSpPr>
        <p:sp>
          <p:nvSpPr>
            <p:cNvPr id="2775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4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54" name="図形"/>
          <p:cNvGrpSpPr/>
          <p:nvPr/>
        </p:nvGrpSpPr>
        <p:grpSpPr>
          <a:xfrm flipH="1">
            <a:off x="8833875" y="7027123"/>
            <a:ext cx="1191558" cy="822242"/>
            <a:chOff x="0" y="0"/>
            <a:chExt cx="1191556" cy="822241"/>
          </a:xfrm>
        </p:grpSpPr>
        <p:sp>
          <p:nvSpPr>
            <p:cNvPr id="2775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5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57" name="図形"/>
          <p:cNvGrpSpPr/>
          <p:nvPr/>
        </p:nvGrpSpPr>
        <p:grpSpPr>
          <a:xfrm flipH="1">
            <a:off x="7370104" y="7750323"/>
            <a:ext cx="1191558" cy="822242"/>
            <a:chOff x="0" y="0"/>
            <a:chExt cx="1191556" cy="822241"/>
          </a:xfrm>
        </p:grpSpPr>
        <p:sp>
          <p:nvSpPr>
            <p:cNvPr id="2775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55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60" name="図形"/>
          <p:cNvGrpSpPr/>
          <p:nvPr/>
        </p:nvGrpSpPr>
        <p:grpSpPr>
          <a:xfrm>
            <a:off x="1117972" y="10908507"/>
            <a:ext cx="1191558" cy="822242"/>
            <a:chOff x="0" y="0"/>
            <a:chExt cx="1191556" cy="822241"/>
          </a:xfrm>
        </p:grpSpPr>
        <p:sp>
          <p:nvSpPr>
            <p:cNvPr id="2775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5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63" name="図形"/>
          <p:cNvGrpSpPr/>
          <p:nvPr/>
        </p:nvGrpSpPr>
        <p:grpSpPr>
          <a:xfrm>
            <a:off x="1117972" y="8215761"/>
            <a:ext cx="1191558" cy="822243"/>
            <a:chOff x="0" y="0"/>
            <a:chExt cx="1191556" cy="822241"/>
          </a:xfrm>
        </p:grpSpPr>
        <p:sp>
          <p:nvSpPr>
            <p:cNvPr id="2776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61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66" name="図形"/>
          <p:cNvGrpSpPr/>
          <p:nvPr/>
        </p:nvGrpSpPr>
        <p:grpSpPr>
          <a:xfrm>
            <a:off x="829163" y="5606521"/>
            <a:ext cx="1191558" cy="822243"/>
            <a:chOff x="0" y="0"/>
            <a:chExt cx="1191556" cy="822241"/>
          </a:xfrm>
        </p:grpSpPr>
        <p:sp>
          <p:nvSpPr>
            <p:cNvPr id="2776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6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69" name="図形"/>
          <p:cNvGrpSpPr/>
          <p:nvPr/>
        </p:nvGrpSpPr>
        <p:grpSpPr>
          <a:xfrm>
            <a:off x="2119613" y="2470765"/>
            <a:ext cx="1191558" cy="822242"/>
            <a:chOff x="0" y="0"/>
            <a:chExt cx="1191556" cy="822241"/>
          </a:xfrm>
        </p:grpSpPr>
        <p:sp>
          <p:nvSpPr>
            <p:cNvPr id="2776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6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72" name="図形"/>
          <p:cNvGrpSpPr/>
          <p:nvPr/>
        </p:nvGrpSpPr>
        <p:grpSpPr>
          <a:xfrm>
            <a:off x="18630920" y="2470765"/>
            <a:ext cx="1191558" cy="822242"/>
            <a:chOff x="0" y="0"/>
            <a:chExt cx="1191556" cy="822241"/>
          </a:xfrm>
        </p:grpSpPr>
        <p:sp>
          <p:nvSpPr>
            <p:cNvPr id="2777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7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75" name="図形"/>
          <p:cNvGrpSpPr/>
          <p:nvPr/>
        </p:nvGrpSpPr>
        <p:grpSpPr>
          <a:xfrm>
            <a:off x="22426290" y="4173429"/>
            <a:ext cx="1191558" cy="822242"/>
            <a:chOff x="0" y="0"/>
            <a:chExt cx="1191556" cy="822241"/>
          </a:xfrm>
        </p:grpSpPr>
        <p:sp>
          <p:nvSpPr>
            <p:cNvPr id="2777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73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78" name="図形"/>
          <p:cNvGrpSpPr/>
          <p:nvPr/>
        </p:nvGrpSpPr>
        <p:grpSpPr>
          <a:xfrm>
            <a:off x="22749546" y="2414469"/>
            <a:ext cx="877187" cy="675802"/>
            <a:chOff x="0" y="0"/>
            <a:chExt cx="877185" cy="675800"/>
          </a:xfrm>
        </p:grpSpPr>
        <p:sp>
          <p:nvSpPr>
            <p:cNvPr id="27777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7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81" name="図形"/>
          <p:cNvGrpSpPr/>
          <p:nvPr/>
        </p:nvGrpSpPr>
        <p:grpSpPr>
          <a:xfrm>
            <a:off x="18993000" y="5842200"/>
            <a:ext cx="1191558" cy="822242"/>
            <a:chOff x="0" y="0"/>
            <a:chExt cx="1191556" cy="822241"/>
          </a:xfrm>
        </p:grpSpPr>
        <p:sp>
          <p:nvSpPr>
            <p:cNvPr id="2778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7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84" name="図形"/>
          <p:cNvGrpSpPr/>
          <p:nvPr/>
        </p:nvGrpSpPr>
        <p:grpSpPr>
          <a:xfrm>
            <a:off x="22737023" y="11606267"/>
            <a:ext cx="1191558" cy="822242"/>
            <a:chOff x="0" y="0"/>
            <a:chExt cx="1191556" cy="822241"/>
          </a:xfrm>
        </p:grpSpPr>
        <p:sp>
          <p:nvSpPr>
            <p:cNvPr id="2778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8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87" name="図形"/>
          <p:cNvGrpSpPr/>
          <p:nvPr/>
        </p:nvGrpSpPr>
        <p:grpSpPr>
          <a:xfrm flipH="1">
            <a:off x="22546459" y="5679741"/>
            <a:ext cx="877187" cy="675802"/>
            <a:chOff x="0" y="0"/>
            <a:chExt cx="877185" cy="675800"/>
          </a:xfrm>
        </p:grpSpPr>
        <p:sp>
          <p:nvSpPr>
            <p:cNvPr id="2778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8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790" name="図形"/>
          <p:cNvGrpSpPr/>
          <p:nvPr/>
        </p:nvGrpSpPr>
        <p:grpSpPr>
          <a:xfrm flipH="1">
            <a:off x="14079983" y="6650005"/>
            <a:ext cx="1191558" cy="822242"/>
            <a:chOff x="0" y="0"/>
            <a:chExt cx="1191556" cy="822241"/>
          </a:xfrm>
        </p:grpSpPr>
        <p:sp>
          <p:nvSpPr>
            <p:cNvPr id="2778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8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93" name="図形"/>
          <p:cNvGrpSpPr/>
          <p:nvPr/>
        </p:nvGrpSpPr>
        <p:grpSpPr>
          <a:xfrm flipH="1">
            <a:off x="12446439" y="9323349"/>
            <a:ext cx="1191558" cy="822243"/>
            <a:chOff x="0" y="0"/>
            <a:chExt cx="1191556" cy="822241"/>
          </a:xfrm>
        </p:grpSpPr>
        <p:sp>
          <p:nvSpPr>
            <p:cNvPr id="2779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91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96" name="図形"/>
          <p:cNvGrpSpPr/>
          <p:nvPr/>
        </p:nvGrpSpPr>
        <p:grpSpPr>
          <a:xfrm flipH="1">
            <a:off x="7089785" y="11763343"/>
            <a:ext cx="1191557" cy="822243"/>
            <a:chOff x="0" y="0"/>
            <a:chExt cx="1191556" cy="822241"/>
          </a:xfrm>
        </p:grpSpPr>
        <p:sp>
          <p:nvSpPr>
            <p:cNvPr id="2779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9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799" name="図形"/>
          <p:cNvGrpSpPr/>
          <p:nvPr/>
        </p:nvGrpSpPr>
        <p:grpSpPr>
          <a:xfrm flipH="1">
            <a:off x="7837764" y="9187735"/>
            <a:ext cx="933894" cy="874835"/>
            <a:chOff x="0" y="0"/>
            <a:chExt cx="933893" cy="874833"/>
          </a:xfrm>
        </p:grpSpPr>
        <p:sp>
          <p:nvSpPr>
            <p:cNvPr id="27798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797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806" name="グループ"/>
          <p:cNvGrpSpPr/>
          <p:nvPr/>
        </p:nvGrpSpPr>
        <p:grpSpPr>
          <a:xfrm flipH="1">
            <a:off x="7487738" y="9579772"/>
            <a:ext cx="1050477" cy="1048627"/>
            <a:chOff x="-14066" y="-14682"/>
            <a:chExt cx="1050476" cy="1048626"/>
          </a:xfrm>
        </p:grpSpPr>
        <p:grpSp>
          <p:nvGrpSpPr>
            <p:cNvPr id="27802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7801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0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7803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04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2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13" name="グループ"/>
          <p:cNvGrpSpPr/>
          <p:nvPr/>
        </p:nvGrpSpPr>
        <p:grpSpPr>
          <a:xfrm flipH="1">
            <a:off x="6761875" y="11087298"/>
            <a:ext cx="978063" cy="987217"/>
            <a:chOff x="-44340" y="-26932"/>
            <a:chExt cx="978062" cy="987216"/>
          </a:xfrm>
        </p:grpSpPr>
        <p:grpSp>
          <p:nvGrpSpPr>
            <p:cNvPr id="27809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808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0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810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11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2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20" name="グループ"/>
          <p:cNvGrpSpPr/>
          <p:nvPr/>
        </p:nvGrpSpPr>
        <p:grpSpPr>
          <a:xfrm flipH="1">
            <a:off x="7124750" y="12519690"/>
            <a:ext cx="1209338" cy="1030097"/>
            <a:chOff x="-43445" y="-22957"/>
            <a:chExt cx="1209336" cy="1030096"/>
          </a:xfrm>
        </p:grpSpPr>
        <p:grpSp>
          <p:nvGrpSpPr>
            <p:cNvPr id="27816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15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14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17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18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2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27" name="グループ"/>
          <p:cNvGrpSpPr/>
          <p:nvPr/>
        </p:nvGrpSpPr>
        <p:grpSpPr>
          <a:xfrm flipH="1">
            <a:off x="1143638" y="11665382"/>
            <a:ext cx="1209338" cy="1030097"/>
            <a:chOff x="-43445" y="-22957"/>
            <a:chExt cx="1209336" cy="1030096"/>
          </a:xfrm>
        </p:grpSpPr>
        <p:grpSp>
          <p:nvGrpSpPr>
            <p:cNvPr id="2782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2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21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2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2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2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34" name="グループ"/>
          <p:cNvGrpSpPr/>
          <p:nvPr/>
        </p:nvGrpSpPr>
        <p:grpSpPr>
          <a:xfrm>
            <a:off x="11279320" y="12151506"/>
            <a:ext cx="1209338" cy="1030097"/>
            <a:chOff x="-43445" y="-22957"/>
            <a:chExt cx="1209336" cy="1030096"/>
          </a:xfrm>
        </p:grpSpPr>
        <p:grpSp>
          <p:nvGrpSpPr>
            <p:cNvPr id="2783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2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28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3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3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3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41" name="グループ"/>
          <p:cNvGrpSpPr/>
          <p:nvPr/>
        </p:nvGrpSpPr>
        <p:grpSpPr>
          <a:xfrm>
            <a:off x="16060261" y="7608784"/>
            <a:ext cx="1209338" cy="1030098"/>
            <a:chOff x="-43445" y="-22957"/>
            <a:chExt cx="1209336" cy="1030096"/>
          </a:xfrm>
        </p:grpSpPr>
        <p:grpSp>
          <p:nvGrpSpPr>
            <p:cNvPr id="27837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36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35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38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39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3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48" name="グループ"/>
          <p:cNvGrpSpPr/>
          <p:nvPr/>
        </p:nvGrpSpPr>
        <p:grpSpPr>
          <a:xfrm>
            <a:off x="11113793" y="5073196"/>
            <a:ext cx="1209338" cy="1030097"/>
            <a:chOff x="-43445" y="-22957"/>
            <a:chExt cx="1209336" cy="1030096"/>
          </a:xfrm>
        </p:grpSpPr>
        <p:grpSp>
          <p:nvGrpSpPr>
            <p:cNvPr id="27844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43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42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45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46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3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55" name="グループ"/>
          <p:cNvGrpSpPr/>
          <p:nvPr/>
        </p:nvGrpSpPr>
        <p:grpSpPr>
          <a:xfrm>
            <a:off x="3637107" y="5448037"/>
            <a:ext cx="1209338" cy="1030097"/>
            <a:chOff x="-43445" y="-22957"/>
            <a:chExt cx="1209336" cy="1030096"/>
          </a:xfrm>
        </p:grpSpPr>
        <p:grpSp>
          <p:nvGrpSpPr>
            <p:cNvPr id="2785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5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4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5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5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3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62" name="グループ"/>
          <p:cNvGrpSpPr/>
          <p:nvPr/>
        </p:nvGrpSpPr>
        <p:grpSpPr>
          <a:xfrm>
            <a:off x="22321834" y="4827072"/>
            <a:ext cx="1209338" cy="1030097"/>
            <a:chOff x="-43445" y="-22957"/>
            <a:chExt cx="1209336" cy="1030096"/>
          </a:xfrm>
        </p:grpSpPr>
        <p:grpSp>
          <p:nvGrpSpPr>
            <p:cNvPr id="2785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85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56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85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6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3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69" name="グループ"/>
          <p:cNvGrpSpPr/>
          <p:nvPr/>
        </p:nvGrpSpPr>
        <p:grpSpPr>
          <a:xfrm>
            <a:off x="7488124" y="5506603"/>
            <a:ext cx="1737118" cy="493976"/>
            <a:chOff x="-20539" y="-19079"/>
            <a:chExt cx="1737117" cy="493975"/>
          </a:xfrm>
        </p:grpSpPr>
        <p:grpSp>
          <p:nvGrpSpPr>
            <p:cNvPr id="27865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864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86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866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67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4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76" name="グループ"/>
          <p:cNvGrpSpPr/>
          <p:nvPr/>
        </p:nvGrpSpPr>
        <p:grpSpPr>
          <a:xfrm>
            <a:off x="8612880" y="3242542"/>
            <a:ext cx="1737118" cy="493976"/>
            <a:chOff x="-20539" y="-19079"/>
            <a:chExt cx="1737117" cy="493975"/>
          </a:xfrm>
        </p:grpSpPr>
        <p:grpSp>
          <p:nvGrpSpPr>
            <p:cNvPr id="27872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871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87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873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74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4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83" name="グループ"/>
          <p:cNvGrpSpPr/>
          <p:nvPr/>
        </p:nvGrpSpPr>
        <p:grpSpPr>
          <a:xfrm>
            <a:off x="13280780" y="15347095"/>
            <a:ext cx="1737119" cy="493976"/>
            <a:chOff x="-20539" y="-19079"/>
            <a:chExt cx="1737117" cy="493975"/>
          </a:xfrm>
        </p:grpSpPr>
        <p:grpSp>
          <p:nvGrpSpPr>
            <p:cNvPr id="2787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87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87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88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8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4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90" name="グループ"/>
          <p:cNvGrpSpPr/>
          <p:nvPr/>
        </p:nvGrpSpPr>
        <p:grpSpPr>
          <a:xfrm>
            <a:off x="17629554" y="12147737"/>
            <a:ext cx="978064" cy="987217"/>
            <a:chOff x="-44340" y="-26932"/>
            <a:chExt cx="978062" cy="987216"/>
          </a:xfrm>
        </p:grpSpPr>
        <p:grpSp>
          <p:nvGrpSpPr>
            <p:cNvPr id="27886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885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8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887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88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4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897" name="グループ"/>
          <p:cNvGrpSpPr/>
          <p:nvPr/>
        </p:nvGrpSpPr>
        <p:grpSpPr>
          <a:xfrm>
            <a:off x="17073119" y="9013314"/>
            <a:ext cx="978063" cy="987217"/>
            <a:chOff x="-44340" y="-26932"/>
            <a:chExt cx="978062" cy="987216"/>
          </a:xfrm>
        </p:grpSpPr>
        <p:grpSp>
          <p:nvGrpSpPr>
            <p:cNvPr id="27893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892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9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894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895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4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04" name="グループ"/>
          <p:cNvGrpSpPr/>
          <p:nvPr/>
        </p:nvGrpSpPr>
        <p:grpSpPr>
          <a:xfrm>
            <a:off x="19768963" y="6245220"/>
            <a:ext cx="978064" cy="987218"/>
            <a:chOff x="-44340" y="-26932"/>
            <a:chExt cx="978062" cy="987216"/>
          </a:xfrm>
        </p:grpSpPr>
        <p:grpSp>
          <p:nvGrpSpPr>
            <p:cNvPr id="2790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789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89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790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0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5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11" name="グループ"/>
          <p:cNvGrpSpPr/>
          <p:nvPr/>
        </p:nvGrpSpPr>
        <p:grpSpPr>
          <a:xfrm>
            <a:off x="13766546" y="2993936"/>
            <a:ext cx="1737118" cy="493976"/>
            <a:chOff x="-20539" y="-19079"/>
            <a:chExt cx="1737117" cy="493975"/>
          </a:xfrm>
        </p:grpSpPr>
        <p:grpSp>
          <p:nvGrpSpPr>
            <p:cNvPr id="27907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906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90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908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09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5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14" name="図形"/>
          <p:cNvGrpSpPr/>
          <p:nvPr/>
        </p:nvGrpSpPr>
        <p:grpSpPr>
          <a:xfrm flipH="1">
            <a:off x="5983738" y="2239979"/>
            <a:ext cx="933894" cy="874835"/>
            <a:chOff x="0" y="0"/>
            <a:chExt cx="933893" cy="874833"/>
          </a:xfrm>
        </p:grpSpPr>
        <p:sp>
          <p:nvSpPr>
            <p:cNvPr id="27913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12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7921" name="グループ"/>
          <p:cNvGrpSpPr/>
          <p:nvPr/>
        </p:nvGrpSpPr>
        <p:grpSpPr>
          <a:xfrm>
            <a:off x="19873785" y="10441048"/>
            <a:ext cx="1737119" cy="493976"/>
            <a:chOff x="-20539" y="-19079"/>
            <a:chExt cx="1737117" cy="493975"/>
          </a:xfrm>
        </p:grpSpPr>
        <p:grpSp>
          <p:nvGrpSpPr>
            <p:cNvPr id="27917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7916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91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7918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19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5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28" name="グループ"/>
          <p:cNvGrpSpPr/>
          <p:nvPr/>
        </p:nvGrpSpPr>
        <p:grpSpPr>
          <a:xfrm flipH="1">
            <a:off x="12917081" y="12004455"/>
            <a:ext cx="1389082" cy="610972"/>
            <a:chOff x="-19596" y="-19086"/>
            <a:chExt cx="1389080" cy="610971"/>
          </a:xfrm>
        </p:grpSpPr>
        <p:grpSp>
          <p:nvGrpSpPr>
            <p:cNvPr id="27924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7923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792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7925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26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5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35" name="グループ"/>
          <p:cNvGrpSpPr/>
          <p:nvPr/>
        </p:nvGrpSpPr>
        <p:grpSpPr>
          <a:xfrm flipH="1">
            <a:off x="16067084" y="2941350"/>
            <a:ext cx="1209338" cy="1030097"/>
            <a:chOff x="-43445" y="-22957"/>
            <a:chExt cx="1209336" cy="1030096"/>
          </a:xfrm>
        </p:grpSpPr>
        <p:grpSp>
          <p:nvGrpSpPr>
            <p:cNvPr id="2793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93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92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93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3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5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42" name="グループ"/>
          <p:cNvGrpSpPr/>
          <p:nvPr/>
        </p:nvGrpSpPr>
        <p:grpSpPr>
          <a:xfrm flipH="1">
            <a:off x="22592874" y="6168552"/>
            <a:ext cx="1209338" cy="1030097"/>
            <a:chOff x="-43445" y="-22957"/>
            <a:chExt cx="1209336" cy="1030096"/>
          </a:xfrm>
        </p:grpSpPr>
        <p:grpSp>
          <p:nvGrpSpPr>
            <p:cNvPr id="2793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93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936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93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4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6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45" name="図形"/>
          <p:cNvGrpSpPr/>
          <p:nvPr/>
        </p:nvGrpSpPr>
        <p:grpSpPr>
          <a:xfrm flipH="1">
            <a:off x="22838868" y="7531771"/>
            <a:ext cx="877187" cy="675802"/>
            <a:chOff x="0" y="0"/>
            <a:chExt cx="877185" cy="675800"/>
          </a:xfrm>
        </p:grpSpPr>
        <p:sp>
          <p:nvSpPr>
            <p:cNvPr id="27944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4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952" name="グループ"/>
          <p:cNvGrpSpPr/>
          <p:nvPr/>
        </p:nvGrpSpPr>
        <p:grpSpPr>
          <a:xfrm flipH="1">
            <a:off x="22705261" y="12114307"/>
            <a:ext cx="1050477" cy="1048628"/>
            <a:chOff x="-14066" y="-14682"/>
            <a:chExt cx="1050476" cy="1048626"/>
          </a:xfrm>
        </p:grpSpPr>
        <p:grpSp>
          <p:nvGrpSpPr>
            <p:cNvPr id="27948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7947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94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7949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50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6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59" name="グループ"/>
          <p:cNvGrpSpPr/>
          <p:nvPr/>
        </p:nvGrpSpPr>
        <p:grpSpPr>
          <a:xfrm flipH="1">
            <a:off x="21343966" y="11481432"/>
            <a:ext cx="1209338" cy="1030098"/>
            <a:chOff x="-43445" y="-22957"/>
            <a:chExt cx="1209336" cy="1030096"/>
          </a:xfrm>
        </p:grpSpPr>
        <p:grpSp>
          <p:nvGrpSpPr>
            <p:cNvPr id="27955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7954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7953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7956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7957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6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7962" name="図形"/>
          <p:cNvGrpSpPr/>
          <p:nvPr/>
        </p:nvGrpSpPr>
        <p:grpSpPr>
          <a:xfrm flipH="1">
            <a:off x="20844464" y="12249468"/>
            <a:ext cx="1191557" cy="822242"/>
            <a:chOff x="0" y="0"/>
            <a:chExt cx="1191556" cy="822241"/>
          </a:xfrm>
        </p:grpSpPr>
        <p:sp>
          <p:nvSpPr>
            <p:cNvPr id="2796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6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65" name="図形"/>
          <p:cNvGrpSpPr/>
          <p:nvPr/>
        </p:nvGrpSpPr>
        <p:grpSpPr>
          <a:xfrm flipH="1">
            <a:off x="17841873" y="10783613"/>
            <a:ext cx="1191558" cy="822242"/>
            <a:chOff x="0" y="0"/>
            <a:chExt cx="1191556" cy="822241"/>
          </a:xfrm>
        </p:grpSpPr>
        <p:sp>
          <p:nvSpPr>
            <p:cNvPr id="2796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63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68" name="図形"/>
          <p:cNvGrpSpPr/>
          <p:nvPr/>
        </p:nvGrpSpPr>
        <p:grpSpPr>
          <a:xfrm flipH="1">
            <a:off x="7904924" y="10915726"/>
            <a:ext cx="1191558" cy="822242"/>
            <a:chOff x="0" y="0"/>
            <a:chExt cx="1191556" cy="822241"/>
          </a:xfrm>
        </p:grpSpPr>
        <p:sp>
          <p:nvSpPr>
            <p:cNvPr id="2796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6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71" name="図形"/>
          <p:cNvGrpSpPr/>
          <p:nvPr/>
        </p:nvGrpSpPr>
        <p:grpSpPr>
          <a:xfrm>
            <a:off x="881925" y="9691708"/>
            <a:ext cx="1191558" cy="822243"/>
            <a:chOff x="0" y="0"/>
            <a:chExt cx="1191556" cy="822241"/>
          </a:xfrm>
        </p:grpSpPr>
        <p:sp>
          <p:nvSpPr>
            <p:cNvPr id="2797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6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74" name="図形"/>
          <p:cNvGrpSpPr/>
          <p:nvPr/>
        </p:nvGrpSpPr>
        <p:grpSpPr>
          <a:xfrm>
            <a:off x="1207904" y="7021433"/>
            <a:ext cx="1191558" cy="822242"/>
            <a:chOff x="0" y="0"/>
            <a:chExt cx="1191556" cy="822241"/>
          </a:xfrm>
        </p:grpSpPr>
        <p:sp>
          <p:nvSpPr>
            <p:cNvPr id="2797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7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77" name="図形"/>
          <p:cNvGrpSpPr/>
          <p:nvPr/>
        </p:nvGrpSpPr>
        <p:grpSpPr>
          <a:xfrm>
            <a:off x="19988593" y="4583553"/>
            <a:ext cx="877186" cy="675802"/>
            <a:chOff x="0" y="0"/>
            <a:chExt cx="877185" cy="675800"/>
          </a:xfrm>
        </p:grpSpPr>
        <p:sp>
          <p:nvSpPr>
            <p:cNvPr id="2797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7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980" name="図形"/>
          <p:cNvGrpSpPr/>
          <p:nvPr/>
        </p:nvGrpSpPr>
        <p:grpSpPr>
          <a:xfrm>
            <a:off x="18708846" y="7437892"/>
            <a:ext cx="877187" cy="675802"/>
            <a:chOff x="0" y="0"/>
            <a:chExt cx="877185" cy="675800"/>
          </a:xfrm>
        </p:grpSpPr>
        <p:sp>
          <p:nvSpPr>
            <p:cNvPr id="2797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78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983" name="図形"/>
          <p:cNvGrpSpPr/>
          <p:nvPr/>
        </p:nvGrpSpPr>
        <p:grpSpPr>
          <a:xfrm>
            <a:off x="6735176" y="4525169"/>
            <a:ext cx="877187" cy="675802"/>
            <a:chOff x="0" y="0"/>
            <a:chExt cx="877185" cy="675800"/>
          </a:xfrm>
        </p:grpSpPr>
        <p:sp>
          <p:nvSpPr>
            <p:cNvPr id="2798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8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986" name="図形"/>
          <p:cNvGrpSpPr/>
          <p:nvPr/>
        </p:nvGrpSpPr>
        <p:grpSpPr>
          <a:xfrm flipH="1">
            <a:off x="4626959" y="7438243"/>
            <a:ext cx="877187" cy="675802"/>
            <a:chOff x="0" y="0"/>
            <a:chExt cx="877185" cy="675800"/>
          </a:xfrm>
        </p:grpSpPr>
        <p:sp>
          <p:nvSpPr>
            <p:cNvPr id="2798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8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7989" name="図形"/>
          <p:cNvGrpSpPr/>
          <p:nvPr/>
        </p:nvGrpSpPr>
        <p:grpSpPr>
          <a:xfrm flipH="1">
            <a:off x="9906443" y="10604423"/>
            <a:ext cx="1191557" cy="822243"/>
            <a:chOff x="0" y="0"/>
            <a:chExt cx="1191556" cy="822241"/>
          </a:xfrm>
        </p:grpSpPr>
        <p:sp>
          <p:nvSpPr>
            <p:cNvPr id="2798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8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92" name="図形"/>
          <p:cNvGrpSpPr/>
          <p:nvPr/>
        </p:nvGrpSpPr>
        <p:grpSpPr>
          <a:xfrm flipH="1">
            <a:off x="9608477" y="6027887"/>
            <a:ext cx="1191557" cy="822242"/>
            <a:chOff x="0" y="0"/>
            <a:chExt cx="1191556" cy="822241"/>
          </a:xfrm>
        </p:grpSpPr>
        <p:sp>
          <p:nvSpPr>
            <p:cNvPr id="2799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9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95" name="図形"/>
          <p:cNvGrpSpPr/>
          <p:nvPr/>
        </p:nvGrpSpPr>
        <p:grpSpPr>
          <a:xfrm flipH="1">
            <a:off x="16077931" y="6893815"/>
            <a:ext cx="1191558" cy="822242"/>
            <a:chOff x="0" y="0"/>
            <a:chExt cx="1191556" cy="822241"/>
          </a:xfrm>
        </p:grpSpPr>
        <p:sp>
          <p:nvSpPr>
            <p:cNvPr id="2799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93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7998" name="図形"/>
          <p:cNvGrpSpPr/>
          <p:nvPr/>
        </p:nvGrpSpPr>
        <p:grpSpPr>
          <a:xfrm flipH="1">
            <a:off x="14845562" y="5096154"/>
            <a:ext cx="1191557" cy="822242"/>
            <a:chOff x="0" y="0"/>
            <a:chExt cx="1191556" cy="822241"/>
          </a:xfrm>
        </p:grpSpPr>
        <p:sp>
          <p:nvSpPr>
            <p:cNvPr id="2799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9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01" name="図形"/>
          <p:cNvGrpSpPr/>
          <p:nvPr/>
        </p:nvGrpSpPr>
        <p:grpSpPr>
          <a:xfrm flipH="1">
            <a:off x="5715134" y="7928139"/>
            <a:ext cx="1191558" cy="822243"/>
            <a:chOff x="0" y="0"/>
            <a:chExt cx="1191556" cy="822241"/>
          </a:xfrm>
        </p:grpSpPr>
        <p:sp>
          <p:nvSpPr>
            <p:cNvPr id="2800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799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04" name="図形"/>
          <p:cNvGrpSpPr/>
          <p:nvPr/>
        </p:nvGrpSpPr>
        <p:grpSpPr>
          <a:xfrm flipH="1">
            <a:off x="9013949" y="8510674"/>
            <a:ext cx="1191558" cy="822243"/>
            <a:chOff x="0" y="0"/>
            <a:chExt cx="1191556" cy="822241"/>
          </a:xfrm>
        </p:grpSpPr>
        <p:sp>
          <p:nvSpPr>
            <p:cNvPr id="2800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02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07" name="図形"/>
          <p:cNvGrpSpPr/>
          <p:nvPr/>
        </p:nvGrpSpPr>
        <p:grpSpPr>
          <a:xfrm flipH="1">
            <a:off x="11751186" y="11528991"/>
            <a:ext cx="1191558" cy="822242"/>
            <a:chOff x="0" y="0"/>
            <a:chExt cx="1191556" cy="822241"/>
          </a:xfrm>
        </p:grpSpPr>
        <p:sp>
          <p:nvSpPr>
            <p:cNvPr id="2800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05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10" name="図形"/>
          <p:cNvGrpSpPr/>
          <p:nvPr/>
        </p:nvGrpSpPr>
        <p:grpSpPr>
          <a:xfrm>
            <a:off x="10310252" y="8037568"/>
            <a:ext cx="1191558" cy="822243"/>
            <a:chOff x="0" y="0"/>
            <a:chExt cx="1191556" cy="822241"/>
          </a:xfrm>
        </p:grpSpPr>
        <p:sp>
          <p:nvSpPr>
            <p:cNvPr id="2800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08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13" name="図形"/>
          <p:cNvGrpSpPr/>
          <p:nvPr/>
        </p:nvGrpSpPr>
        <p:grpSpPr>
          <a:xfrm>
            <a:off x="4321003" y="6538752"/>
            <a:ext cx="1191558" cy="822242"/>
            <a:chOff x="0" y="0"/>
            <a:chExt cx="1191556" cy="822241"/>
          </a:xfrm>
        </p:grpSpPr>
        <p:sp>
          <p:nvSpPr>
            <p:cNvPr id="2801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11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8016" name="図形"/>
          <p:cNvGrpSpPr/>
          <p:nvPr/>
        </p:nvGrpSpPr>
        <p:grpSpPr>
          <a:xfrm flipH="1">
            <a:off x="18824465" y="3507778"/>
            <a:ext cx="877187" cy="675802"/>
            <a:chOff x="0" y="0"/>
            <a:chExt cx="877185" cy="675800"/>
          </a:xfrm>
        </p:grpSpPr>
        <p:sp>
          <p:nvSpPr>
            <p:cNvPr id="2801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1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8023" name="グループ"/>
          <p:cNvGrpSpPr/>
          <p:nvPr/>
        </p:nvGrpSpPr>
        <p:grpSpPr>
          <a:xfrm>
            <a:off x="18780452" y="4009014"/>
            <a:ext cx="978063" cy="987217"/>
            <a:chOff x="-44340" y="-26932"/>
            <a:chExt cx="978062" cy="987216"/>
          </a:xfrm>
        </p:grpSpPr>
        <p:grpSp>
          <p:nvGrpSpPr>
            <p:cNvPr id="28019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8018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1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8020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21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6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30" name="グループ"/>
          <p:cNvGrpSpPr/>
          <p:nvPr/>
        </p:nvGrpSpPr>
        <p:grpSpPr>
          <a:xfrm flipH="1">
            <a:off x="14417456" y="7297308"/>
            <a:ext cx="1209338" cy="1030097"/>
            <a:chOff x="-43445" y="-22957"/>
            <a:chExt cx="1209336" cy="1030096"/>
          </a:xfrm>
        </p:grpSpPr>
        <p:grpSp>
          <p:nvGrpSpPr>
            <p:cNvPr id="28026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25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24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27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28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6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37" name="グループ"/>
          <p:cNvGrpSpPr/>
          <p:nvPr/>
        </p:nvGrpSpPr>
        <p:grpSpPr>
          <a:xfrm flipH="1">
            <a:off x="4384586" y="7989930"/>
            <a:ext cx="1209338" cy="1030097"/>
            <a:chOff x="-43445" y="-22957"/>
            <a:chExt cx="1209336" cy="1030096"/>
          </a:xfrm>
        </p:grpSpPr>
        <p:grpSp>
          <p:nvGrpSpPr>
            <p:cNvPr id="2803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3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31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3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3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7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44" name="グループ"/>
          <p:cNvGrpSpPr/>
          <p:nvPr/>
        </p:nvGrpSpPr>
        <p:grpSpPr>
          <a:xfrm>
            <a:off x="10603119" y="2895631"/>
            <a:ext cx="1209338" cy="1030097"/>
            <a:chOff x="-43445" y="-22957"/>
            <a:chExt cx="1209336" cy="1030096"/>
          </a:xfrm>
        </p:grpSpPr>
        <p:grpSp>
          <p:nvGrpSpPr>
            <p:cNvPr id="2804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3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38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4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4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7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51" name="グループ"/>
          <p:cNvGrpSpPr/>
          <p:nvPr/>
        </p:nvGrpSpPr>
        <p:grpSpPr>
          <a:xfrm>
            <a:off x="7824744" y="2269910"/>
            <a:ext cx="978064" cy="987218"/>
            <a:chOff x="-44340" y="-26932"/>
            <a:chExt cx="978062" cy="987216"/>
          </a:xfrm>
        </p:grpSpPr>
        <p:grpSp>
          <p:nvGrpSpPr>
            <p:cNvPr id="2804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804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4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804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4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7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58" name="グループ"/>
          <p:cNvGrpSpPr/>
          <p:nvPr/>
        </p:nvGrpSpPr>
        <p:grpSpPr>
          <a:xfrm>
            <a:off x="20944614" y="2269910"/>
            <a:ext cx="978064" cy="987218"/>
            <a:chOff x="-44340" y="-26932"/>
            <a:chExt cx="978062" cy="987216"/>
          </a:xfrm>
        </p:grpSpPr>
        <p:grpSp>
          <p:nvGrpSpPr>
            <p:cNvPr id="2805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805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5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805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5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76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61" name="図形"/>
          <p:cNvGrpSpPr/>
          <p:nvPr/>
        </p:nvGrpSpPr>
        <p:grpSpPr>
          <a:xfrm flipH="1">
            <a:off x="22899545" y="9588790"/>
            <a:ext cx="877187" cy="675801"/>
            <a:chOff x="0" y="0"/>
            <a:chExt cx="877185" cy="675800"/>
          </a:xfrm>
        </p:grpSpPr>
        <p:sp>
          <p:nvSpPr>
            <p:cNvPr id="28060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5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8068" name="グループ"/>
          <p:cNvGrpSpPr/>
          <p:nvPr/>
        </p:nvGrpSpPr>
        <p:grpSpPr>
          <a:xfrm flipH="1">
            <a:off x="6113111" y="10048721"/>
            <a:ext cx="1209338" cy="1030097"/>
            <a:chOff x="-43445" y="-22957"/>
            <a:chExt cx="1209336" cy="1030096"/>
          </a:xfrm>
        </p:grpSpPr>
        <p:grpSp>
          <p:nvGrpSpPr>
            <p:cNvPr id="28064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63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62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65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66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78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75" name="グループ"/>
          <p:cNvGrpSpPr/>
          <p:nvPr/>
        </p:nvGrpSpPr>
        <p:grpSpPr>
          <a:xfrm>
            <a:off x="1758764" y="12342267"/>
            <a:ext cx="1209338" cy="1030098"/>
            <a:chOff x="-43445" y="-22957"/>
            <a:chExt cx="1209336" cy="1030096"/>
          </a:xfrm>
        </p:grpSpPr>
        <p:grpSp>
          <p:nvGrpSpPr>
            <p:cNvPr id="2807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7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6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7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7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80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82" name="グループ"/>
          <p:cNvGrpSpPr/>
          <p:nvPr/>
        </p:nvGrpSpPr>
        <p:grpSpPr>
          <a:xfrm>
            <a:off x="22625275" y="10178983"/>
            <a:ext cx="1209338" cy="1030097"/>
            <a:chOff x="-43445" y="-22957"/>
            <a:chExt cx="1209336" cy="1030096"/>
          </a:xfrm>
        </p:grpSpPr>
        <p:grpSp>
          <p:nvGrpSpPr>
            <p:cNvPr id="2807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807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76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807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8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82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8085" name="図形"/>
          <p:cNvGrpSpPr/>
          <p:nvPr/>
        </p:nvGrpSpPr>
        <p:grpSpPr>
          <a:xfrm flipH="1">
            <a:off x="2182580" y="11779580"/>
            <a:ext cx="877187" cy="675802"/>
            <a:chOff x="0" y="0"/>
            <a:chExt cx="877185" cy="675800"/>
          </a:xfrm>
        </p:grpSpPr>
        <p:sp>
          <p:nvSpPr>
            <p:cNvPr id="28084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808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8095" name="グループ"/>
          <p:cNvGrpSpPr/>
          <p:nvPr/>
        </p:nvGrpSpPr>
        <p:grpSpPr>
          <a:xfrm>
            <a:off x="14939585" y="10440660"/>
            <a:ext cx="1003046" cy="1375683"/>
            <a:chOff x="-36134" y="-14993"/>
            <a:chExt cx="1003044" cy="1375681"/>
          </a:xfrm>
        </p:grpSpPr>
        <p:grpSp>
          <p:nvGrpSpPr>
            <p:cNvPr id="28088" name="図形"/>
            <p:cNvGrpSpPr/>
            <p:nvPr/>
          </p:nvGrpSpPr>
          <p:grpSpPr>
            <a:xfrm>
              <a:off x="-36135" y="-14994"/>
              <a:ext cx="933894" cy="874835"/>
              <a:chOff x="0" y="0"/>
              <a:chExt cx="933893" cy="874833"/>
            </a:xfrm>
          </p:grpSpPr>
          <p:sp>
            <p:nvSpPr>
              <p:cNvPr id="2808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086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091" name="図形"/>
            <p:cNvGrpSpPr/>
            <p:nvPr/>
          </p:nvGrpSpPr>
          <p:grpSpPr>
            <a:xfrm rot="17281956">
              <a:off x="232560" y="551285"/>
              <a:ext cx="473695" cy="892194"/>
              <a:chOff x="0" y="0"/>
              <a:chExt cx="473694" cy="892192"/>
            </a:xfrm>
          </p:grpSpPr>
          <p:sp>
            <p:nvSpPr>
              <p:cNvPr id="28090" name="図形"/>
              <p:cNvSpPr/>
              <p:nvPr/>
            </p:nvSpPr>
            <p:spPr>
              <a:xfrm>
                <a:off x="20704" y="22805"/>
                <a:ext cx="433941" cy="8380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0" y="0"/>
                    </a:moveTo>
                    <a:cubicBezTo>
                      <a:pt x="4894" y="432"/>
                      <a:pt x="9112" y="1271"/>
                      <a:pt x="12612" y="2618"/>
                    </a:cubicBezTo>
                    <a:cubicBezTo>
                      <a:pt x="14396" y="3305"/>
                      <a:pt x="16049" y="4138"/>
                      <a:pt x="16937" y="5266"/>
                    </a:cubicBezTo>
                    <a:cubicBezTo>
                      <a:pt x="17822" y="6390"/>
                      <a:pt x="17719" y="7709"/>
                      <a:pt x="18415" y="9030"/>
                    </a:cubicBezTo>
                    <a:cubicBezTo>
                      <a:pt x="19105" y="10339"/>
                      <a:pt x="20556" y="11417"/>
                      <a:pt x="21079" y="12593"/>
                    </a:cubicBezTo>
                    <a:cubicBezTo>
                      <a:pt x="21600" y="13765"/>
                      <a:pt x="21295" y="14918"/>
                      <a:pt x="20830" y="15990"/>
                    </a:cubicBezTo>
                    <a:cubicBezTo>
                      <a:pt x="19925" y="18081"/>
                      <a:pt x="18299" y="19934"/>
                      <a:pt x="15925" y="21600"/>
                    </a:cubicBezTo>
                    <a:cubicBezTo>
                      <a:pt x="11182" y="18443"/>
                      <a:pt x="7389" y="14925"/>
                      <a:pt x="4676" y="11167"/>
                    </a:cubicBezTo>
                    <a:cubicBezTo>
                      <a:pt x="2089" y="7583"/>
                      <a:pt x="514" y="3822"/>
                      <a:pt x="0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8089" name="図形 図形" descr="図形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0" y="-1"/>
                <a:ext cx="473695" cy="892194"/>
              </a:xfrm>
              <a:prstGeom prst="rect">
                <a:avLst/>
              </a:prstGeom>
              <a:effectLst/>
            </p:spPr>
          </p:pic>
        </p:grpSp>
        <p:sp>
          <p:nvSpPr>
            <p:cNvPr id="28092" name="円形"/>
            <p:cNvSpPr/>
            <p:nvPr/>
          </p:nvSpPr>
          <p:spPr>
            <a:xfrm>
              <a:off x="262548" y="891810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8093" name="円形"/>
            <p:cNvSpPr/>
            <p:nvPr/>
          </p:nvSpPr>
          <p:spPr>
            <a:xfrm>
              <a:off x="567176" y="891810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8284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369206" y="991373"/>
              <a:ext cx="153976" cy="39990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87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8288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28290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28292" name="さきっぽ にんじん      を   さがそう"/>
          <p:cNvSpPr txBox="1"/>
          <p:nvPr/>
        </p:nvSpPr>
        <p:spPr>
          <a:xfrm>
            <a:off x="5494100" y="980421"/>
            <a:ext cx="13277787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さきっぽ にんじん　　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28328" name="くさ無しはしっこ"/>
          <p:cNvGrpSpPr/>
          <p:nvPr/>
        </p:nvGrpSpPr>
        <p:grpSpPr>
          <a:xfrm>
            <a:off x="2736298" y="14468674"/>
            <a:ext cx="5326902" cy="5310704"/>
            <a:chOff x="-44340" y="-26932"/>
            <a:chExt cx="5326901" cy="5310703"/>
          </a:xfrm>
        </p:grpSpPr>
        <p:grpSp>
          <p:nvGrpSpPr>
            <p:cNvPr id="28299" name="グループ"/>
            <p:cNvGrpSpPr/>
            <p:nvPr/>
          </p:nvGrpSpPr>
          <p:grpSpPr>
            <a:xfrm>
              <a:off x="3819950" y="2005368"/>
              <a:ext cx="978063" cy="987218"/>
              <a:chOff x="-44340" y="-26932"/>
              <a:chExt cx="978062" cy="987216"/>
            </a:xfrm>
          </p:grpSpPr>
          <p:grpSp>
            <p:nvGrpSpPr>
              <p:cNvPr id="28295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8294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29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296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297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8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06" name="グループ"/>
            <p:cNvGrpSpPr/>
            <p:nvPr/>
          </p:nvGrpSpPr>
          <p:grpSpPr>
            <a:xfrm flipH="1">
              <a:off x="1180430" y="4296554"/>
              <a:ext cx="978064" cy="987217"/>
              <a:chOff x="-44340" y="-26932"/>
              <a:chExt cx="978062" cy="987216"/>
            </a:xfrm>
          </p:grpSpPr>
          <p:grpSp>
            <p:nvGrpSpPr>
              <p:cNvPr id="28302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8301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30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03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04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8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13" name="グループ"/>
            <p:cNvGrpSpPr/>
            <p:nvPr/>
          </p:nvGrpSpPr>
          <p:grpSpPr>
            <a:xfrm flipH="1">
              <a:off x="1073432" y="-26933"/>
              <a:ext cx="978064" cy="987217"/>
              <a:chOff x="-44340" y="-26932"/>
              <a:chExt cx="978062" cy="987216"/>
            </a:xfrm>
          </p:grpSpPr>
          <p:grpSp>
            <p:nvGrpSpPr>
              <p:cNvPr id="28309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8308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30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10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11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8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20" name="グループ"/>
            <p:cNvGrpSpPr/>
            <p:nvPr/>
          </p:nvGrpSpPr>
          <p:grpSpPr>
            <a:xfrm>
              <a:off x="-44341" y="2885339"/>
              <a:ext cx="978063" cy="987218"/>
              <a:chOff x="-44340" y="-26932"/>
              <a:chExt cx="978062" cy="987216"/>
            </a:xfrm>
          </p:grpSpPr>
          <p:grpSp>
            <p:nvGrpSpPr>
              <p:cNvPr id="28316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8315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31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17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18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8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27" name="グループ"/>
            <p:cNvGrpSpPr/>
            <p:nvPr/>
          </p:nvGrpSpPr>
          <p:grpSpPr>
            <a:xfrm flipH="1">
              <a:off x="4304498" y="3767033"/>
              <a:ext cx="978063" cy="987217"/>
              <a:chOff x="-44340" y="-26932"/>
              <a:chExt cx="978062" cy="987216"/>
            </a:xfrm>
          </p:grpSpPr>
          <p:grpSp>
            <p:nvGrpSpPr>
              <p:cNvPr id="28323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8322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32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24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25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8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8469" name="ぺらぺら"/>
          <p:cNvGrpSpPr/>
          <p:nvPr/>
        </p:nvGrpSpPr>
        <p:grpSpPr>
          <a:xfrm>
            <a:off x="742929" y="2993935"/>
            <a:ext cx="22420420" cy="16020149"/>
            <a:chOff x="-100064" y="-19079"/>
            <a:chExt cx="22420418" cy="16020147"/>
          </a:xfrm>
        </p:grpSpPr>
        <p:grpSp>
          <p:nvGrpSpPr>
            <p:cNvPr id="28335" name="グループ"/>
            <p:cNvGrpSpPr/>
            <p:nvPr/>
          </p:nvGrpSpPr>
          <p:grpSpPr>
            <a:xfrm>
              <a:off x="4234009" y="15507092"/>
              <a:ext cx="1737118" cy="493976"/>
              <a:chOff x="-20539" y="-19079"/>
              <a:chExt cx="1737117" cy="493975"/>
            </a:xfrm>
          </p:grpSpPr>
          <p:grpSp>
            <p:nvGrpSpPr>
              <p:cNvPr id="28331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30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29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32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33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9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42" name="グループ"/>
            <p:cNvGrpSpPr/>
            <p:nvPr/>
          </p:nvGrpSpPr>
          <p:grpSpPr>
            <a:xfrm>
              <a:off x="7466803" y="7428032"/>
              <a:ext cx="1737119" cy="493977"/>
              <a:chOff x="-20539" y="-19079"/>
              <a:chExt cx="1737117" cy="493975"/>
            </a:xfrm>
          </p:grpSpPr>
          <p:grpSp>
            <p:nvGrpSpPr>
              <p:cNvPr id="28338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37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36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39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40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9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49" name="グループ"/>
            <p:cNvGrpSpPr/>
            <p:nvPr/>
          </p:nvGrpSpPr>
          <p:grpSpPr>
            <a:xfrm>
              <a:off x="14803268" y="3232846"/>
              <a:ext cx="1737119" cy="493976"/>
              <a:chOff x="-20539" y="-19079"/>
              <a:chExt cx="1737117" cy="493975"/>
            </a:xfrm>
          </p:grpSpPr>
          <p:grpSp>
            <p:nvGrpSpPr>
              <p:cNvPr id="28345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44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43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46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47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9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56" name="グループ"/>
            <p:cNvGrpSpPr/>
            <p:nvPr/>
          </p:nvGrpSpPr>
          <p:grpSpPr>
            <a:xfrm>
              <a:off x="20583237" y="540021"/>
              <a:ext cx="1737118" cy="493976"/>
              <a:chOff x="-20539" y="-19079"/>
              <a:chExt cx="1737117" cy="493975"/>
            </a:xfrm>
          </p:grpSpPr>
          <p:grpSp>
            <p:nvGrpSpPr>
              <p:cNvPr id="28352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51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50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53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54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9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63" name="グループ"/>
            <p:cNvGrpSpPr/>
            <p:nvPr/>
          </p:nvGrpSpPr>
          <p:grpSpPr>
            <a:xfrm>
              <a:off x="14639953" y="9370163"/>
              <a:ext cx="1737118" cy="493976"/>
              <a:chOff x="-20539" y="-19079"/>
              <a:chExt cx="1737117" cy="493975"/>
            </a:xfrm>
          </p:grpSpPr>
          <p:grpSp>
            <p:nvGrpSpPr>
              <p:cNvPr id="28359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58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57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60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61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89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70" name="グループ"/>
            <p:cNvGrpSpPr/>
            <p:nvPr/>
          </p:nvGrpSpPr>
          <p:grpSpPr>
            <a:xfrm flipH="1">
              <a:off x="7896452" y="4831682"/>
              <a:ext cx="1737118" cy="493976"/>
              <a:chOff x="-20539" y="-19079"/>
              <a:chExt cx="1737117" cy="493975"/>
            </a:xfrm>
          </p:grpSpPr>
          <p:grpSp>
            <p:nvGrpSpPr>
              <p:cNvPr id="28366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65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64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67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68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0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77" name="グループ"/>
            <p:cNvGrpSpPr/>
            <p:nvPr/>
          </p:nvGrpSpPr>
          <p:grpSpPr>
            <a:xfrm flipH="1">
              <a:off x="2040877" y="216652"/>
              <a:ext cx="1737119" cy="493976"/>
              <a:chOff x="-20539" y="-19079"/>
              <a:chExt cx="1737117" cy="493975"/>
            </a:xfrm>
          </p:grpSpPr>
          <p:grpSp>
            <p:nvGrpSpPr>
              <p:cNvPr id="28373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72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71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74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75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0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84" name="グループ"/>
            <p:cNvGrpSpPr/>
            <p:nvPr/>
          </p:nvGrpSpPr>
          <p:grpSpPr>
            <a:xfrm flipH="1">
              <a:off x="1084870" y="1801166"/>
              <a:ext cx="1737119" cy="493976"/>
              <a:chOff x="-20539" y="-19079"/>
              <a:chExt cx="1737117" cy="493975"/>
            </a:xfrm>
          </p:grpSpPr>
          <p:grpSp>
            <p:nvGrpSpPr>
              <p:cNvPr id="28380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79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78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81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82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0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91" name="グループ"/>
            <p:cNvGrpSpPr/>
            <p:nvPr/>
          </p:nvGrpSpPr>
          <p:grpSpPr>
            <a:xfrm flipH="1">
              <a:off x="453996" y="3417601"/>
              <a:ext cx="1737119" cy="493976"/>
              <a:chOff x="-20539" y="-19079"/>
              <a:chExt cx="1737117" cy="493975"/>
            </a:xfrm>
          </p:grpSpPr>
          <p:grpSp>
            <p:nvGrpSpPr>
              <p:cNvPr id="28387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86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85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88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89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0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98" name="グループ"/>
            <p:cNvGrpSpPr/>
            <p:nvPr/>
          </p:nvGrpSpPr>
          <p:grpSpPr>
            <a:xfrm flipH="1">
              <a:off x="7896452" y="9588398"/>
              <a:ext cx="1737118" cy="493976"/>
              <a:chOff x="-20539" y="-19079"/>
              <a:chExt cx="1737117" cy="493975"/>
            </a:xfrm>
          </p:grpSpPr>
          <p:grpSp>
            <p:nvGrpSpPr>
              <p:cNvPr id="28394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93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92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95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96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0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05" name="グループ"/>
            <p:cNvGrpSpPr/>
            <p:nvPr/>
          </p:nvGrpSpPr>
          <p:grpSpPr>
            <a:xfrm flipH="1">
              <a:off x="8659399" y="2244253"/>
              <a:ext cx="1389082" cy="610972"/>
              <a:chOff x="-19596" y="-19086"/>
              <a:chExt cx="1389080" cy="610971"/>
            </a:xfrm>
          </p:grpSpPr>
          <p:grpSp>
            <p:nvGrpSpPr>
              <p:cNvPr id="28401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00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9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02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03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1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12" name="グループ"/>
            <p:cNvGrpSpPr/>
            <p:nvPr/>
          </p:nvGrpSpPr>
          <p:grpSpPr>
            <a:xfrm flipH="1">
              <a:off x="14316689" y="5364247"/>
              <a:ext cx="1389082" cy="610972"/>
              <a:chOff x="-19596" y="-19086"/>
              <a:chExt cx="1389080" cy="610971"/>
            </a:xfrm>
          </p:grpSpPr>
          <p:grpSp>
            <p:nvGrpSpPr>
              <p:cNvPr id="28408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07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0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09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10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1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19" name="グループ"/>
            <p:cNvGrpSpPr/>
            <p:nvPr/>
          </p:nvGrpSpPr>
          <p:grpSpPr>
            <a:xfrm flipH="1">
              <a:off x="14261268" y="1266011"/>
              <a:ext cx="1389081" cy="610972"/>
              <a:chOff x="-19596" y="-19086"/>
              <a:chExt cx="1389080" cy="610971"/>
            </a:xfrm>
          </p:grpSpPr>
          <p:grpSp>
            <p:nvGrpSpPr>
              <p:cNvPr id="28415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14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1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16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17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1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26" name="グループ"/>
            <p:cNvGrpSpPr/>
            <p:nvPr/>
          </p:nvGrpSpPr>
          <p:grpSpPr>
            <a:xfrm flipH="1">
              <a:off x="-100065" y="226705"/>
              <a:ext cx="1389082" cy="610972"/>
              <a:chOff x="-19596" y="-19086"/>
              <a:chExt cx="1389080" cy="610971"/>
            </a:xfrm>
          </p:grpSpPr>
          <p:grpSp>
            <p:nvGrpSpPr>
              <p:cNvPr id="28422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21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2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23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24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1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33" name="グループ"/>
            <p:cNvGrpSpPr/>
            <p:nvPr/>
          </p:nvGrpSpPr>
          <p:grpSpPr>
            <a:xfrm flipH="1">
              <a:off x="10555225" y="5479715"/>
              <a:ext cx="1389082" cy="610972"/>
              <a:chOff x="-19596" y="-19086"/>
              <a:chExt cx="1389080" cy="610971"/>
            </a:xfrm>
          </p:grpSpPr>
          <p:grpSp>
            <p:nvGrpSpPr>
              <p:cNvPr id="28429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28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2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30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31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1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40" name="グループ"/>
            <p:cNvGrpSpPr/>
            <p:nvPr/>
          </p:nvGrpSpPr>
          <p:grpSpPr>
            <a:xfrm flipH="1">
              <a:off x="18930091" y="513990"/>
              <a:ext cx="1389082" cy="610972"/>
              <a:chOff x="-19596" y="-19086"/>
              <a:chExt cx="1389080" cy="610971"/>
            </a:xfrm>
          </p:grpSpPr>
          <p:grpSp>
            <p:nvGrpSpPr>
              <p:cNvPr id="28436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35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3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37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38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2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47" name="グループ"/>
            <p:cNvGrpSpPr/>
            <p:nvPr/>
          </p:nvGrpSpPr>
          <p:grpSpPr>
            <a:xfrm>
              <a:off x="12923552" y="-19080"/>
              <a:ext cx="1737119" cy="493976"/>
              <a:chOff x="-20539" y="-19079"/>
              <a:chExt cx="1737117" cy="493975"/>
            </a:xfrm>
          </p:grpSpPr>
          <p:grpSp>
            <p:nvGrpSpPr>
              <p:cNvPr id="28443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442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41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44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45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2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54" name="グループ"/>
            <p:cNvGrpSpPr/>
            <p:nvPr/>
          </p:nvGrpSpPr>
          <p:grpSpPr>
            <a:xfrm>
              <a:off x="19030792" y="7428032"/>
              <a:ext cx="1737118" cy="493977"/>
              <a:chOff x="-20539" y="-19079"/>
              <a:chExt cx="1737117" cy="493975"/>
            </a:xfrm>
          </p:grpSpPr>
          <p:grpSp>
            <p:nvGrpSpPr>
              <p:cNvPr id="28450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449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48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51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52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2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61" name="グループ"/>
            <p:cNvGrpSpPr/>
            <p:nvPr/>
          </p:nvGrpSpPr>
          <p:grpSpPr>
            <a:xfrm>
              <a:off x="3397222" y="13850367"/>
              <a:ext cx="1737119" cy="493976"/>
              <a:chOff x="-20539" y="-19079"/>
              <a:chExt cx="1737117" cy="493975"/>
            </a:xfrm>
          </p:grpSpPr>
          <p:grpSp>
            <p:nvGrpSpPr>
              <p:cNvPr id="28457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456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55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58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59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2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68" name="グループ"/>
            <p:cNvGrpSpPr/>
            <p:nvPr/>
          </p:nvGrpSpPr>
          <p:grpSpPr>
            <a:xfrm flipH="1">
              <a:off x="12074087" y="8991439"/>
              <a:ext cx="1389082" cy="610972"/>
              <a:chOff x="-19596" y="-19086"/>
              <a:chExt cx="1389080" cy="610971"/>
            </a:xfrm>
          </p:grpSpPr>
          <p:grpSp>
            <p:nvGrpSpPr>
              <p:cNvPr id="28464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63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6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65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66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2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8664" name="にんじん"/>
          <p:cNvGrpSpPr/>
          <p:nvPr/>
        </p:nvGrpSpPr>
        <p:grpSpPr>
          <a:xfrm>
            <a:off x="-2802695" y="700489"/>
            <a:ext cx="25679440" cy="10952676"/>
            <a:chOff x="-19054" y="-14993"/>
            <a:chExt cx="25679438" cy="10952674"/>
          </a:xfrm>
        </p:grpSpPr>
        <p:grpSp>
          <p:nvGrpSpPr>
            <p:cNvPr id="28500" name="グループ"/>
            <p:cNvGrpSpPr/>
            <p:nvPr/>
          </p:nvGrpSpPr>
          <p:grpSpPr>
            <a:xfrm rot="20694611">
              <a:off x="20058380" y="3039673"/>
              <a:ext cx="1224709" cy="3136463"/>
              <a:chOff x="-19053" y="-14993"/>
              <a:chExt cx="1224707" cy="3136461"/>
            </a:xfrm>
          </p:grpSpPr>
          <p:grpSp>
            <p:nvGrpSpPr>
              <p:cNvPr id="28472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8471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7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475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8474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47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479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8476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477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31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483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8480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481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33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487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8484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485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35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499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849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848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848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849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49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49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49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519" name="グループ"/>
            <p:cNvGrpSpPr/>
            <p:nvPr/>
          </p:nvGrpSpPr>
          <p:grpSpPr>
            <a:xfrm rot="230294">
              <a:off x="24336412" y="6200749"/>
              <a:ext cx="1224709" cy="3006780"/>
              <a:chOff x="-19053" y="-14993"/>
              <a:chExt cx="1224707" cy="3006778"/>
            </a:xfrm>
          </p:grpSpPr>
          <p:grpSp>
            <p:nvGrpSpPr>
              <p:cNvPr id="28503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8502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0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06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8505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50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10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8507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08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37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14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8511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12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39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18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8515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16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41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540" name="グループ"/>
            <p:cNvGrpSpPr/>
            <p:nvPr/>
          </p:nvGrpSpPr>
          <p:grpSpPr>
            <a:xfrm>
              <a:off x="-19055" y="4733409"/>
              <a:ext cx="1229061" cy="3070123"/>
              <a:chOff x="-19054" y="-14993"/>
              <a:chExt cx="1229060" cy="3070121"/>
            </a:xfrm>
          </p:grpSpPr>
          <p:grpSp>
            <p:nvGrpSpPr>
              <p:cNvPr id="28522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28521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2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25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28524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52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29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28526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27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43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853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28535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28532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33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45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39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28536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37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47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571" name="グループ"/>
            <p:cNvGrpSpPr/>
            <p:nvPr/>
          </p:nvGrpSpPr>
          <p:grpSpPr>
            <a:xfrm>
              <a:off x="710892" y="-14994"/>
              <a:ext cx="1224709" cy="3136463"/>
              <a:chOff x="-19053" y="-14993"/>
              <a:chExt cx="1224707" cy="3136461"/>
            </a:xfrm>
          </p:grpSpPr>
          <p:grpSp>
            <p:nvGrpSpPr>
              <p:cNvPr id="28543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8542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4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46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8545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54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50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8547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48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49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54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8551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52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51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58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8555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56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53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70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8561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8560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855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856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56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56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56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592" name="グループ"/>
            <p:cNvGrpSpPr/>
            <p:nvPr/>
          </p:nvGrpSpPr>
          <p:grpSpPr>
            <a:xfrm rot="20223970">
              <a:off x="15328426" y="3465050"/>
              <a:ext cx="1229062" cy="3070123"/>
              <a:chOff x="-19054" y="-14993"/>
              <a:chExt cx="1229060" cy="3070121"/>
            </a:xfrm>
          </p:grpSpPr>
          <p:grpSp>
            <p:nvGrpSpPr>
              <p:cNvPr id="28574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28573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7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77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28576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57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81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28578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79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55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858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28587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28584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85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57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91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28588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589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59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623" name="グループ"/>
            <p:cNvGrpSpPr/>
            <p:nvPr/>
          </p:nvGrpSpPr>
          <p:grpSpPr>
            <a:xfrm rot="339708">
              <a:off x="7150722" y="7358593"/>
              <a:ext cx="1224709" cy="3136463"/>
              <a:chOff x="-19053" y="-14993"/>
              <a:chExt cx="1224707" cy="3136461"/>
            </a:xfrm>
          </p:grpSpPr>
          <p:grpSp>
            <p:nvGrpSpPr>
              <p:cNvPr id="28595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859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598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8597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59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02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8599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00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61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06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8603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04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63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10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8607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08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65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22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8613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8612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861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861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61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61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62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642" name="グループ"/>
            <p:cNvGrpSpPr/>
            <p:nvPr/>
          </p:nvGrpSpPr>
          <p:grpSpPr>
            <a:xfrm rot="20582618">
              <a:off x="5384980" y="7817669"/>
              <a:ext cx="1224709" cy="3006780"/>
              <a:chOff x="-19053" y="-14993"/>
              <a:chExt cx="1224707" cy="3006778"/>
            </a:xfrm>
          </p:grpSpPr>
          <p:grpSp>
            <p:nvGrpSpPr>
              <p:cNvPr id="28626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8625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62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29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8628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62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33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8630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31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67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37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8634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35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69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41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8638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39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71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663" name="グループ"/>
            <p:cNvGrpSpPr/>
            <p:nvPr/>
          </p:nvGrpSpPr>
          <p:grpSpPr>
            <a:xfrm rot="261674">
              <a:off x="8226067" y="4267155"/>
              <a:ext cx="1229061" cy="3070123"/>
              <a:chOff x="-19054" y="-14993"/>
              <a:chExt cx="1229060" cy="3070121"/>
            </a:xfrm>
          </p:grpSpPr>
          <p:grpSp>
            <p:nvGrpSpPr>
              <p:cNvPr id="28645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2864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6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48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28647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64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52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28649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50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73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865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28658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28655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56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75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8662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28659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8660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29977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28896" name="はっぱ"/>
          <p:cNvGrpSpPr/>
          <p:nvPr/>
        </p:nvGrpSpPr>
        <p:grpSpPr>
          <a:xfrm>
            <a:off x="636544" y="2197410"/>
            <a:ext cx="23292036" cy="17817608"/>
            <a:chOff x="-58762" y="-14993"/>
            <a:chExt cx="23292035" cy="17817607"/>
          </a:xfrm>
        </p:grpSpPr>
        <p:grpSp>
          <p:nvGrpSpPr>
            <p:cNvPr id="28667" name="図形"/>
            <p:cNvGrpSpPr/>
            <p:nvPr/>
          </p:nvGrpSpPr>
          <p:grpSpPr>
            <a:xfrm flipH="1">
              <a:off x="20149157" y="10037064"/>
              <a:ext cx="1191557" cy="822242"/>
              <a:chOff x="0" y="0"/>
              <a:chExt cx="1191556" cy="822241"/>
            </a:xfrm>
          </p:grpSpPr>
          <p:sp>
            <p:nvSpPr>
              <p:cNvPr id="2866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6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70" name="図形"/>
            <p:cNvGrpSpPr/>
            <p:nvPr/>
          </p:nvGrpSpPr>
          <p:grpSpPr>
            <a:xfrm flipH="1">
              <a:off x="7209617" y="8703322"/>
              <a:ext cx="1191558" cy="822243"/>
              <a:chOff x="0" y="0"/>
              <a:chExt cx="1191556" cy="822241"/>
            </a:xfrm>
          </p:grpSpPr>
          <p:sp>
            <p:nvSpPr>
              <p:cNvPr id="28669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6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73" name="図形"/>
            <p:cNvGrpSpPr/>
            <p:nvPr/>
          </p:nvGrpSpPr>
          <p:grpSpPr>
            <a:xfrm>
              <a:off x="19293286" y="2371149"/>
              <a:ext cx="877186" cy="675802"/>
              <a:chOff x="0" y="0"/>
              <a:chExt cx="877185" cy="675800"/>
            </a:xfrm>
          </p:grpSpPr>
          <p:sp>
            <p:nvSpPr>
              <p:cNvPr id="2867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7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76" name="図形"/>
            <p:cNvGrpSpPr/>
            <p:nvPr/>
          </p:nvGrpSpPr>
          <p:grpSpPr>
            <a:xfrm flipH="1">
              <a:off x="14150255" y="2883750"/>
              <a:ext cx="1191557" cy="822242"/>
              <a:chOff x="0" y="0"/>
              <a:chExt cx="1191556" cy="822241"/>
            </a:xfrm>
          </p:grpSpPr>
          <p:sp>
            <p:nvSpPr>
              <p:cNvPr id="2867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7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79" name="図形"/>
            <p:cNvGrpSpPr/>
            <p:nvPr/>
          </p:nvGrpSpPr>
          <p:grpSpPr>
            <a:xfrm flipH="1">
              <a:off x="3084433" y="9393863"/>
              <a:ext cx="1191557" cy="822242"/>
              <a:chOff x="0" y="0"/>
              <a:chExt cx="1191556" cy="822241"/>
            </a:xfrm>
          </p:grpSpPr>
          <p:sp>
            <p:nvSpPr>
              <p:cNvPr id="2867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7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82" name="図形"/>
            <p:cNvGrpSpPr/>
            <p:nvPr/>
          </p:nvGrpSpPr>
          <p:grpSpPr>
            <a:xfrm flipH="1">
              <a:off x="5343090" y="12891077"/>
              <a:ext cx="1191558" cy="822242"/>
              <a:chOff x="0" y="0"/>
              <a:chExt cx="1191556" cy="822241"/>
            </a:xfrm>
          </p:grpSpPr>
          <p:sp>
            <p:nvSpPr>
              <p:cNvPr id="2868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8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85" name="図形"/>
            <p:cNvGrpSpPr/>
            <p:nvPr/>
          </p:nvGrpSpPr>
          <p:grpSpPr>
            <a:xfrm flipH="1">
              <a:off x="11055879" y="9316587"/>
              <a:ext cx="1191558" cy="822242"/>
              <a:chOff x="0" y="0"/>
              <a:chExt cx="1191556" cy="822241"/>
            </a:xfrm>
          </p:grpSpPr>
          <p:sp>
            <p:nvSpPr>
              <p:cNvPr id="2868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8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88" name="図形"/>
            <p:cNvGrpSpPr/>
            <p:nvPr/>
          </p:nvGrpSpPr>
          <p:grpSpPr>
            <a:xfrm>
              <a:off x="3625697" y="4326348"/>
              <a:ext cx="1191557" cy="822243"/>
              <a:chOff x="0" y="0"/>
              <a:chExt cx="1191556" cy="822241"/>
            </a:xfrm>
          </p:grpSpPr>
          <p:sp>
            <p:nvSpPr>
              <p:cNvPr id="2868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8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91" name="図形"/>
            <p:cNvGrpSpPr/>
            <p:nvPr/>
          </p:nvGrpSpPr>
          <p:grpSpPr>
            <a:xfrm flipH="1">
              <a:off x="1810536" y="16742517"/>
              <a:ext cx="877187" cy="675802"/>
              <a:chOff x="0" y="0"/>
              <a:chExt cx="877185" cy="675800"/>
            </a:xfrm>
          </p:grpSpPr>
          <p:sp>
            <p:nvSpPr>
              <p:cNvPr id="28690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8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94" name="図形"/>
            <p:cNvGrpSpPr/>
            <p:nvPr/>
          </p:nvGrpSpPr>
          <p:grpSpPr>
            <a:xfrm>
              <a:off x="13296121" y="3135999"/>
              <a:ext cx="933894" cy="874835"/>
              <a:chOff x="0" y="0"/>
              <a:chExt cx="933893" cy="874833"/>
            </a:xfrm>
          </p:grpSpPr>
          <p:sp>
            <p:nvSpPr>
              <p:cNvPr id="2869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9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97" name="図形"/>
            <p:cNvGrpSpPr/>
            <p:nvPr/>
          </p:nvGrpSpPr>
          <p:grpSpPr>
            <a:xfrm>
              <a:off x="12527261" y="1415552"/>
              <a:ext cx="1191558" cy="822243"/>
              <a:chOff x="0" y="0"/>
              <a:chExt cx="1191556" cy="822241"/>
            </a:xfrm>
          </p:grpSpPr>
          <p:sp>
            <p:nvSpPr>
              <p:cNvPr id="2869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9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00" name="図形"/>
            <p:cNvGrpSpPr/>
            <p:nvPr/>
          </p:nvGrpSpPr>
          <p:grpSpPr>
            <a:xfrm>
              <a:off x="14553372" y="1361807"/>
              <a:ext cx="877187" cy="675802"/>
              <a:chOff x="0" y="0"/>
              <a:chExt cx="877185" cy="675800"/>
            </a:xfrm>
          </p:grpSpPr>
          <p:sp>
            <p:nvSpPr>
              <p:cNvPr id="28699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69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03" name="図形"/>
            <p:cNvGrpSpPr/>
            <p:nvPr/>
          </p:nvGrpSpPr>
          <p:grpSpPr>
            <a:xfrm>
              <a:off x="8235367" y="373417"/>
              <a:ext cx="877187" cy="675802"/>
              <a:chOff x="0" y="0"/>
              <a:chExt cx="877185" cy="675800"/>
            </a:xfrm>
          </p:grpSpPr>
          <p:sp>
            <p:nvSpPr>
              <p:cNvPr id="2870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0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06" name="図形"/>
            <p:cNvGrpSpPr/>
            <p:nvPr/>
          </p:nvGrpSpPr>
          <p:grpSpPr>
            <a:xfrm>
              <a:off x="9089724" y="2371149"/>
              <a:ext cx="877187" cy="675802"/>
              <a:chOff x="0" y="0"/>
              <a:chExt cx="877185" cy="675800"/>
            </a:xfrm>
          </p:grpSpPr>
          <p:sp>
            <p:nvSpPr>
              <p:cNvPr id="28705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0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09" name="図形"/>
            <p:cNvGrpSpPr/>
            <p:nvPr/>
          </p:nvGrpSpPr>
          <p:grpSpPr>
            <a:xfrm flipH="1">
              <a:off x="13014966" y="9162526"/>
              <a:ext cx="877187" cy="675801"/>
              <a:chOff x="0" y="0"/>
              <a:chExt cx="877185" cy="675800"/>
            </a:xfrm>
          </p:grpSpPr>
          <p:sp>
            <p:nvSpPr>
              <p:cNvPr id="28708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0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12" name="図形"/>
            <p:cNvGrpSpPr/>
            <p:nvPr/>
          </p:nvGrpSpPr>
          <p:grpSpPr>
            <a:xfrm>
              <a:off x="14412047" y="7472137"/>
              <a:ext cx="1191557" cy="822242"/>
              <a:chOff x="0" y="0"/>
              <a:chExt cx="1191556" cy="822241"/>
            </a:xfrm>
          </p:grpSpPr>
          <p:sp>
            <p:nvSpPr>
              <p:cNvPr id="2871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1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15" name="図形"/>
            <p:cNvGrpSpPr/>
            <p:nvPr/>
          </p:nvGrpSpPr>
          <p:grpSpPr>
            <a:xfrm flipH="1">
              <a:off x="19450787" y="6471516"/>
              <a:ext cx="1191558" cy="822242"/>
              <a:chOff x="0" y="0"/>
              <a:chExt cx="1191556" cy="822241"/>
            </a:xfrm>
          </p:grpSpPr>
          <p:sp>
            <p:nvSpPr>
              <p:cNvPr id="2871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1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18" name="図形"/>
            <p:cNvGrpSpPr/>
            <p:nvPr/>
          </p:nvGrpSpPr>
          <p:grpSpPr>
            <a:xfrm flipH="1">
              <a:off x="8138569" y="4814719"/>
              <a:ext cx="1191558" cy="822243"/>
              <a:chOff x="0" y="0"/>
              <a:chExt cx="1191556" cy="822241"/>
            </a:xfrm>
          </p:grpSpPr>
          <p:sp>
            <p:nvSpPr>
              <p:cNvPr id="2871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1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21" name="図形"/>
            <p:cNvGrpSpPr/>
            <p:nvPr/>
          </p:nvGrpSpPr>
          <p:grpSpPr>
            <a:xfrm>
              <a:off x="745928" y="15871443"/>
              <a:ext cx="1191558" cy="822242"/>
              <a:chOff x="0" y="0"/>
              <a:chExt cx="1191556" cy="822241"/>
            </a:xfrm>
          </p:grpSpPr>
          <p:sp>
            <p:nvSpPr>
              <p:cNvPr id="28720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1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24" name="図形"/>
            <p:cNvGrpSpPr/>
            <p:nvPr/>
          </p:nvGrpSpPr>
          <p:grpSpPr>
            <a:xfrm>
              <a:off x="745928" y="13178698"/>
              <a:ext cx="1191558" cy="822242"/>
              <a:chOff x="0" y="0"/>
              <a:chExt cx="1191556" cy="822241"/>
            </a:xfrm>
          </p:grpSpPr>
          <p:sp>
            <p:nvSpPr>
              <p:cNvPr id="2872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2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27" name="図形"/>
            <p:cNvGrpSpPr/>
            <p:nvPr/>
          </p:nvGrpSpPr>
          <p:grpSpPr>
            <a:xfrm>
              <a:off x="17935613" y="258361"/>
              <a:ext cx="1191558" cy="822242"/>
              <a:chOff x="0" y="0"/>
              <a:chExt cx="1191556" cy="822241"/>
            </a:xfrm>
          </p:grpSpPr>
          <p:sp>
            <p:nvSpPr>
              <p:cNvPr id="2872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2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30" name="図形"/>
            <p:cNvGrpSpPr/>
            <p:nvPr/>
          </p:nvGrpSpPr>
          <p:grpSpPr>
            <a:xfrm>
              <a:off x="21730983" y="1961025"/>
              <a:ext cx="1191558" cy="822242"/>
              <a:chOff x="0" y="0"/>
              <a:chExt cx="1191556" cy="822241"/>
            </a:xfrm>
          </p:grpSpPr>
          <p:sp>
            <p:nvSpPr>
              <p:cNvPr id="28729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2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33" name="図形"/>
            <p:cNvGrpSpPr/>
            <p:nvPr/>
          </p:nvGrpSpPr>
          <p:grpSpPr>
            <a:xfrm>
              <a:off x="18297693" y="3629796"/>
              <a:ext cx="1191558" cy="822243"/>
              <a:chOff x="0" y="0"/>
              <a:chExt cx="1191556" cy="822241"/>
            </a:xfrm>
          </p:grpSpPr>
          <p:sp>
            <p:nvSpPr>
              <p:cNvPr id="28732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3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36" name="図形"/>
            <p:cNvGrpSpPr/>
            <p:nvPr/>
          </p:nvGrpSpPr>
          <p:grpSpPr>
            <a:xfrm>
              <a:off x="22041716" y="9393863"/>
              <a:ext cx="1191558" cy="822242"/>
              <a:chOff x="0" y="0"/>
              <a:chExt cx="1191556" cy="822241"/>
            </a:xfrm>
          </p:grpSpPr>
          <p:sp>
            <p:nvSpPr>
              <p:cNvPr id="2873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3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39" name="図形"/>
            <p:cNvGrpSpPr/>
            <p:nvPr/>
          </p:nvGrpSpPr>
          <p:grpSpPr>
            <a:xfrm flipH="1">
              <a:off x="13384677" y="4437601"/>
              <a:ext cx="1191557" cy="822243"/>
              <a:chOff x="0" y="0"/>
              <a:chExt cx="1191556" cy="822241"/>
            </a:xfrm>
          </p:grpSpPr>
          <p:sp>
            <p:nvSpPr>
              <p:cNvPr id="2873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3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42" name="図形"/>
            <p:cNvGrpSpPr/>
            <p:nvPr/>
          </p:nvGrpSpPr>
          <p:grpSpPr>
            <a:xfrm flipH="1">
              <a:off x="11751133" y="7110946"/>
              <a:ext cx="1191558" cy="822242"/>
              <a:chOff x="0" y="0"/>
              <a:chExt cx="1191556" cy="822241"/>
            </a:xfrm>
          </p:grpSpPr>
          <p:sp>
            <p:nvSpPr>
              <p:cNvPr id="2874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4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45" name="図形"/>
            <p:cNvGrpSpPr/>
            <p:nvPr/>
          </p:nvGrpSpPr>
          <p:grpSpPr>
            <a:xfrm flipH="1">
              <a:off x="7142458" y="6975331"/>
              <a:ext cx="933894" cy="874835"/>
              <a:chOff x="0" y="0"/>
              <a:chExt cx="933893" cy="874833"/>
            </a:xfrm>
          </p:grpSpPr>
          <p:sp>
            <p:nvSpPr>
              <p:cNvPr id="2874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4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48" name="図形"/>
            <p:cNvGrpSpPr/>
            <p:nvPr/>
          </p:nvGrpSpPr>
          <p:grpSpPr>
            <a:xfrm flipH="1">
              <a:off x="12540314" y="5537919"/>
              <a:ext cx="1191558" cy="822243"/>
              <a:chOff x="0" y="0"/>
              <a:chExt cx="1191556" cy="822241"/>
            </a:xfrm>
          </p:grpSpPr>
          <p:sp>
            <p:nvSpPr>
              <p:cNvPr id="2874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4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51" name="図形"/>
            <p:cNvGrpSpPr/>
            <p:nvPr/>
          </p:nvGrpSpPr>
          <p:grpSpPr>
            <a:xfrm flipH="1">
              <a:off x="14566365" y="5484174"/>
              <a:ext cx="877186" cy="675802"/>
              <a:chOff x="0" y="0"/>
              <a:chExt cx="877185" cy="675800"/>
            </a:xfrm>
          </p:grpSpPr>
          <p:sp>
            <p:nvSpPr>
              <p:cNvPr id="28750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4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54" name="図形"/>
            <p:cNvGrpSpPr/>
            <p:nvPr/>
          </p:nvGrpSpPr>
          <p:grpSpPr>
            <a:xfrm flipH="1">
              <a:off x="8057241" y="7311534"/>
              <a:ext cx="1191558" cy="822243"/>
              <a:chOff x="0" y="0"/>
              <a:chExt cx="1191556" cy="822241"/>
            </a:xfrm>
          </p:grpSpPr>
          <p:sp>
            <p:nvSpPr>
              <p:cNvPr id="2875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5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57" name="図形"/>
            <p:cNvGrpSpPr/>
            <p:nvPr/>
          </p:nvGrpSpPr>
          <p:grpSpPr>
            <a:xfrm flipH="1">
              <a:off x="10061372" y="6853437"/>
              <a:ext cx="877187" cy="675802"/>
              <a:chOff x="0" y="0"/>
              <a:chExt cx="877185" cy="675800"/>
            </a:xfrm>
          </p:grpSpPr>
          <p:sp>
            <p:nvSpPr>
              <p:cNvPr id="28756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5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60" name="図形"/>
            <p:cNvGrpSpPr/>
            <p:nvPr/>
          </p:nvGrpSpPr>
          <p:grpSpPr>
            <a:xfrm flipH="1">
              <a:off x="3948960" y="13816991"/>
              <a:ext cx="1191557" cy="822243"/>
              <a:chOff x="0" y="0"/>
              <a:chExt cx="1191556" cy="822241"/>
            </a:xfrm>
          </p:grpSpPr>
          <p:sp>
            <p:nvSpPr>
              <p:cNvPr id="28759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5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63" name="図形"/>
            <p:cNvGrpSpPr/>
            <p:nvPr/>
          </p:nvGrpSpPr>
          <p:grpSpPr>
            <a:xfrm flipH="1">
              <a:off x="5975010" y="13763245"/>
              <a:ext cx="877186" cy="675802"/>
              <a:chOff x="0" y="0"/>
              <a:chExt cx="877185" cy="675800"/>
            </a:xfrm>
          </p:grpSpPr>
          <p:sp>
            <p:nvSpPr>
              <p:cNvPr id="2876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6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66" name="図形"/>
            <p:cNvGrpSpPr/>
            <p:nvPr/>
          </p:nvGrpSpPr>
          <p:grpSpPr>
            <a:xfrm flipH="1">
              <a:off x="6183636" y="643634"/>
              <a:ext cx="877187" cy="675802"/>
              <a:chOff x="0" y="0"/>
              <a:chExt cx="877185" cy="675800"/>
            </a:xfrm>
          </p:grpSpPr>
          <p:sp>
            <p:nvSpPr>
              <p:cNvPr id="28765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6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69" name="図形"/>
            <p:cNvGrpSpPr/>
            <p:nvPr/>
          </p:nvGrpSpPr>
          <p:grpSpPr>
            <a:xfrm flipH="1">
              <a:off x="21220921" y="3422991"/>
              <a:ext cx="877187" cy="675802"/>
              <a:chOff x="0" y="0"/>
              <a:chExt cx="877185" cy="675800"/>
            </a:xfrm>
          </p:grpSpPr>
          <p:sp>
            <p:nvSpPr>
              <p:cNvPr id="28768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6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72" name="図形"/>
            <p:cNvGrpSpPr/>
            <p:nvPr/>
          </p:nvGrpSpPr>
          <p:grpSpPr>
            <a:xfrm flipH="1">
              <a:off x="18912806" y="8823069"/>
              <a:ext cx="1191557" cy="822242"/>
              <a:chOff x="0" y="0"/>
              <a:chExt cx="1191556" cy="822241"/>
            </a:xfrm>
          </p:grpSpPr>
          <p:sp>
            <p:nvSpPr>
              <p:cNvPr id="2877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7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75" name="図形"/>
            <p:cNvGrpSpPr/>
            <p:nvPr/>
          </p:nvGrpSpPr>
          <p:grpSpPr>
            <a:xfrm>
              <a:off x="9091237" y="1388680"/>
              <a:ext cx="877187" cy="675801"/>
              <a:chOff x="0" y="0"/>
              <a:chExt cx="877185" cy="675800"/>
            </a:xfrm>
          </p:grpSpPr>
          <p:sp>
            <p:nvSpPr>
              <p:cNvPr id="28774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7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78" name="図形"/>
            <p:cNvGrpSpPr/>
            <p:nvPr/>
          </p:nvGrpSpPr>
          <p:grpSpPr>
            <a:xfrm>
              <a:off x="3783690" y="1727950"/>
              <a:ext cx="877186" cy="675801"/>
              <a:chOff x="0" y="0"/>
              <a:chExt cx="877185" cy="675800"/>
            </a:xfrm>
          </p:grpSpPr>
          <p:sp>
            <p:nvSpPr>
              <p:cNvPr id="28777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7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81" name="図形"/>
            <p:cNvGrpSpPr/>
            <p:nvPr/>
          </p:nvGrpSpPr>
          <p:grpSpPr>
            <a:xfrm>
              <a:off x="2785079" y="15638703"/>
              <a:ext cx="1191558" cy="822243"/>
              <a:chOff x="0" y="0"/>
              <a:chExt cx="1191556" cy="822241"/>
            </a:xfrm>
          </p:grpSpPr>
          <p:sp>
            <p:nvSpPr>
              <p:cNvPr id="28780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7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84" name="図形"/>
            <p:cNvGrpSpPr/>
            <p:nvPr/>
          </p:nvGrpSpPr>
          <p:grpSpPr>
            <a:xfrm>
              <a:off x="4811190" y="15584960"/>
              <a:ext cx="877187" cy="675802"/>
              <a:chOff x="0" y="0"/>
              <a:chExt cx="877185" cy="675800"/>
            </a:xfrm>
          </p:grpSpPr>
          <p:sp>
            <p:nvSpPr>
              <p:cNvPr id="28783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8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87" name="図形"/>
            <p:cNvGrpSpPr/>
            <p:nvPr/>
          </p:nvGrpSpPr>
          <p:grpSpPr>
            <a:xfrm>
              <a:off x="8078181" y="9493955"/>
              <a:ext cx="1191558" cy="822243"/>
              <a:chOff x="0" y="0"/>
              <a:chExt cx="1191556" cy="822241"/>
            </a:xfrm>
          </p:grpSpPr>
          <p:sp>
            <p:nvSpPr>
              <p:cNvPr id="2878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8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90" name="図形"/>
            <p:cNvGrpSpPr/>
            <p:nvPr/>
          </p:nvGrpSpPr>
          <p:grpSpPr>
            <a:xfrm>
              <a:off x="10104291" y="9440210"/>
              <a:ext cx="877187" cy="675802"/>
              <a:chOff x="0" y="0"/>
              <a:chExt cx="877185" cy="675800"/>
            </a:xfrm>
          </p:grpSpPr>
          <p:sp>
            <p:nvSpPr>
              <p:cNvPr id="28789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8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93" name="図形"/>
            <p:cNvGrpSpPr/>
            <p:nvPr/>
          </p:nvGrpSpPr>
          <p:grpSpPr>
            <a:xfrm>
              <a:off x="14742673" y="9393863"/>
              <a:ext cx="1191558" cy="822242"/>
              <a:chOff x="0" y="0"/>
              <a:chExt cx="1191556" cy="822241"/>
            </a:xfrm>
          </p:grpSpPr>
          <p:sp>
            <p:nvSpPr>
              <p:cNvPr id="28792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9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96" name="図形"/>
            <p:cNvGrpSpPr/>
            <p:nvPr/>
          </p:nvGrpSpPr>
          <p:grpSpPr>
            <a:xfrm>
              <a:off x="16768784" y="9340118"/>
              <a:ext cx="877187" cy="675802"/>
              <a:chOff x="0" y="0"/>
              <a:chExt cx="877185" cy="675800"/>
            </a:xfrm>
          </p:grpSpPr>
          <p:sp>
            <p:nvSpPr>
              <p:cNvPr id="28795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9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99" name="図形"/>
            <p:cNvGrpSpPr/>
            <p:nvPr/>
          </p:nvGrpSpPr>
          <p:grpSpPr>
            <a:xfrm>
              <a:off x="16172832" y="6130323"/>
              <a:ext cx="1191558" cy="822242"/>
              <a:chOff x="0" y="0"/>
              <a:chExt cx="1191556" cy="822241"/>
            </a:xfrm>
          </p:grpSpPr>
          <p:sp>
            <p:nvSpPr>
              <p:cNvPr id="2879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79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02" name="図形"/>
            <p:cNvGrpSpPr/>
            <p:nvPr/>
          </p:nvGrpSpPr>
          <p:grpSpPr>
            <a:xfrm>
              <a:off x="18198943" y="6076578"/>
              <a:ext cx="877187" cy="675801"/>
              <a:chOff x="0" y="0"/>
              <a:chExt cx="877185" cy="675800"/>
            </a:xfrm>
          </p:grpSpPr>
          <p:sp>
            <p:nvSpPr>
              <p:cNvPr id="28801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0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05" name="図形"/>
            <p:cNvGrpSpPr/>
            <p:nvPr/>
          </p:nvGrpSpPr>
          <p:grpSpPr>
            <a:xfrm>
              <a:off x="20306342" y="2622090"/>
              <a:ext cx="877186" cy="675802"/>
              <a:chOff x="0" y="0"/>
              <a:chExt cx="877185" cy="675800"/>
            </a:xfrm>
          </p:grpSpPr>
          <p:sp>
            <p:nvSpPr>
              <p:cNvPr id="28804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0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08" name="図形"/>
            <p:cNvGrpSpPr/>
            <p:nvPr/>
          </p:nvGrpSpPr>
          <p:grpSpPr>
            <a:xfrm>
              <a:off x="19156233" y="570414"/>
              <a:ext cx="1191558" cy="822242"/>
              <a:chOff x="0" y="0"/>
              <a:chExt cx="1191556" cy="822241"/>
            </a:xfrm>
          </p:grpSpPr>
          <p:sp>
            <p:nvSpPr>
              <p:cNvPr id="2880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0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11" name="図形"/>
            <p:cNvGrpSpPr/>
            <p:nvPr/>
          </p:nvGrpSpPr>
          <p:grpSpPr>
            <a:xfrm>
              <a:off x="15632128" y="3135999"/>
              <a:ext cx="933895" cy="874835"/>
              <a:chOff x="0" y="0"/>
              <a:chExt cx="933893" cy="874833"/>
            </a:xfrm>
          </p:grpSpPr>
          <p:sp>
            <p:nvSpPr>
              <p:cNvPr id="2881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0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14" name="図形"/>
            <p:cNvGrpSpPr/>
            <p:nvPr/>
          </p:nvGrpSpPr>
          <p:grpSpPr>
            <a:xfrm flipH="1">
              <a:off x="15698204" y="7258366"/>
              <a:ext cx="933894" cy="874834"/>
              <a:chOff x="0" y="0"/>
              <a:chExt cx="933893" cy="874833"/>
            </a:xfrm>
          </p:grpSpPr>
          <p:sp>
            <p:nvSpPr>
              <p:cNvPr id="2881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1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17" name="図形"/>
            <p:cNvGrpSpPr/>
            <p:nvPr/>
          </p:nvGrpSpPr>
          <p:grpSpPr>
            <a:xfrm flipH="1">
              <a:off x="10771926" y="5384657"/>
              <a:ext cx="933895" cy="874835"/>
              <a:chOff x="0" y="0"/>
              <a:chExt cx="933893" cy="874833"/>
            </a:xfrm>
          </p:grpSpPr>
          <p:sp>
            <p:nvSpPr>
              <p:cNvPr id="2881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1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20" name="図形"/>
            <p:cNvGrpSpPr/>
            <p:nvPr/>
          </p:nvGrpSpPr>
          <p:grpSpPr>
            <a:xfrm>
              <a:off x="11268727" y="3915878"/>
              <a:ext cx="933894" cy="874835"/>
              <a:chOff x="0" y="0"/>
              <a:chExt cx="933893" cy="874833"/>
            </a:xfrm>
          </p:grpSpPr>
          <p:sp>
            <p:nvSpPr>
              <p:cNvPr id="2881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1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23" name="図形"/>
            <p:cNvGrpSpPr/>
            <p:nvPr/>
          </p:nvGrpSpPr>
          <p:grpSpPr>
            <a:xfrm flipH="1">
              <a:off x="11334802" y="8038244"/>
              <a:ext cx="933894" cy="874835"/>
              <a:chOff x="0" y="0"/>
              <a:chExt cx="933893" cy="874833"/>
            </a:xfrm>
          </p:grpSpPr>
          <p:sp>
            <p:nvSpPr>
              <p:cNvPr id="2882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2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26" name="図形"/>
            <p:cNvGrpSpPr/>
            <p:nvPr/>
          </p:nvGrpSpPr>
          <p:grpSpPr>
            <a:xfrm>
              <a:off x="6082057" y="4054685"/>
              <a:ext cx="933895" cy="874835"/>
              <a:chOff x="0" y="0"/>
              <a:chExt cx="933893" cy="874833"/>
            </a:xfrm>
          </p:grpSpPr>
          <p:sp>
            <p:nvSpPr>
              <p:cNvPr id="28825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2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29" name="図形"/>
            <p:cNvGrpSpPr/>
            <p:nvPr/>
          </p:nvGrpSpPr>
          <p:grpSpPr>
            <a:xfrm flipH="1">
              <a:off x="6558173" y="15416244"/>
              <a:ext cx="933895" cy="874834"/>
              <a:chOff x="0" y="0"/>
              <a:chExt cx="933893" cy="874833"/>
            </a:xfrm>
          </p:grpSpPr>
          <p:sp>
            <p:nvSpPr>
              <p:cNvPr id="28828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2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32" name="図形"/>
            <p:cNvGrpSpPr/>
            <p:nvPr/>
          </p:nvGrpSpPr>
          <p:grpSpPr>
            <a:xfrm>
              <a:off x="2850991" y="2487499"/>
              <a:ext cx="933895" cy="874835"/>
              <a:chOff x="0" y="0"/>
              <a:chExt cx="933893" cy="874833"/>
            </a:xfrm>
          </p:grpSpPr>
          <p:sp>
            <p:nvSpPr>
              <p:cNvPr id="2883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3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35" name="図形"/>
            <p:cNvGrpSpPr/>
            <p:nvPr/>
          </p:nvGrpSpPr>
          <p:grpSpPr>
            <a:xfrm flipH="1">
              <a:off x="5360605" y="16927779"/>
              <a:ext cx="933895" cy="874835"/>
              <a:chOff x="0" y="0"/>
              <a:chExt cx="933893" cy="874833"/>
            </a:xfrm>
          </p:grpSpPr>
          <p:sp>
            <p:nvSpPr>
              <p:cNvPr id="2883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3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38" name="図形"/>
            <p:cNvGrpSpPr/>
            <p:nvPr/>
          </p:nvGrpSpPr>
          <p:grpSpPr>
            <a:xfrm>
              <a:off x="2649344" y="12805411"/>
              <a:ext cx="933895" cy="874835"/>
              <a:chOff x="0" y="0"/>
              <a:chExt cx="933893" cy="874833"/>
            </a:xfrm>
          </p:grpSpPr>
          <p:sp>
            <p:nvSpPr>
              <p:cNvPr id="2883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3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41" name="図形"/>
            <p:cNvGrpSpPr/>
            <p:nvPr/>
          </p:nvGrpSpPr>
          <p:grpSpPr>
            <a:xfrm flipH="1">
              <a:off x="2715420" y="16927779"/>
              <a:ext cx="933894" cy="874835"/>
              <a:chOff x="0" y="0"/>
              <a:chExt cx="933893" cy="874833"/>
            </a:xfrm>
          </p:grpSpPr>
          <p:sp>
            <p:nvSpPr>
              <p:cNvPr id="2884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3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44" name="図形"/>
            <p:cNvGrpSpPr/>
            <p:nvPr/>
          </p:nvGrpSpPr>
          <p:grpSpPr>
            <a:xfrm>
              <a:off x="1553138" y="3323474"/>
              <a:ext cx="933895" cy="874835"/>
              <a:chOff x="0" y="0"/>
              <a:chExt cx="933893" cy="874833"/>
            </a:xfrm>
          </p:grpSpPr>
          <p:sp>
            <p:nvSpPr>
              <p:cNvPr id="2884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4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47" name="図形"/>
            <p:cNvGrpSpPr/>
            <p:nvPr/>
          </p:nvGrpSpPr>
          <p:grpSpPr>
            <a:xfrm flipH="1">
              <a:off x="1942476" y="14621182"/>
              <a:ext cx="933895" cy="874835"/>
              <a:chOff x="0" y="0"/>
              <a:chExt cx="933893" cy="874833"/>
            </a:xfrm>
          </p:grpSpPr>
          <p:sp>
            <p:nvSpPr>
              <p:cNvPr id="2884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4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50" name="図形"/>
            <p:cNvGrpSpPr/>
            <p:nvPr/>
          </p:nvGrpSpPr>
          <p:grpSpPr>
            <a:xfrm>
              <a:off x="3213264" y="-14994"/>
              <a:ext cx="933895" cy="874835"/>
              <a:chOff x="0" y="0"/>
              <a:chExt cx="933893" cy="874833"/>
            </a:xfrm>
          </p:grpSpPr>
          <p:sp>
            <p:nvSpPr>
              <p:cNvPr id="2884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4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53" name="図形"/>
            <p:cNvGrpSpPr/>
            <p:nvPr/>
          </p:nvGrpSpPr>
          <p:grpSpPr>
            <a:xfrm>
              <a:off x="2769255" y="6112604"/>
              <a:ext cx="933895" cy="874835"/>
              <a:chOff x="0" y="0"/>
              <a:chExt cx="933893" cy="874833"/>
            </a:xfrm>
          </p:grpSpPr>
          <p:sp>
            <p:nvSpPr>
              <p:cNvPr id="2885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5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56" name="図形"/>
            <p:cNvGrpSpPr/>
            <p:nvPr/>
          </p:nvGrpSpPr>
          <p:grpSpPr>
            <a:xfrm>
              <a:off x="13513509" y="5928573"/>
              <a:ext cx="933894" cy="874835"/>
              <a:chOff x="0" y="0"/>
              <a:chExt cx="933893" cy="874833"/>
            </a:xfrm>
          </p:grpSpPr>
          <p:sp>
            <p:nvSpPr>
              <p:cNvPr id="28855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5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59" name="図形"/>
            <p:cNvGrpSpPr/>
            <p:nvPr/>
          </p:nvGrpSpPr>
          <p:grpSpPr>
            <a:xfrm flipH="1">
              <a:off x="1653351" y="9743140"/>
              <a:ext cx="1191557" cy="822242"/>
              <a:chOff x="0" y="0"/>
              <a:chExt cx="1191556" cy="822241"/>
            </a:xfrm>
          </p:grpSpPr>
          <p:sp>
            <p:nvSpPr>
              <p:cNvPr id="2885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5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62" name="図形"/>
            <p:cNvGrpSpPr/>
            <p:nvPr/>
          </p:nvGrpSpPr>
          <p:grpSpPr>
            <a:xfrm flipH="1">
              <a:off x="-11853" y="1961025"/>
              <a:ext cx="1191558" cy="822242"/>
              <a:chOff x="0" y="0"/>
              <a:chExt cx="1191556" cy="822241"/>
            </a:xfrm>
          </p:grpSpPr>
          <p:sp>
            <p:nvSpPr>
              <p:cNvPr id="2886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6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65" name="図形"/>
            <p:cNvGrpSpPr/>
            <p:nvPr/>
          </p:nvGrpSpPr>
          <p:grpSpPr>
            <a:xfrm>
              <a:off x="874760" y="6975331"/>
              <a:ext cx="933894" cy="874835"/>
              <a:chOff x="0" y="0"/>
              <a:chExt cx="933893" cy="874833"/>
            </a:xfrm>
          </p:grpSpPr>
          <p:sp>
            <p:nvSpPr>
              <p:cNvPr id="2886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6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68" name="図形"/>
            <p:cNvGrpSpPr/>
            <p:nvPr/>
          </p:nvGrpSpPr>
          <p:grpSpPr>
            <a:xfrm>
              <a:off x="-58763" y="4788423"/>
              <a:ext cx="933894" cy="874835"/>
              <a:chOff x="0" y="0"/>
              <a:chExt cx="933893" cy="874833"/>
            </a:xfrm>
          </p:grpSpPr>
          <p:sp>
            <p:nvSpPr>
              <p:cNvPr id="2886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6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71" name="図形"/>
            <p:cNvGrpSpPr/>
            <p:nvPr/>
          </p:nvGrpSpPr>
          <p:grpSpPr>
            <a:xfrm>
              <a:off x="-58763" y="-14994"/>
              <a:ext cx="933894" cy="874835"/>
              <a:chOff x="0" y="0"/>
              <a:chExt cx="933893" cy="874833"/>
            </a:xfrm>
          </p:grpSpPr>
          <p:sp>
            <p:nvSpPr>
              <p:cNvPr id="2887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6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74" name="図形"/>
            <p:cNvGrpSpPr/>
            <p:nvPr/>
          </p:nvGrpSpPr>
          <p:grpSpPr>
            <a:xfrm flipH="1">
              <a:off x="15698204" y="1934729"/>
              <a:ext cx="933894" cy="874834"/>
              <a:chOff x="0" y="0"/>
              <a:chExt cx="933893" cy="874833"/>
            </a:xfrm>
          </p:grpSpPr>
          <p:sp>
            <p:nvSpPr>
              <p:cNvPr id="2887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7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77" name="図形"/>
            <p:cNvGrpSpPr/>
            <p:nvPr/>
          </p:nvGrpSpPr>
          <p:grpSpPr>
            <a:xfrm flipH="1">
              <a:off x="17514789" y="950745"/>
              <a:ext cx="933895" cy="874835"/>
              <a:chOff x="0" y="0"/>
              <a:chExt cx="933893" cy="874833"/>
            </a:xfrm>
          </p:grpSpPr>
          <p:sp>
            <p:nvSpPr>
              <p:cNvPr id="2887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7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80" name="図形"/>
            <p:cNvGrpSpPr/>
            <p:nvPr/>
          </p:nvGrpSpPr>
          <p:grpSpPr>
            <a:xfrm flipH="1">
              <a:off x="3213264" y="7646455"/>
              <a:ext cx="933895" cy="874835"/>
              <a:chOff x="0" y="0"/>
              <a:chExt cx="933893" cy="874833"/>
            </a:xfrm>
          </p:grpSpPr>
          <p:sp>
            <p:nvSpPr>
              <p:cNvPr id="2887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7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83" name="図形"/>
            <p:cNvGrpSpPr/>
            <p:nvPr/>
          </p:nvGrpSpPr>
          <p:grpSpPr>
            <a:xfrm flipH="1">
              <a:off x="20277989" y="4788423"/>
              <a:ext cx="933895" cy="874835"/>
              <a:chOff x="0" y="0"/>
              <a:chExt cx="933893" cy="874833"/>
            </a:xfrm>
          </p:grpSpPr>
          <p:sp>
            <p:nvSpPr>
              <p:cNvPr id="2888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8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86" name="図形"/>
            <p:cNvGrpSpPr/>
            <p:nvPr/>
          </p:nvGrpSpPr>
          <p:grpSpPr>
            <a:xfrm flipH="1">
              <a:off x="19824845" y="7148867"/>
              <a:ext cx="1191557" cy="822243"/>
              <a:chOff x="0" y="0"/>
              <a:chExt cx="1191556" cy="822241"/>
            </a:xfrm>
          </p:grpSpPr>
          <p:sp>
            <p:nvSpPr>
              <p:cNvPr id="2888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8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89" name="図形"/>
            <p:cNvGrpSpPr/>
            <p:nvPr/>
          </p:nvGrpSpPr>
          <p:grpSpPr>
            <a:xfrm flipH="1">
              <a:off x="21627337" y="10010768"/>
              <a:ext cx="933894" cy="874835"/>
              <a:chOff x="0" y="0"/>
              <a:chExt cx="933893" cy="874833"/>
            </a:xfrm>
          </p:grpSpPr>
          <p:sp>
            <p:nvSpPr>
              <p:cNvPr id="28888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8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92" name="図形"/>
            <p:cNvGrpSpPr/>
            <p:nvPr/>
          </p:nvGrpSpPr>
          <p:grpSpPr>
            <a:xfrm flipH="1">
              <a:off x="5041116" y="6753920"/>
              <a:ext cx="933894" cy="874835"/>
              <a:chOff x="0" y="0"/>
              <a:chExt cx="933893" cy="874833"/>
            </a:xfrm>
          </p:grpSpPr>
          <p:sp>
            <p:nvSpPr>
              <p:cNvPr id="2889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9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95" name="図形"/>
            <p:cNvGrpSpPr/>
            <p:nvPr/>
          </p:nvGrpSpPr>
          <p:grpSpPr>
            <a:xfrm flipH="1">
              <a:off x="22170548" y="4054685"/>
              <a:ext cx="933895" cy="874835"/>
              <a:chOff x="0" y="0"/>
              <a:chExt cx="933893" cy="874833"/>
            </a:xfrm>
          </p:grpSpPr>
          <p:sp>
            <p:nvSpPr>
              <p:cNvPr id="2889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889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9555" name="さきっぽ"/>
          <p:cNvGrpSpPr/>
          <p:nvPr/>
        </p:nvGrpSpPr>
        <p:grpSpPr>
          <a:xfrm>
            <a:off x="714080" y="2041055"/>
            <a:ext cx="23119125" cy="11747588"/>
            <a:chOff x="-30897" y="-14682"/>
            <a:chExt cx="23119124" cy="11747587"/>
          </a:xfrm>
        </p:grpSpPr>
        <p:grpSp>
          <p:nvGrpSpPr>
            <p:cNvPr id="28915" name="グループ"/>
            <p:cNvGrpSpPr/>
            <p:nvPr/>
          </p:nvGrpSpPr>
          <p:grpSpPr>
            <a:xfrm>
              <a:off x="10054020" y="3921252"/>
              <a:ext cx="1263368" cy="1137356"/>
              <a:chOff x="-23344" y="-14682"/>
              <a:chExt cx="1263366" cy="1137355"/>
            </a:xfrm>
          </p:grpSpPr>
          <p:grpSp>
            <p:nvGrpSpPr>
              <p:cNvPr id="28899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8898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89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00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01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7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8914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8905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8904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890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890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90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91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891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8923" name="グループ"/>
            <p:cNvGrpSpPr/>
            <p:nvPr/>
          </p:nvGrpSpPr>
          <p:grpSpPr>
            <a:xfrm flipH="1">
              <a:off x="6878585" y="6308854"/>
              <a:ext cx="1274391" cy="1050368"/>
              <a:chOff x="-8712" y="-22957"/>
              <a:chExt cx="1274389" cy="1050366"/>
            </a:xfrm>
          </p:grpSpPr>
          <p:grpSp>
            <p:nvGrpSpPr>
              <p:cNvPr id="28918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17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16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19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20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21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8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31" name="グループ"/>
            <p:cNvGrpSpPr/>
            <p:nvPr/>
          </p:nvGrpSpPr>
          <p:grpSpPr>
            <a:xfrm flipH="1">
              <a:off x="5869371" y="2398150"/>
              <a:ext cx="1274391" cy="1050368"/>
              <a:chOff x="-8712" y="-22957"/>
              <a:chExt cx="1274389" cy="1050366"/>
            </a:xfrm>
          </p:grpSpPr>
          <p:grpSp>
            <p:nvGrpSpPr>
              <p:cNvPr id="28926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25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24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27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28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29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8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39" name="グループ"/>
            <p:cNvGrpSpPr/>
            <p:nvPr/>
          </p:nvGrpSpPr>
          <p:grpSpPr>
            <a:xfrm flipH="1">
              <a:off x="4128477" y="682486"/>
              <a:ext cx="1274391" cy="1050368"/>
              <a:chOff x="-8712" y="-22957"/>
              <a:chExt cx="1274389" cy="1050366"/>
            </a:xfrm>
          </p:grpSpPr>
          <p:grpSp>
            <p:nvGrpSpPr>
              <p:cNvPr id="28934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33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3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35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36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37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8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47" name="グループ"/>
            <p:cNvGrpSpPr/>
            <p:nvPr/>
          </p:nvGrpSpPr>
          <p:grpSpPr>
            <a:xfrm flipH="1">
              <a:off x="444845" y="6308854"/>
              <a:ext cx="1274391" cy="1050368"/>
              <a:chOff x="-8712" y="-22957"/>
              <a:chExt cx="1274389" cy="1050366"/>
            </a:xfrm>
          </p:grpSpPr>
          <p:grpSp>
            <p:nvGrpSpPr>
              <p:cNvPr id="28942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41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40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43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44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45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8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55" name="グループ"/>
            <p:cNvGrpSpPr/>
            <p:nvPr/>
          </p:nvGrpSpPr>
          <p:grpSpPr>
            <a:xfrm flipH="1">
              <a:off x="18837771" y="5400562"/>
              <a:ext cx="1274391" cy="1050368"/>
              <a:chOff x="-8712" y="-22957"/>
              <a:chExt cx="1274389" cy="1050366"/>
            </a:xfrm>
          </p:grpSpPr>
          <p:grpSp>
            <p:nvGrpSpPr>
              <p:cNvPr id="28950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49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48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51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52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53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8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63" name="グループ"/>
            <p:cNvGrpSpPr/>
            <p:nvPr/>
          </p:nvGrpSpPr>
          <p:grpSpPr>
            <a:xfrm flipH="1">
              <a:off x="17904247" y="2902757"/>
              <a:ext cx="1274391" cy="1050368"/>
              <a:chOff x="-8712" y="-22957"/>
              <a:chExt cx="1274389" cy="1050366"/>
            </a:xfrm>
          </p:grpSpPr>
          <p:grpSp>
            <p:nvGrpSpPr>
              <p:cNvPr id="28958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57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56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59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60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61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9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71" name="グループ"/>
            <p:cNvGrpSpPr/>
            <p:nvPr/>
          </p:nvGrpSpPr>
          <p:grpSpPr>
            <a:xfrm flipH="1">
              <a:off x="20982350" y="682486"/>
              <a:ext cx="1274391" cy="1050368"/>
              <a:chOff x="-8712" y="-22957"/>
              <a:chExt cx="1274389" cy="1050366"/>
            </a:xfrm>
          </p:grpSpPr>
          <p:grpSp>
            <p:nvGrpSpPr>
              <p:cNvPr id="28966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65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64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67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68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69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9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79" name="グループ"/>
            <p:cNvGrpSpPr/>
            <p:nvPr/>
          </p:nvGrpSpPr>
          <p:grpSpPr>
            <a:xfrm flipH="1">
              <a:off x="21638339" y="8100209"/>
              <a:ext cx="1274390" cy="1050368"/>
              <a:chOff x="-8712" y="-22957"/>
              <a:chExt cx="1274389" cy="1050366"/>
            </a:xfrm>
          </p:grpSpPr>
          <p:grpSp>
            <p:nvGrpSpPr>
              <p:cNvPr id="28974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73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7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75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76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77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9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87" name="グループ"/>
            <p:cNvGrpSpPr/>
            <p:nvPr/>
          </p:nvGrpSpPr>
          <p:grpSpPr>
            <a:xfrm>
              <a:off x="15219315" y="8831890"/>
              <a:ext cx="1274391" cy="1050367"/>
              <a:chOff x="-8712" y="-22957"/>
              <a:chExt cx="1274389" cy="1050366"/>
            </a:xfrm>
          </p:grpSpPr>
          <p:grpSp>
            <p:nvGrpSpPr>
              <p:cNvPr id="28982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81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80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83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84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85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9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95" name="グループ"/>
            <p:cNvGrpSpPr/>
            <p:nvPr/>
          </p:nvGrpSpPr>
          <p:grpSpPr>
            <a:xfrm>
              <a:off x="11232920" y="5123028"/>
              <a:ext cx="1274391" cy="1050368"/>
              <a:chOff x="-8712" y="-22957"/>
              <a:chExt cx="1274389" cy="1050366"/>
            </a:xfrm>
          </p:grpSpPr>
          <p:grpSp>
            <p:nvGrpSpPr>
              <p:cNvPr id="28990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89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88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91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8992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93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999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03" name="グループ"/>
            <p:cNvGrpSpPr/>
            <p:nvPr/>
          </p:nvGrpSpPr>
          <p:grpSpPr>
            <a:xfrm>
              <a:off x="8053896" y="3959695"/>
              <a:ext cx="1274391" cy="1050367"/>
              <a:chOff x="-8712" y="-22957"/>
              <a:chExt cx="1274389" cy="1050366"/>
            </a:xfrm>
          </p:grpSpPr>
          <p:grpSp>
            <p:nvGrpSpPr>
              <p:cNvPr id="28998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8997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8996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99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000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01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0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11" name="グループ"/>
            <p:cNvGrpSpPr/>
            <p:nvPr/>
          </p:nvGrpSpPr>
          <p:grpSpPr>
            <a:xfrm>
              <a:off x="6893300" y="881592"/>
              <a:ext cx="1274391" cy="1050368"/>
              <a:chOff x="-8712" y="-22957"/>
              <a:chExt cx="1274389" cy="1050366"/>
            </a:xfrm>
          </p:grpSpPr>
          <p:grpSp>
            <p:nvGrpSpPr>
              <p:cNvPr id="29006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005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04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07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008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09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0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19" name="グループ"/>
            <p:cNvGrpSpPr/>
            <p:nvPr/>
          </p:nvGrpSpPr>
          <p:grpSpPr>
            <a:xfrm>
              <a:off x="5278558" y="7769478"/>
              <a:ext cx="1274390" cy="1050367"/>
              <a:chOff x="-8712" y="-22957"/>
              <a:chExt cx="1274389" cy="1050366"/>
            </a:xfrm>
          </p:grpSpPr>
          <p:grpSp>
            <p:nvGrpSpPr>
              <p:cNvPr id="29014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013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1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15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016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17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0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27" name="グループ"/>
            <p:cNvGrpSpPr/>
            <p:nvPr/>
          </p:nvGrpSpPr>
          <p:grpSpPr>
            <a:xfrm>
              <a:off x="4723490" y="10216822"/>
              <a:ext cx="1274391" cy="1050367"/>
              <a:chOff x="-8712" y="-22957"/>
              <a:chExt cx="1274389" cy="1050366"/>
            </a:xfrm>
          </p:grpSpPr>
          <p:grpSp>
            <p:nvGrpSpPr>
              <p:cNvPr id="29022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021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20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23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024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25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0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35" name="グループ"/>
            <p:cNvGrpSpPr/>
            <p:nvPr/>
          </p:nvGrpSpPr>
          <p:grpSpPr>
            <a:xfrm>
              <a:off x="10602161" y="10216822"/>
              <a:ext cx="1274391" cy="1050367"/>
              <a:chOff x="-8712" y="-22957"/>
              <a:chExt cx="1274389" cy="1050366"/>
            </a:xfrm>
          </p:grpSpPr>
          <p:grpSp>
            <p:nvGrpSpPr>
              <p:cNvPr id="29030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029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28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31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032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33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0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54" name="グループ"/>
            <p:cNvGrpSpPr/>
            <p:nvPr/>
          </p:nvGrpSpPr>
          <p:grpSpPr>
            <a:xfrm>
              <a:off x="9221419" y="212391"/>
              <a:ext cx="1263368" cy="1137356"/>
              <a:chOff x="-23344" y="-14682"/>
              <a:chExt cx="1263366" cy="1137355"/>
            </a:xfrm>
          </p:grpSpPr>
          <p:grpSp>
            <p:nvGrpSpPr>
              <p:cNvPr id="29038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037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3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39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40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1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053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044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043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04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04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4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4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5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073" name="グループ"/>
            <p:cNvGrpSpPr/>
            <p:nvPr/>
          </p:nvGrpSpPr>
          <p:grpSpPr>
            <a:xfrm>
              <a:off x="5280920" y="-14683"/>
              <a:ext cx="1263368" cy="1137357"/>
              <a:chOff x="-23344" y="-14682"/>
              <a:chExt cx="1263366" cy="1137355"/>
            </a:xfrm>
          </p:grpSpPr>
          <p:grpSp>
            <p:nvGrpSpPr>
              <p:cNvPr id="29057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056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55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58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59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1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072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063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062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06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06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6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6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7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092" name="グループ"/>
            <p:cNvGrpSpPr/>
            <p:nvPr/>
          </p:nvGrpSpPr>
          <p:grpSpPr>
            <a:xfrm>
              <a:off x="14717071" y="212391"/>
              <a:ext cx="1263368" cy="1137356"/>
              <a:chOff x="-23344" y="-14682"/>
              <a:chExt cx="1263366" cy="1137355"/>
            </a:xfrm>
          </p:grpSpPr>
          <p:grpSp>
            <p:nvGrpSpPr>
              <p:cNvPr id="29076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075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7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77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78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1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091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082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081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08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08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8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8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08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111" name="グループ"/>
            <p:cNvGrpSpPr/>
            <p:nvPr/>
          </p:nvGrpSpPr>
          <p:grpSpPr>
            <a:xfrm>
              <a:off x="17542870" y="1902824"/>
              <a:ext cx="1263368" cy="1137356"/>
              <a:chOff x="-23344" y="-14682"/>
              <a:chExt cx="1263366" cy="1137355"/>
            </a:xfrm>
          </p:grpSpPr>
          <p:grpSp>
            <p:nvGrpSpPr>
              <p:cNvPr id="29095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094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09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96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97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1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110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01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00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09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0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0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0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0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130" name="グループ"/>
            <p:cNvGrpSpPr/>
            <p:nvPr/>
          </p:nvGrpSpPr>
          <p:grpSpPr>
            <a:xfrm>
              <a:off x="-17452" y="7731035"/>
              <a:ext cx="1263367" cy="1137356"/>
              <a:chOff x="-23344" y="-14682"/>
              <a:chExt cx="1263366" cy="1137355"/>
            </a:xfrm>
          </p:grpSpPr>
          <p:grpSp>
            <p:nvGrpSpPr>
              <p:cNvPr id="29114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113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112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15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16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1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129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2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1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11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2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2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2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2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149" name="グループ"/>
            <p:cNvGrpSpPr/>
            <p:nvPr/>
          </p:nvGrpSpPr>
          <p:grpSpPr>
            <a:xfrm>
              <a:off x="-17452" y="10405452"/>
              <a:ext cx="1263367" cy="1137356"/>
              <a:chOff x="-23344" y="-14682"/>
              <a:chExt cx="1263366" cy="1137355"/>
            </a:xfrm>
          </p:grpSpPr>
          <p:grpSp>
            <p:nvGrpSpPr>
              <p:cNvPr id="29133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132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13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34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35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2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148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39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38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13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4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4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4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4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168" name="グループ"/>
            <p:cNvGrpSpPr/>
            <p:nvPr/>
          </p:nvGrpSpPr>
          <p:grpSpPr>
            <a:xfrm>
              <a:off x="2581273" y="10178378"/>
              <a:ext cx="1263368" cy="1137357"/>
              <a:chOff x="-23344" y="-14682"/>
              <a:chExt cx="1263366" cy="1137355"/>
            </a:xfrm>
          </p:grpSpPr>
          <p:grpSp>
            <p:nvGrpSpPr>
              <p:cNvPr id="29152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151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15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53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54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2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167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5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5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15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5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6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6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6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187" name="グループ"/>
            <p:cNvGrpSpPr/>
            <p:nvPr/>
          </p:nvGrpSpPr>
          <p:grpSpPr>
            <a:xfrm>
              <a:off x="6895663" y="4737203"/>
              <a:ext cx="1263368" cy="1137356"/>
              <a:chOff x="-23344" y="-14682"/>
              <a:chExt cx="1263366" cy="1137355"/>
            </a:xfrm>
          </p:grpSpPr>
          <p:grpSp>
            <p:nvGrpSpPr>
              <p:cNvPr id="29171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170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16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72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73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2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186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77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76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17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7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8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8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8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206" name="グループ"/>
            <p:cNvGrpSpPr/>
            <p:nvPr/>
          </p:nvGrpSpPr>
          <p:grpSpPr>
            <a:xfrm>
              <a:off x="8964552" y="6270412"/>
              <a:ext cx="1263367" cy="1137356"/>
              <a:chOff x="-23344" y="-14682"/>
              <a:chExt cx="1263366" cy="1137355"/>
            </a:xfrm>
          </p:grpSpPr>
          <p:grpSp>
            <p:nvGrpSpPr>
              <p:cNvPr id="29190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189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18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91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92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2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205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196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195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19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19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19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20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20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214" name="グループ"/>
            <p:cNvGrpSpPr/>
            <p:nvPr/>
          </p:nvGrpSpPr>
          <p:grpSpPr>
            <a:xfrm flipH="1" rot="1729026">
              <a:off x="6501388" y="5397105"/>
              <a:ext cx="1274391" cy="1050367"/>
              <a:chOff x="-8712" y="-22957"/>
              <a:chExt cx="1274389" cy="1050366"/>
            </a:xfrm>
          </p:grpSpPr>
          <p:grpSp>
            <p:nvGrpSpPr>
              <p:cNvPr id="29209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08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07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10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11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12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2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22" name="グループ"/>
            <p:cNvGrpSpPr/>
            <p:nvPr/>
          </p:nvGrpSpPr>
          <p:grpSpPr>
            <a:xfrm flipH="1" rot="1729026">
              <a:off x="6299545" y="1536861"/>
              <a:ext cx="1274391" cy="1050367"/>
              <a:chOff x="-8712" y="-22957"/>
              <a:chExt cx="1274389" cy="1050366"/>
            </a:xfrm>
          </p:grpSpPr>
          <p:grpSp>
            <p:nvGrpSpPr>
              <p:cNvPr id="29217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16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15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18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19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20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3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30" name="グループ"/>
            <p:cNvGrpSpPr/>
            <p:nvPr/>
          </p:nvGrpSpPr>
          <p:grpSpPr>
            <a:xfrm flipH="1" rot="1729026">
              <a:off x="950711" y="247376"/>
              <a:ext cx="1274391" cy="1050368"/>
              <a:chOff x="-8712" y="-22957"/>
              <a:chExt cx="1274389" cy="1050366"/>
            </a:xfrm>
          </p:grpSpPr>
          <p:grpSp>
            <p:nvGrpSpPr>
              <p:cNvPr id="29225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24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23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26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27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28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3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38" name="グループ"/>
            <p:cNvGrpSpPr/>
            <p:nvPr/>
          </p:nvGrpSpPr>
          <p:grpSpPr>
            <a:xfrm flipH="1" rot="1729026">
              <a:off x="143340" y="3098406"/>
              <a:ext cx="1274390" cy="1050367"/>
              <a:chOff x="-8712" y="-22957"/>
              <a:chExt cx="1274389" cy="1050366"/>
            </a:xfrm>
          </p:grpSpPr>
          <p:grpSp>
            <p:nvGrpSpPr>
              <p:cNvPr id="29233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32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31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34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35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36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3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46" name="グループ"/>
            <p:cNvGrpSpPr/>
            <p:nvPr/>
          </p:nvGrpSpPr>
          <p:grpSpPr>
            <a:xfrm flipH="1" rot="1729026">
              <a:off x="950711" y="8349558"/>
              <a:ext cx="1274391" cy="1050368"/>
              <a:chOff x="-8712" y="-22957"/>
              <a:chExt cx="1274389" cy="1050366"/>
            </a:xfrm>
          </p:grpSpPr>
          <p:grpSp>
            <p:nvGrpSpPr>
              <p:cNvPr id="29241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40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39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42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43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44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3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54" name="グループ"/>
            <p:cNvGrpSpPr/>
            <p:nvPr/>
          </p:nvGrpSpPr>
          <p:grpSpPr>
            <a:xfrm flipH="1" rot="1729026">
              <a:off x="16632885" y="10440438"/>
              <a:ext cx="1274391" cy="1050367"/>
              <a:chOff x="-8712" y="-22957"/>
              <a:chExt cx="1274389" cy="1050366"/>
            </a:xfrm>
          </p:grpSpPr>
          <p:grpSp>
            <p:nvGrpSpPr>
              <p:cNvPr id="29249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48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47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50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51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52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3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62" name="グループ"/>
            <p:cNvGrpSpPr/>
            <p:nvPr/>
          </p:nvGrpSpPr>
          <p:grpSpPr>
            <a:xfrm flipH="1" rot="1729026">
              <a:off x="18839029" y="4536536"/>
              <a:ext cx="1274391" cy="1050367"/>
              <a:chOff x="-8712" y="-22957"/>
              <a:chExt cx="1274389" cy="1050366"/>
            </a:xfrm>
          </p:grpSpPr>
          <p:grpSp>
            <p:nvGrpSpPr>
              <p:cNvPr id="29257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56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55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58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59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60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4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70" name="グループ"/>
            <p:cNvGrpSpPr/>
            <p:nvPr/>
          </p:nvGrpSpPr>
          <p:grpSpPr>
            <a:xfrm flipH="1" rot="1729026">
              <a:off x="21639598" y="3098406"/>
              <a:ext cx="1274391" cy="1050368"/>
              <a:chOff x="-8712" y="-22957"/>
              <a:chExt cx="1274389" cy="1050366"/>
            </a:xfrm>
          </p:grpSpPr>
          <p:grpSp>
            <p:nvGrpSpPr>
              <p:cNvPr id="29265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29264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63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66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267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68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4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289" name="グループ"/>
            <p:cNvGrpSpPr/>
            <p:nvPr/>
          </p:nvGrpSpPr>
          <p:grpSpPr>
            <a:xfrm>
              <a:off x="5886449" y="8666289"/>
              <a:ext cx="1263368" cy="1137357"/>
              <a:chOff x="-23344" y="-14682"/>
              <a:chExt cx="1263366" cy="1137355"/>
            </a:xfrm>
          </p:grpSpPr>
          <p:grpSp>
            <p:nvGrpSpPr>
              <p:cNvPr id="29273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272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7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74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75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4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288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279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278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27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28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28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28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28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308" name="グループ"/>
            <p:cNvGrpSpPr/>
            <p:nvPr/>
          </p:nvGrpSpPr>
          <p:grpSpPr>
            <a:xfrm>
              <a:off x="7829186" y="1525374"/>
              <a:ext cx="1263368" cy="1137356"/>
              <a:chOff x="-23344" y="-14682"/>
              <a:chExt cx="1263366" cy="1137355"/>
            </a:xfrm>
          </p:grpSpPr>
          <p:grpSp>
            <p:nvGrpSpPr>
              <p:cNvPr id="29292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291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9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293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294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4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307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29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29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29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29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0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0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0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327" name="グループ"/>
            <p:cNvGrpSpPr/>
            <p:nvPr/>
          </p:nvGrpSpPr>
          <p:grpSpPr>
            <a:xfrm>
              <a:off x="10054020" y="2711200"/>
              <a:ext cx="1263368" cy="1137356"/>
              <a:chOff x="-23344" y="-14682"/>
              <a:chExt cx="1263366" cy="1137355"/>
            </a:xfrm>
          </p:grpSpPr>
          <p:grpSp>
            <p:nvGrpSpPr>
              <p:cNvPr id="29311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310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30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312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313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4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326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17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16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1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1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2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2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2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346" name="グループ"/>
            <p:cNvGrpSpPr/>
            <p:nvPr/>
          </p:nvGrpSpPr>
          <p:grpSpPr>
            <a:xfrm>
              <a:off x="5886449" y="3214734"/>
              <a:ext cx="1263368" cy="1137357"/>
              <a:chOff x="-23344" y="-14682"/>
              <a:chExt cx="1263366" cy="1137355"/>
            </a:xfrm>
          </p:grpSpPr>
          <p:grpSp>
            <p:nvGrpSpPr>
              <p:cNvPr id="29330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329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32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331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332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5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345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36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35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3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3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3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4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4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365" name="グループ"/>
            <p:cNvGrpSpPr/>
            <p:nvPr/>
          </p:nvGrpSpPr>
          <p:grpSpPr>
            <a:xfrm>
              <a:off x="3737306" y="2864314"/>
              <a:ext cx="1263367" cy="1137356"/>
              <a:chOff x="-23344" y="-14682"/>
              <a:chExt cx="1263366" cy="1137355"/>
            </a:xfrm>
          </p:grpSpPr>
          <p:grpSp>
            <p:nvGrpSpPr>
              <p:cNvPr id="29349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348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34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350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351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5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364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55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54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5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5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5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6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6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384" name="グループ"/>
            <p:cNvGrpSpPr/>
            <p:nvPr/>
          </p:nvGrpSpPr>
          <p:grpSpPr>
            <a:xfrm>
              <a:off x="18118605" y="7094370"/>
              <a:ext cx="1263368" cy="1137356"/>
              <a:chOff x="-23344" y="-14682"/>
              <a:chExt cx="1263366" cy="1137355"/>
            </a:xfrm>
          </p:grpSpPr>
          <p:grpSp>
            <p:nvGrpSpPr>
              <p:cNvPr id="29368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367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36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369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370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5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383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74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73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7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7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7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7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8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03" name="グループ"/>
            <p:cNvGrpSpPr/>
            <p:nvPr/>
          </p:nvGrpSpPr>
          <p:grpSpPr>
            <a:xfrm>
              <a:off x="14717071" y="4501550"/>
              <a:ext cx="1263368" cy="1137356"/>
              <a:chOff x="-23344" y="-14682"/>
              <a:chExt cx="1263366" cy="1137355"/>
            </a:xfrm>
          </p:grpSpPr>
          <p:grpSp>
            <p:nvGrpSpPr>
              <p:cNvPr id="29387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386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385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388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389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5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02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93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92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9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9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9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39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0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22" name="グループ"/>
            <p:cNvGrpSpPr/>
            <p:nvPr/>
          </p:nvGrpSpPr>
          <p:grpSpPr>
            <a:xfrm flipH="1">
              <a:off x="14708653" y="6867297"/>
              <a:ext cx="1263368" cy="1137356"/>
              <a:chOff x="-23344" y="-14682"/>
              <a:chExt cx="1263366" cy="1137355"/>
            </a:xfrm>
          </p:grpSpPr>
          <p:grpSp>
            <p:nvGrpSpPr>
              <p:cNvPr id="29406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405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0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407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408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5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21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412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411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41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41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1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1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1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41" name="グループ"/>
            <p:cNvGrpSpPr/>
            <p:nvPr/>
          </p:nvGrpSpPr>
          <p:grpSpPr>
            <a:xfrm flipH="1">
              <a:off x="13754018" y="8793447"/>
              <a:ext cx="1263368" cy="1137356"/>
              <a:chOff x="-23344" y="-14682"/>
              <a:chExt cx="1263366" cy="1137355"/>
            </a:xfrm>
          </p:grpSpPr>
          <p:grpSp>
            <p:nvGrpSpPr>
              <p:cNvPr id="29425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424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2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426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427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6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40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431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430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42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43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3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3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3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60" name="グループ"/>
            <p:cNvGrpSpPr/>
            <p:nvPr/>
          </p:nvGrpSpPr>
          <p:grpSpPr>
            <a:xfrm flipH="1">
              <a:off x="10045603" y="8666289"/>
              <a:ext cx="1263368" cy="1137357"/>
              <a:chOff x="-23344" y="-14682"/>
              <a:chExt cx="1263366" cy="1137355"/>
            </a:xfrm>
          </p:grpSpPr>
          <p:grpSp>
            <p:nvGrpSpPr>
              <p:cNvPr id="29444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443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42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445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446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6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59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45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44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44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45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5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5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5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79" name="グループ"/>
            <p:cNvGrpSpPr/>
            <p:nvPr/>
          </p:nvGrpSpPr>
          <p:grpSpPr>
            <a:xfrm flipH="1">
              <a:off x="20339586" y="1730820"/>
              <a:ext cx="1263368" cy="1137356"/>
              <a:chOff x="-23344" y="-14682"/>
              <a:chExt cx="1263366" cy="1137355"/>
            </a:xfrm>
          </p:grpSpPr>
          <p:grpSp>
            <p:nvGrpSpPr>
              <p:cNvPr id="29463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462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6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464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465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6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78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469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468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46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47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7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7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7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498" name="グループ"/>
            <p:cNvGrpSpPr/>
            <p:nvPr/>
          </p:nvGrpSpPr>
          <p:grpSpPr>
            <a:xfrm flipH="1">
              <a:off x="13414519" y="2359707"/>
              <a:ext cx="1263368" cy="1137356"/>
              <a:chOff x="-23344" y="-14682"/>
              <a:chExt cx="1263366" cy="1137355"/>
            </a:xfrm>
          </p:grpSpPr>
          <p:grpSp>
            <p:nvGrpSpPr>
              <p:cNvPr id="29482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29481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8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483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484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6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29497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48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48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48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48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9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9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9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506" name="グループ"/>
            <p:cNvGrpSpPr/>
            <p:nvPr/>
          </p:nvGrpSpPr>
          <p:grpSpPr>
            <a:xfrm flipH="1" rot="1729026">
              <a:off x="14012487" y="8287660"/>
              <a:ext cx="950094" cy="787773"/>
              <a:chOff x="-8712" y="-22957"/>
              <a:chExt cx="950092" cy="787772"/>
            </a:xfrm>
          </p:grpSpPr>
          <p:grpSp>
            <p:nvGrpSpPr>
              <p:cNvPr id="29501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00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499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02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03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04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69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14" name="グループ"/>
            <p:cNvGrpSpPr/>
            <p:nvPr/>
          </p:nvGrpSpPr>
          <p:grpSpPr>
            <a:xfrm flipH="1" rot="1729026">
              <a:off x="13690189" y="10344661"/>
              <a:ext cx="950094" cy="787774"/>
              <a:chOff x="-8712" y="-22957"/>
              <a:chExt cx="950092" cy="787772"/>
            </a:xfrm>
          </p:grpSpPr>
          <p:grpSp>
            <p:nvGrpSpPr>
              <p:cNvPr id="29509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08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07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10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11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12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71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22" name="グループ"/>
            <p:cNvGrpSpPr/>
            <p:nvPr/>
          </p:nvGrpSpPr>
          <p:grpSpPr>
            <a:xfrm flipH="1" rot="1729026">
              <a:off x="16415067" y="8287660"/>
              <a:ext cx="950094" cy="787773"/>
              <a:chOff x="-8712" y="-22957"/>
              <a:chExt cx="950092" cy="787772"/>
            </a:xfrm>
          </p:grpSpPr>
          <p:grpSp>
            <p:nvGrpSpPr>
              <p:cNvPr id="29517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16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15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18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19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20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73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30" name="グループ"/>
            <p:cNvGrpSpPr/>
            <p:nvPr/>
          </p:nvGrpSpPr>
          <p:grpSpPr>
            <a:xfrm flipH="1" rot="1729026">
              <a:off x="9367748" y="4376955"/>
              <a:ext cx="950094" cy="787774"/>
              <a:chOff x="-8712" y="-22957"/>
              <a:chExt cx="950092" cy="787772"/>
            </a:xfrm>
          </p:grpSpPr>
          <p:grpSp>
            <p:nvGrpSpPr>
              <p:cNvPr id="29525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24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23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26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27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28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75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38" name="グループ"/>
            <p:cNvGrpSpPr/>
            <p:nvPr/>
          </p:nvGrpSpPr>
          <p:grpSpPr>
            <a:xfrm flipH="1" rot="1729026">
              <a:off x="1985308" y="5764625"/>
              <a:ext cx="950094" cy="787773"/>
              <a:chOff x="-8712" y="-22957"/>
              <a:chExt cx="950092" cy="787772"/>
            </a:xfrm>
          </p:grpSpPr>
          <p:grpSp>
            <p:nvGrpSpPr>
              <p:cNvPr id="29533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32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31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34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35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36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77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46" name="グループ"/>
            <p:cNvGrpSpPr/>
            <p:nvPr/>
          </p:nvGrpSpPr>
          <p:grpSpPr>
            <a:xfrm rot="20055958">
              <a:off x="2762868" y="2069441"/>
              <a:ext cx="950094" cy="787773"/>
              <a:chOff x="-8712" y="-22957"/>
              <a:chExt cx="950092" cy="787772"/>
            </a:xfrm>
          </p:grpSpPr>
          <p:grpSp>
            <p:nvGrpSpPr>
              <p:cNvPr id="29541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40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39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42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43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44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79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54" name="グループ"/>
            <p:cNvGrpSpPr/>
            <p:nvPr/>
          </p:nvGrpSpPr>
          <p:grpSpPr>
            <a:xfrm flipH="1" rot="1729026">
              <a:off x="15248255" y="1337426"/>
              <a:ext cx="950093" cy="787774"/>
              <a:chOff x="-8712" y="-22957"/>
              <a:chExt cx="950092" cy="787772"/>
            </a:xfrm>
          </p:grpSpPr>
          <p:grpSp>
            <p:nvGrpSpPr>
              <p:cNvPr id="29549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29548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47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50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29551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52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81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9866" name="はしっこ"/>
          <p:cNvGrpSpPr/>
          <p:nvPr/>
        </p:nvGrpSpPr>
        <p:grpSpPr>
          <a:xfrm>
            <a:off x="1520317" y="2114210"/>
            <a:ext cx="22371197" cy="11162784"/>
            <a:chOff x="-36134" y="-14993"/>
            <a:chExt cx="22371195" cy="11162782"/>
          </a:xfrm>
        </p:grpSpPr>
        <p:grpSp>
          <p:nvGrpSpPr>
            <p:cNvPr id="29565" name="グループ"/>
            <p:cNvGrpSpPr/>
            <p:nvPr/>
          </p:nvGrpSpPr>
          <p:grpSpPr>
            <a:xfrm>
              <a:off x="3804934" y="8636741"/>
              <a:ext cx="1003046" cy="1375683"/>
              <a:chOff x="-36134" y="-14993"/>
              <a:chExt cx="1003044" cy="1375681"/>
            </a:xfrm>
          </p:grpSpPr>
          <p:grpSp>
            <p:nvGrpSpPr>
              <p:cNvPr id="2955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55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55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6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56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5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6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6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8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75" name="グループ"/>
            <p:cNvGrpSpPr/>
            <p:nvPr/>
          </p:nvGrpSpPr>
          <p:grpSpPr>
            <a:xfrm>
              <a:off x="-36135" y="9094612"/>
              <a:ext cx="1003046" cy="1375682"/>
              <a:chOff x="-36134" y="-14993"/>
              <a:chExt cx="1003044" cy="1375681"/>
            </a:xfrm>
          </p:grpSpPr>
          <p:grpSp>
            <p:nvGrpSpPr>
              <p:cNvPr id="2956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56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5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7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57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6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7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7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8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85" name="グループ"/>
            <p:cNvGrpSpPr/>
            <p:nvPr/>
          </p:nvGrpSpPr>
          <p:grpSpPr>
            <a:xfrm>
              <a:off x="3804934" y="8636741"/>
              <a:ext cx="1003046" cy="1375683"/>
              <a:chOff x="-36134" y="-14993"/>
              <a:chExt cx="1003044" cy="1375681"/>
            </a:xfrm>
          </p:grpSpPr>
          <p:grpSp>
            <p:nvGrpSpPr>
              <p:cNvPr id="2957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57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57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8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58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7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8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8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8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595" name="グループ"/>
            <p:cNvGrpSpPr/>
            <p:nvPr/>
          </p:nvGrpSpPr>
          <p:grpSpPr>
            <a:xfrm>
              <a:off x="4651193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2958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58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58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9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59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8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59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59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8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05" name="グループ"/>
            <p:cNvGrpSpPr/>
            <p:nvPr/>
          </p:nvGrpSpPr>
          <p:grpSpPr>
            <a:xfrm>
              <a:off x="20056841" y="8207825"/>
              <a:ext cx="1003046" cy="1375683"/>
              <a:chOff x="-36134" y="-14993"/>
              <a:chExt cx="1003044" cy="1375681"/>
            </a:xfrm>
          </p:grpSpPr>
          <p:grpSp>
            <p:nvGrpSpPr>
              <p:cNvPr id="2959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59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59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0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0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9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0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0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9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15" name="グループ"/>
            <p:cNvGrpSpPr/>
            <p:nvPr/>
          </p:nvGrpSpPr>
          <p:grpSpPr>
            <a:xfrm>
              <a:off x="16712757" y="8867539"/>
              <a:ext cx="1003046" cy="1375682"/>
              <a:chOff x="-36134" y="-14993"/>
              <a:chExt cx="1003044" cy="1375681"/>
            </a:xfrm>
          </p:grpSpPr>
          <p:grpSp>
            <p:nvGrpSpPr>
              <p:cNvPr id="2960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0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1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1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0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1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1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9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25" name="グループ"/>
            <p:cNvGrpSpPr/>
            <p:nvPr/>
          </p:nvGrpSpPr>
          <p:grpSpPr>
            <a:xfrm>
              <a:off x="17937492" y="9772107"/>
              <a:ext cx="1003046" cy="1375682"/>
              <a:chOff x="-36134" y="-14993"/>
              <a:chExt cx="1003044" cy="1375681"/>
            </a:xfrm>
          </p:grpSpPr>
          <p:grpSp>
            <p:nvGrpSpPr>
              <p:cNvPr id="2961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1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1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2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2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1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2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2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9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35" name="グループ"/>
            <p:cNvGrpSpPr/>
            <p:nvPr/>
          </p:nvGrpSpPr>
          <p:grpSpPr>
            <a:xfrm>
              <a:off x="21332015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2962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2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2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3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3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2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3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3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9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45" name="グループ"/>
            <p:cNvGrpSpPr/>
            <p:nvPr/>
          </p:nvGrpSpPr>
          <p:grpSpPr>
            <a:xfrm>
              <a:off x="612233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2963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3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3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4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4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3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4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4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09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55" name="グループ"/>
            <p:cNvGrpSpPr/>
            <p:nvPr/>
          </p:nvGrpSpPr>
          <p:grpSpPr>
            <a:xfrm>
              <a:off x="-36135" y="4621624"/>
              <a:ext cx="1003046" cy="1375683"/>
              <a:chOff x="-36134" y="-14993"/>
              <a:chExt cx="1003044" cy="1375681"/>
            </a:xfrm>
          </p:grpSpPr>
          <p:grpSp>
            <p:nvGrpSpPr>
              <p:cNvPr id="2964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4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5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5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4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5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5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0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65" name="グループ"/>
            <p:cNvGrpSpPr/>
            <p:nvPr/>
          </p:nvGrpSpPr>
          <p:grpSpPr>
            <a:xfrm>
              <a:off x="2021201" y="4895433"/>
              <a:ext cx="1003046" cy="1375683"/>
              <a:chOff x="-36134" y="-14993"/>
              <a:chExt cx="1003044" cy="1375681"/>
            </a:xfrm>
          </p:grpSpPr>
          <p:grpSp>
            <p:nvGrpSpPr>
              <p:cNvPr id="2965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5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5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6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6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5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6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6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0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75" name="グループ"/>
            <p:cNvGrpSpPr/>
            <p:nvPr/>
          </p:nvGrpSpPr>
          <p:grpSpPr>
            <a:xfrm>
              <a:off x="15655006" y="-14994"/>
              <a:ext cx="1003045" cy="1375682"/>
              <a:chOff x="-36134" y="-14993"/>
              <a:chExt cx="1003044" cy="1375681"/>
            </a:xfrm>
          </p:grpSpPr>
          <p:grpSp>
            <p:nvGrpSpPr>
              <p:cNvPr id="2966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6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7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7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6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7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7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0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85" name="グループ"/>
            <p:cNvGrpSpPr/>
            <p:nvPr/>
          </p:nvGrpSpPr>
          <p:grpSpPr>
            <a:xfrm>
              <a:off x="7281184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2967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7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7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8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8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7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8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8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0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695" name="グループ"/>
            <p:cNvGrpSpPr/>
            <p:nvPr/>
          </p:nvGrpSpPr>
          <p:grpSpPr>
            <a:xfrm>
              <a:off x="1778314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2968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8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8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9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69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8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69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69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0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05" name="グループ"/>
            <p:cNvGrpSpPr/>
            <p:nvPr/>
          </p:nvGrpSpPr>
          <p:grpSpPr>
            <a:xfrm>
              <a:off x="6574599" y="2132489"/>
              <a:ext cx="1003045" cy="1375683"/>
              <a:chOff x="-36134" y="-14993"/>
              <a:chExt cx="1003044" cy="1375681"/>
            </a:xfrm>
          </p:grpSpPr>
          <p:grpSp>
            <p:nvGrpSpPr>
              <p:cNvPr id="2969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69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9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0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0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69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0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0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1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15" name="グループ"/>
            <p:cNvGrpSpPr/>
            <p:nvPr/>
          </p:nvGrpSpPr>
          <p:grpSpPr>
            <a:xfrm>
              <a:off x="8969760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2970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0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1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1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0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1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1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1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25" name="グループ"/>
            <p:cNvGrpSpPr/>
            <p:nvPr/>
          </p:nvGrpSpPr>
          <p:grpSpPr>
            <a:xfrm>
              <a:off x="11562655" y="7986939"/>
              <a:ext cx="1003045" cy="1375683"/>
              <a:chOff x="-36134" y="-14993"/>
              <a:chExt cx="1003044" cy="1375681"/>
            </a:xfrm>
          </p:grpSpPr>
          <p:grpSp>
            <p:nvGrpSpPr>
              <p:cNvPr id="2971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1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1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2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2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1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2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2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1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35" name="グループ"/>
            <p:cNvGrpSpPr/>
            <p:nvPr/>
          </p:nvGrpSpPr>
          <p:grpSpPr>
            <a:xfrm>
              <a:off x="8697947" y="7612208"/>
              <a:ext cx="1003046" cy="1375683"/>
              <a:chOff x="-36134" y="-14993"/>
              <a:chExt cx="1003044" cy="1375681"/>
            </a:xfrm>
          </p:grpSpPr>
          <p:grpSp>
            <p:nvGrpSpPr>
              <p:cNvPr id="2972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2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2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3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3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2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3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3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1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45" name="グループ"/>
            <p:cNvGrpSpPr/>
            <p:nvPr/>
          </p:nvGrpSpPr>
          <p:grpSpPr>
            <a:xfrm>
              <a:off x="4179438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2973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3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3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4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4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3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4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4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1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55" name="グループ"/>
            <p:cNvGrpSpPr/>
            <p:nvPr/>
          </p:nvGrpSpPr>
          <p:grpSpPr>
            <a:xfrm>
              <a:off x="8969760" y="5152865"/>
              <a:ext cx="1003046" cy="1375683"/>
              <a:chOff x="-36134" y="-14993"/>
              <a:chExt cx="1003044" cy="1375681"/>
            </a:xfrm>
          </p:grpSpPr>
          <p:grpSp>
            <p:nvGrpSpPr>
              <p:cNvPr id="2974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4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5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5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4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5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5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2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65" name="グループ"/>
            <p:cNvGrpSpPr/>
            <p:nvPr/>
          </p:nvGrpSpPr>
          <p:grpSpPr>
            <a:xfrm>
              <a:off x="6306895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2975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5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5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6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6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5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6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6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2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75" name="グループ"/>
            <p:cNvGrpSpPr/>
            <p:nvPr/>
          </p:nvGrpSpPr>
          <p:grpSpPr>
            <a:xfrm>
              <a:off x="9917222" y="1476501"/>
              <a:ext cx="1003045" cy="1375682"/>
              <a:chOff x="-36134" y="-14993"/>
              <a:chExt cx="1003044" cy="1375681"/>
            </a:xfrm>
          </p:grpSpPr>
          <p:grpSp>
            <p:nvGrpSpPr>
              <p:cNvPr id="2976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6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7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7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6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7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7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2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85" name="グループ"/>
            <p:cNvGrpSpPr/>
            <p:nvPr/>
          </p:nvGrpSpPr>
          <p:grpSpPr>
            <a:xfrm>
              <a:off x="10875692" y="343359"/>
              <a:ext cx="1003046" cy="1375682"/>
              <a:chOff x="-36134" y="-14993"/>
              <a:chExt cx="1003044" cy="1375681"/>
            </a:xfrm>
          </p:grpSpPr>
          <p:grpSp>
            <p:nvGrpSpPr>
              <p:cNvPr id="2977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7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7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8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8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7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8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8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2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795" name="グループ"/>
            <p:cNvGrpSpPr/>
            <p:nvPr/>
          </p:nvGrpSpPr>
          <p:grpSpPr>
            <a:xfrm>
              <a:off x="16537275" y="7406641"/>
              <a:ext cx="1003045" cy="1375683"/>
              <a:chOff x="-36134" y="-14993"/>
              <a:chExt cx="1003044" cy="1375681"/>
            </a:xfrm>
          </p:grpSpPr>
          <p:grpSp>
            <p:nvGrpSpPr>
              <p:cNvPr id="2978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8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8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9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79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8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79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79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2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05" name="グループ"/>
            <p:cNvGrpSpPr/>
            <p:nvPr/>
          </p:nvGrpSpPr>
          <p:grpSpPr>
            <a:xfrm>
              <a:off x="12511972" y="6905758"/>
              <a:ext cx="1003046" cy="1375683"/>
              <a:chOff x="-36134" y="-14993"/>
              <a:chExt cx="1003044" cy="1375681"/>
            </a:xfrm>
          </p:grpSpPr>
          <p:grpSp>
            <p:nvGrpSpPr>
              <p:cNvPr id="2979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79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79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0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0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9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0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0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3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15" name="グループ"/>
            <p:cNvGrpSpPr/>
            <p:nvPr/>
          </p:nvGrpSpPr>
          <p:grpSpPr>
            <a:xfrm>
              <a:off x="15250527" y="4621624"/>
              <a:ext cx="1003046" cy="1375683"/>
              <a:chOff x="-36134" y="-14993"/>
              <a:chExt cx="1003044" cy="1375681"/>
            </a:xfrm>
          </p:grpSpPr>
          <p:grpSp>
            <p:nvGrpSpPr>
              <p:cNvPr id="2980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0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1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1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0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1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1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3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25" name="グループ"/>
            <p:cNvGrpSpPr/>
            <p:nvPr/>
          </p:nvGrpSpPr>
          <p:grpSpPr>
            <a:xfrm>
              <a:off x="16537275" y="4621624"/>
              <a:ext cx="1003045" cy="1375683"/>
              <a:chOff x="-36134" y="-14993"/>
              <a:chExt cx="1003044" cy="1375681"/>
            </a:xfrm>
          </p:grpSpPr>
          <p:grpSp>
            <p:nvGrpSpPr>
              <p:cNvPr id="2981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1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1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2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2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1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2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2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35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35" name="グループ"/>
            <p:cNvGrpSpPr/>
            <p:nvPr/>
          </p:nvGrpSpPr>
          <p:grpSpPr>
            <a:xfrm>
              <a:off x="19110770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2982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2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2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3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3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2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3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3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37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45" name="グループ"/>
            <p:cNvGrpSpPr/>
            <p:nvPr/>
          </p:nvGrpSpPr>
          <p:grpSpPr>
            <a:xfrm>
              <a:off x="5728984" y="9575443"/>
              <a:ext cx="1003046" cy="1375682"/>
              <a:chOff x="-36134" y="-14993"/>
              <a:chExt cx="1003044" cy="1375681"/>
            </a:xfrm>
          </p:grpSpPr>
          <p:grpSp>
            <p:nvGrpSpPr>
              <p:cNvPr id="2983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3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3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4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4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3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4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4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39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55" name="グループ"/>
            <p:cNvGrpSpPr/>
            <p:nvPr/>
          </p:nvGrpSpPr>
          <p:grpSpPr>
            <a:xfrm>
              <a:off x="9896578" y="7077638"/>
              <a:ext cx="1003046" cy="1375683"/>
              <a:chOff x="-36134" y="-14993"/>
              <a:chExt cx="1003044" cy="1375681"/>
            </a:xfrm>
          </p:grpSpPr>
          <p:grpSp>
            <p:nvGrpSpPr>
              <p:cNvPr id="2984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4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5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5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4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5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5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41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865" name="グループ"/>
            <p:cNvGrpSpPr/>
            <p:nvPr/>
          </p:nvGrpSpPr>
          <p:grpSpPr>
            <a:xfrm>
              <a:off x="16325996" y="6014133"/>
              <a:ext cx="1003046" cy="1375682"/>
              <a:chOff x="-36134" y="-14993"/>
              <a:chExt cx="1003044" cy="1375681"/>
            </a:xfrm>
          </p:grpSpPr>
          <p:grpSp>
            <p:nvGrpSpPr>
              <p:cNvPr id="29858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29857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5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61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29860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85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862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863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014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9873" name="グループ"/>
          <p:cNvGrpSpPr/>
          <p:nvPr/>
        </p:nvGrpSpPr>
        <p:grpSpPr>
          <a:xfrm flipH="1">
            <a:off x="7462508" y="9680694"/>
            <a:ext cx="1050477" cy="1048627"/>
            <a:chOff x="-14066" y="-14682"/>
            <a:chExt cx="1050476" cy="1048626"/>
          </a:xfrm>
        </p:grpSpPr>
        <p:grpSp>
          <p:nvGrpSpPr>
            <p:cNvPr id="29869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9868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9867" name="図形 図形" descr="図形 図形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9870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9871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014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9880" name="グループ"/>
          <p:cNvGrpSpPr/>
          <p:nvPr/>
        </p:nvGrpSpPr>
        <p:grpSpPr>
          <a:xfrm flipH="1" rot="20957891">
            <a:off x="11506829" y="-472962"/>
            <a:ext cx="3359133" cy="3352150"/>
            <a:chOff x="-14067" y="-14682"/>
            <a:chExt cx="3359131" cy="3352148"/>
          </a:xfrm>
        </p:grpSpPr>
        <p:grpSp>
          <p:nvGrpSpPr>
            <p:cNvPr id="29876" name="図形"/>
            <p:cNvGrpSpPr/>
            <p:nvPr/>
          </p:nvGrpSpPr>
          <p:grpSpPr>
            <a:xfrm rot="18815810">
              <a:off x="529155" y="424228"/>
              <a:ext cx="2272688" cy="2474328"/>
              <a:chOff x="0" y="0"/>
              <a:chExt cx="2272687" cy="2474327"/>
            </a:xfrm>
          </p:grpSpPr>
          <p:sp>
            <p:nvSpPr>
              <p:cNvPr id="29875" name="図形"/>
              <p:cNvSpPr/>
              <p:nvPr/>
            </p:nvSpPr>
            <p:spPr>
              <a:xfrm>
                <a:off x="19049" y="1284"/>
                <a:ext cx="2234589" cy="2447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987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-1" y="-1"/>
                <a:ext cx="2272689" cy="2474329"/>
              </a:xfrm>
              <a:prstGeom prst="rect">
                <a:avLst/>
              </a:prstGeom>
              <a:effectLst/>
            </p:spPr>
          </p:pic>
        </p:grpSp>
        <p:sp>
          <p:nvSpPr>
            <p:cNvPr id="29877" name="円形"/>
            <p:cNvSpPr/>
            <p:nvPr/>
          </p:nvSpPr>
          <p:spPr>
            <a:xfrm>
              <a:off x="2026427" y="1419706"/>
              <a:ext cx="104528" cy="10452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9878" name="円形"/>
            <p:cNvSpPr/>
            <p:nvPr/>
          </p:nvSpPr>
          <p:spPr>
            <a:xfrm>
              <a:off x="2689794" y="1419706"/>
              <a:ext cx="104528" cy="10452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0147" name="接続の線" descr="接続の線"/>
            <p:cNvPicPr>
              <a:picLocks noChangeAspect="0"/>
            </p:cNvPicPr>
            <p:nvPr/>
          </p:nvPicPr>
          <p:blipFill>
            <a:blip r:embed="rId28">
              <a:extLst/>
            </a:blip>
            <a:stretch>
              <a:fillRect/>
            </a:stretch>
          </p:blipFill>
          <p:spPr>
            <a:xfrm>
              <a:off x="2218695" y="1824465"/>
              <a:ext cx="420253" cy="44330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62" name="グループ"/>
          <p:cNvGrpSpPr/>
          <p:nvPr/>
        </p:nvGrpSpPr>
        <p:grpSpPr>
          <a:xfrm>
            <a:off x="2187543" y="2323033"/>
            <a:ext cx="1502557" cy="1419327"/>
            <a:chOff x="-38100" y="-38099"/>
            <a:chExt cx="1502555" cy="1419326"/>
          </a:xfrm>
        </p:grpSpPr>
        <p:grpSp>
          <p:nvGrpSpPr>
            <p:cNvPr id="30152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151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15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161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153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154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157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156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155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70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159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175" name="グループ"/>
          <p:cNvGrpSpPr/>
          <p:nvPr/>
        </p:nvGrpSpPr>
        <p:grpSpPr>
          <a:xfrm>
            <a:off x="20469492" y="10369287"/>
            <a:ext cx="2757774" cy="1649450"/>
            <a:chOff x="-38099" y="-38100"/>
            <a:chExt cx="2757773" cy="1649449"/>
          </a:xfrm>
        </p:grpSpPr>
        <p:grpSp>
          <p:nvGrpSpPr>
            <p:cNvPr id="30165" name="図形"/>
            <p:cNvGrpSpPr/>
            <p:nvPr/>
          </p:nvGrpSpPr>
          <p:grpSpPr>
            <a:xfrm>
              <a:off x="-38100" y="-38101"/>
              <a:ext cx="2757774" cy="1649451"/>
              <a:chOff x="0" y="0"/>
              <a:chExt cx="2757773" cy="1649449"/>
            </a:xfrm>
          </p:grpSpPr>
          <p:sp>
            <p:nvSpPr>
              <p:cNvPr id="30164" name="図形"/>
              <p:cNvSpPr/>
              <p:nvPr/>
            </p:nvSpPr>
            <p:spPr>
              <a:xfrm>
                <a:off x="38100" y="38099"/>
                <a:ext cx="2681574" cy="1573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90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16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-1"/>
                <a:ext cx="2757774" cy="16494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174" name="グループ"/>
            <p:cNvGrpSpPr/>
            <p:nvPr/>
          </p:nvGrpSpPr>
          <p:grpSpPr>
            <a:xfrm>
              <a:off x="1325063" y="588552"/>
              <a:ext cx="773997" cy="781534"/>
              <a:chOff x="42207" y="0"/>
              <a:chExt cx="773995" cy="781533"/>
            </a:xfrm>
          </p:grpSpPr>
          <p:sp>
            <p:nvSpPr>
              <p:cNvPr id="30166" name="円形"/>
              <p:cNvSpPr/>
              <p:nvPr/>
            </p:nvSpPr>
            <p:spPr>
              <a:xfrm>
                <a:off x="42207" y="0"/>
                <a:ext cx="136143" cy="1361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167" name="円形"/>
              <p:cNvSpPr/>
              <p:nvPr/>
            </p:nvSpPr>
            <p:spPr>
              <a:xfrm>
                <a:off x="408320" y="0"/>
                <a:ext cx="136143" cy="1361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170" name="図形"/>
              <p:cNvGrpSpPr/>
              <p:nvPr/>
            </p:nvGrpSpPr>
            <p:grpSpPr>
              <a:xfrm>
                <a:off x="139430" y="319418"/>
                <a:ext cx="377780" cy="462116"/>
                <a:chOff x="0" y="0"/>
                <a:chExt cx="377778" cy="462114"/>
              </a:xfrm>
            </p:grpSpPr>
            <p:sp>
              <p:nvSpPr>
                <p:cNvPr id="30169" name="図形"/>
                <p:cNvSpPr/>
                <p:nvPr/>
              </p:nvSpPr>
              <p:spPr>
                <a:xfrm>
                  <a:off x="19050" y="19050"/>
                  <a:ext cx="339679" cy="4240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16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377779" cy="462115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72" name="接続の線" descr="接続の線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96064" y="500585"/>
                <a:ext cx="720140" cy="70757"/>
              </a:xfrm>
              <a:prstGeom prst="rect">
                <a:avLst/>
              </a:prstGeom>
              <a:effectLst/>
            </p:spPr>
          </p:pic>
          <p:pic>
            <p:nvPicPr>
              <p:cNvPr id="30172" name="線 図形" descr="線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306573" y="368356"/>
                <a:ext cx="60243" cy="35265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0176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0177" name="図形 図形" descr="図形 図形"/>
          <p:cNvPicPr>
            <a:picLocks noChangeAspect="0"/>
          </p:cNvPicPr>
          <p:nvPr/>
        </p:nvPicPr>
        <p:blipFill>
          <a:blip r:embed="rId10">
            <a:extLst/>
          </a:blip>
          <a:stretch>
            <a:fillRect/>
          </a:stretch>
        </p:blipFill>
        <p:spPr>
          <a:xfrm>
            <a:off x="15207002" y="16707001"/>
            <a:ext cx="6404553" cy="3305094"/>
          </a:xfrm>
          <a:prstGeom prst="rect">
            <a:avLst/>
          </a:prstGeom>
        </p:spPr>
      </p:pic>
      <p:pic>
        <p:nvPicPr>
          <p:cNvPr id="30179" name="図形 図形" descr="図形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 flipH="1">
            <a:off x="11457693" y="17507317"/>
            <a:ext cx="4515758" cy="1704462"/>
          </a:xfrm>
          <a:prstGeom prst="rect">
            <a:avLst/>
          </a:prstGeom>
        </p:spPr>
      </p:pic>
      <p:sp>
        <p:nvSpPr>
          <p:cNvPr id="30181" name="…"/>
          <p:cNvSpPr txBox="1"/>
          <p:nvPr/>
        </p:nvSpPr>
        <p:spPr>
          <a:xfrm>
            <a:off x="13021605" y="18350861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30182" name="図形 図形" descr="図形 図形"/>
          <p:cNvPicPr>
            <a:picLocks noChangeAspect="0"/>
          </p:cNvPicPr>
          <p:nvPr/>
        </p:nvPicPr>
        <p:blipFill>
          <a:blip r:embed="rId1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30184" name="だっそう まめ・やっこ・おから、全部で 何匹いる？"/>
          <p:cNvSpPr txBox="1"/>
          <p:nvPr/>
        </p:nvSpPr>
        <p:spPr>
          <a:xfrm>
            <a:off x="2194215" y="796340"/>
            <a:ext cx="20517968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だっそう まめ・やっこ・おから、全部で　何匹いる？</a:t>
            </a:r>
          </a:p>
        </p:txBody>
      </p:sp>
      <p:pic>
        <p:nvPicPr>
          <p:cNvPr id="30185" name="図形 図形" descr="図形 図形"/>
          <p:cNvPicPr>
            <a:picLocks noChangeAspect="0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9822576" y="14153524"/>
            <a:ext cx="9756776" cy="3260982"/>
          </a:xfrm>
          <a:prstGeom prst="rect">
            <a:avLst/>
          </a:prstGeom>
        </p:spPr>
      </p:pic>
      <p:sp>
        <p:nvSpPr>
          <p:cNvPr id="30187" name="……"/>
          <p:cNvSpPr txBox="1"/>
          <p:nvPr/>
        </p:nvSpPr>
        <p:spPr>
          <a:xfrm>
            <a:off x="10203653" y="15121105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30190" name="図形"/>
          <p:cNvGrpSpPr/>
          <p:nvPr/>
        </p:nvGrpSpPr>
        <p:grpSpPr>
          <a:xfrm rot="2858734">
            <a:off x="24247313" y="12046390"/>
            <a:ext cx="1905694" cy="7718192"/>
            <a:chOff x="0" y="0"/>
            <a:chExt cx="1905692" cy="7718191"/>
          </a:xfrm>
        </p:grpSpPr>
        <p:sp>
          <p:nvSpPr>
            <p:cNvPr id="30189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30188" name="図形 図形" descr="図形 図形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30191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30204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30194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30193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19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203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30195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196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199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30198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197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74" name="接続の線" descr="接続の線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3020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0205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30206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30207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30210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30209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020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30211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sp>
        <p:nvSpPr>
          <p:cNvPr id="30212" name="だっそう…"/>
          <p:cNvSpPr txBox="1"/>
          <p:nvPr/>
        </p:nvSpPr>
        <p:spPr>
          <a:xfrm>
            <a:off x="9352474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だいず</a:t>
            </a:r>
          </a:p>
        </p:txBody>
      </p:sp>
      <p:sp>
        <p:nvSpPr>
          <p:cNvPr id="30213" name="だっそう…"/>
          <p:cNvSpPr txBox="1"/>
          <p:nvPr/>
        </p:nvSpPr>
        <p:spPr>
          <a:xfrm>
            <a:off x="2060933" y="12272147"/>
            <a:ext cx="17557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えんどうまめ</a:t>
            </a:r>
          </a:p>
        </p:txBody>
      </p:sp>
      <p:sp>
        <p:nvSpPr>
          <p:cNvPr id="30214" name="だっそう…"/>
          <p:cNvSpPr txBox="1"/>
          <p:nvPr/>
        </p:nvSpPr>
        <p:spPr>
          <a:xfrm>
            <a:off x="5881111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あずき</a:t>
            </a:r>
          </a:p>
        </p:txBody>
      </p:sp>
      <p:sp>
        <p:nvSpPr>
          <p:cNvPr id="30215" name="だっそう…"/>
          <p:cNvSpPr txBox="1"/>
          <p:nvPr/>
        </p:nvSpPr>
        <p:spPr>
          <a:xfrm>
            <a:off x="12834246" y="12235171"/>
            <a:ext cx="1222376" cy="7131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ふくまめ</a:t>
            </a:r>
          </a:p>
        </p:txBody>
      </p:sp>
      <p:grpSp>
        <p:nvGrpSpPr>
          <p:cNvPr id="30228" name="グループ"/>
          <p:cNvGrpSpPr/>
          <p:nvPr/>
        </p:nvGrpSpPr>
        <p:grpSpPr>
          <a:xfrm>
            <a:off x="9184305" y="10559174"/>
            <a:ext cx="1558715" cy="1525911"/>
            <a:chOff x="-38099" y="-38100"/>
            <a:chExt cx="1558714" cy="1525909"/>
          </a:xfrm>
        </p:grpSpPr>
        <p:grpSp>
          <p:nvGrpSpPr>
            <p:cNvPr id="30218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30217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21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227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30219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20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23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222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2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76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225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241" name="グループ"/>
          <p:cNvGrpSpPr/>
          <p:nvPr/>
        </p:nvGrpSpPr>
        <p:grpSpPr>
          <a:xfrm>
            <a:off x="5950233" y="10706793"/>
            <a:ext cx="1084131" cy="1230673"/>
            <a:chOff x="-38100" y="-38099"/>
            <a:chExt cx="1084130" cy="1230671"/>
          </a:xfrm>
        </p:grpSpPr>
        <p:grpSp>
          <p:nvGrpSpPr>
            <p:cNvPr id="30231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30230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229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240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30232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33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36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30235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34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78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30238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254" name="グループ"/>
          <p:cNvGrpSpPr/>
          <p:nvPr/>
        </p:nvGrpSpPr>
        <p:grpSpPr>
          <a:xfrm>
            <a:off x="2187543" y="10506022"/>
            <a:ext cx="1502557" cy="1419328"/>
            <a:chOff x="-38100" y="-38099"/>
            <a:chExt cx="1502555" cy="1419326"/>
          </a:xfrm>
        </p:grpSpPr>
        <p:grpSp>
          <p:nvGrpSpPr>
            <p:cNvPr id="30244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243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24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253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245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46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49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248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47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80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251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267" name="グループ"/>
          <p:cNvGrpSpPr/>
          <p:nvPr/>
        </p:nvGrpSpPr>
        <p:grpSpPr>
          <a:xfrm>
            <a:off x="12808382" y="10419573"/>
            <a:ext cx="1359100" cy="1548745"/>
            <a:chOff x="-38100" y="-38099"/>
            <a:chExt cx="1359099" cy="1548743"/>
          </a:xfrm>
        </p:grpSpPr>
        <p:grpSp>
          <p:nvGrpSpPr>
            <p:cNvPr id="30257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30256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255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266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30258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59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62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261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6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82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264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282" name="グループ"/>
          <p:cNvGrpSpPr/>
          <p:nvPr/>
        </p:nvGrpSpPr>
        <p:grpSpPr>
          <a:xfrm>
            <a:off x="16097525" y="10228260"/>
            <a:ext cx="2945040" cy="1931370"/>
            <a:chOff x="-50800" y="-50799"/>
            <a:chExt cx="2945038" cy="1931368"/>
          </a:xfrm>
        </p:grpSpPr>
        <p:pic>
          <p:nvPicPr>
            <p:cNvPr id="30268" name="図形 図形" descr="図形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>
              <a:off x="-50800" y="-50800"/>
              <a:ext cx="2945039" cy="1931369"/>
            </a:xfrm>
            <a:prstGeom prst="rect">
              <a:avLst/>
            </a:prstGeom>
            <a:effectLst>
              <a:outerShdw sx="100000" sy="100000" kx="0" ky="0" algn="b" rotWithShape="0" blurRad="469900" dist="359188" dir="8523246">
                <a:srgbClr val="000000">
                  <a:alpha val="15161"/>
                </a:srgbClr>
              </a:outerShdw>
            </a:effectLst>
          </p:spPr>
        </p:pic>
        <p:pic>
          <p:nvPicPr>
            <p:cNvPr id="30269" name="線 図形" descr="線 図形"/>
            <p:cNvPicPr>
              <a:picLocks noChangeAspect="0"/>
            </p:cNvPicPr>
            <p:nvPr/>
          </p:nvPicPr>
          <p:blipFill>
            <a:blip r:embed="rId30">
              <a:extLst/>
            </a:blip>
            <a:stretch>
              <a:fillRect/>
            </a:stretch>
          </p:blipFill>
          <p:spPr>
            <a:xfrm>
              <a:off x="141640" y="110165"/>
              <a:ext cx="2518271" cy="678320"/>
            </a:xfrm>
            <a:prstGeom prst="rect">
              <a:avLst/>
            </a:prstGeom>
            <a:effectLst/>
          </p:spPr>
        </p:pic>
        <p:pic>
          <p:nvPicPr>
            <p:cNvPr id="30271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>
              <a:off x="1687387" y="769709"/>
              <a:ext cx="178540" cy="1012354"/>
            </a:xfrm>
            <a:prstGeom prst="rect">
              <a:avLst/>
            </a:prstGeom>
            <a:effectLst/>
          </p:spPr>
        </p:pic>
        <p:grpSp>
          <p:nvGrpSpPr>
            <p:cNvPr id="30281" name="グループ"/>
            <p:cNvGrpSpPr/>
            <p:nvPr/>
          </p:nvGrpSpPr>
          <p:grpSpPr>
            <a:xfrm>
              <a:off x="757548" y="853535"/>
              <a:ext cx="643695" cy="647680"/>
              <a:chOff x="34798" y="0"/>
              <a:chExt cx="643694" cy="647679"/>
            </a:xfrm>
          </p:grpSpPr>
          <p:sp>
            <p:nvSpPr>
              <p:cNvPr id="30273" name="円形"/>
              <p:cNvSpPr/>
              <p:nvPr/>
            </p:nvSpPr>
            <p:spPr>
              <a:xfrm>
                <a:off x="34798" y="0"/>
                <a:ext cx="112243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74" name="円形"/>
              <p:cNvSpPr/>
              <p:nvPr/>
            </p:nvSpPr>
            <p:spPr>
              <a:xfrm>
                <a:off x="336639" y="0"/>
                <a:ext cx="112244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77" name="図形"/>
              <p:cNvGrpSpPr/>
              <p:nvPr/>
            </p:nvGrpSpPr>
            <p:grpSpPr>
              <a:xfrm>
                <a:off x="111608" y="260000"/>
                <a:ext cx="318150" cy="387680"/>
                <a:chOff x="0" y="0"/>
                <a:chExt cx="318148" cy="387679"/>
              </a:xfrm>
            </p:grpSpPr>
            <p:sp>
              <p:nvSpPr>
                <p:cNvPr id="30276" name="図形"/>
                <p:cNvSpPr/>
                <p:nvPr/>
              </p:nvSpPr>
              <p:spPr>
                <a:xfrm>
                  <a:off x="19049" y="19050"/>
                  <a:ext cx="280050" cy="34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75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318150" cy="38768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84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73626" y="407134"/>
                <a:ext cx="604867" cy="69483"/>
              </a:xfrm>
              <a:prstGeom prst="rect">
                <a:avLst/>
              </a:prstGeom>
              <a:effectLst/>
            </p:spPr>
          </p:pic>
          <p:pic>
            <p:nvPicPr>
              <p:cNvPr id="30279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250525" y="301461"/>
                <a:ext cx="54126" cy="29520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0283" name="だっそう…"/>
          <p:cNvSpPr txBox="1"/>
          <p:nvPr/>
        </p:nvSpPr>
        <p:spPr>
          <a:xfrm>
            <a:off x="16565836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やっこ</a:t>
            </a:r>
          </a:p>
        </p:txBody>
      </p:sp>
      <p:sp>
        <p:nvSpPr>
          <p:cNvPr id="30284" name="だっそう…"/>
          <p:cNvSpPr txBox="1"/>
          <p:nvPr/>
        </p:nvSpPr>
        <p:spPr>
          <a:xfrm>
            <a:off x="21237190" y="12235171"/>
            <a:ext cx="1222376" cy="7131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おから</a:t>
            </a:r>
          </a:p>
        </p:txBody>
      </p:sp>
      <p:grpSp>
        <p:nvGrpSpPr>
          <p:cNvPr id="30299" name="グループ"/>
          <p:cNvGrpSpPr/>
          <p:nvPr/>
        </p:nvGrpSpPr>
        <p:grpSpPr>
          <a:xfrm>
            <a:off x="16097525" y="8577764"/>
            <a:ext cx="2945040" cy="1931369"/>
            <a:chOff x="-50800" y="-50799"/>
            <a:chExt cx="2945038" cy="1931368"/>
          </a:xfrm>
        </p:grpSpPr>
        <p:pic>
          <p:nvPicPr>
            <p:cNvPr id="30285" name="図形 図形" descr="図形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>
              <a:off x="-50800" y="-50800"/>
              <a:ext cx="2945039" cy="1931369"/>
            </a:xfrm>
            <a:prstGeom prst="rect">
              <a:avLst/>
            </a:prstGeom>
            <a:effectLst>
              <a:outerShdw sx="100000" sy="100000" kx="0" ky="0" algn="b" rotWithShape="0" blurRad="469900" dist="359188" dir="8523246">
                <a:srgbClr val="000000">
                  <a:alpha val="15161"/>
                </a:srgbClr>
              </a:outerShdw>
            </a:effectLst>
          </p:spPr>
        </p:pic>
        <p:pic>
          <p:nvPicPr>
            <p:cNvPr id="30286" name="線 図形" descr="線 図形"/>
            <p:cNvPicPr>
              <a:picLocks noChangeAspect="0"/>
            </p:cNvPicPr>
            <p:nvPr/>
          </p:nvPicPr>
          <p:blipFill>
            <a:blip r:embed="rId30">
              <a:extLst/>
            </a:blip>
            <a:stretch>
              <a:fillRect/>
            </a:stretch>
          </p:blipFill>
          <p:spPr>
            <a:xfrm>
              <a:off x="141640" y="110165"/>
              <a:ext cx="2518271" cy="678320"/>
            </a:xfrm>
            <a:prstGeom prst="rect">
              <a:avLst/>
            </a:prstGeom>
            <a:effectLst/>
          </p:spPr>
        </p:pic>
        <p:pic>
          <p:nvPicPr>
            <p:cNvPr id="30288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>
              <a:off x="1687387" y="769709"/>
              <a:ext cx="178540" cy="1012354"/>
            </a:xfrm>
            <a:prstGeom prst="rect">
              <a:avLst/>
            </a:prstGeom>
            <a:effectLst/>
          </p:spPr>
        </p:pic>
        <p:grpSp>
          <p:nvGrpSpPr>
            <p:cNvPr id="30298" name="グループ"/>
            <p:cNvGrpSpPr/>
            <p:nvPr/>
          </p:nvGrpSpPr>
          <p:grpSpPr>
            <a:xfrm>
              <a:off x="757548" y="853535"/>
              <a:ext cx="643695" cy="647680"/>
              <a:chOff x="34798" y="0"/>
              <a:chExt cx="643694" cy="647679"/>
            </a:xfrm>
          </p:grpSpPr>
          <p:sp>
            <p:nvSpPr>
              <p:cNvPr id="30290" name="円形"/>
              <p:cNvSpPr/>
              <p:nvPr/>
            </p:nvSpPr>
            <p:spPr>
              <a:xfrm>
                <a:off x="34798" y="0"/>
                <a:ext cx="112243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291" name="円形"/>
              <p:cNvSpPr/>
              <p:nvPr/>
            </p:nvSpPr>
            <p:spPr>
              <a:xfrm>
                <a:off x="336639" y="0"/>
                <a:ext cx="112244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294" name="図形"/>
              <p:cNvGrpSpPr/>
              <p:nvPr/>
            </p:nvGrpSpPr>
            <p:grpSpPr>
              <a:xfrm>
                <a:off x="111608" y="260000"/>
                <a:ext cx="318150" cy="387680"/>
                <a:chOff x="0" y="0"/>
                <a:chExt cx="318148" cy="387679"/>
              </a:xfrm>
            </p:grpSpPr>
            <p:sp>
              <p:nvSpPr>
                <p:cNvPr id="30293" name="図形"/>
                <p:cNvSpPr/>
                <p:nvPr/>
              </p:nvSpPr>
              <p:spPr>
                <a:xfrm>
                  <a:off x="19049" y="19050"/>
                  <a:ext cx="280050" cy="34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292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318150" cy="38768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86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73626" y="407134"/>
                <a:ext cx="604867" cy="69483"/>
              </a:xfrm>
              <a:prstGeom prst="rect">
                <a:avLst/>
              </a:prstGeom>
              <a:effectLst/>
            </p:spPr>
          </p:pic>
          <p:pic>
            <p:nvPicPr>
              <p:cNvPr id="30296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250525" y="301461"/>
                <a:ext cx="54126" cy="29520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12" name="グループ"/>
          <p:cNvGrpSpPr/>
          <p:nvPr/>
        </p:nvGrpSpPr>
        <p:grpSpPr>
          <a:xfrm>
            <a:off x="9184305" y="8949212"/>
            <a:ext cx="1558715" cy="1525911"/>
            <a:chOff x="-38099" y="-38100"/>
            <a:chExt cx="1558714" cy="1525909"/>
          </a:xfrm>
        </p:grpSpPr>
        <p:grpSp>
          <p:nvGrpSpPr>
            <p:cNvPr id="30302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30301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0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11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30303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04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07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306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05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88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309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25" name="グループ"/>
          <p:cNvGrpSpPr/>
          <p:nvPr/>
        </p:nvGrpSpPr>
        <p:grpSpPr>
          <a:xfrm>
            <a:off x="5950233" y="9096831"/>
            <a:ext cx="1084131" cy="1230673"/>
            <a:chOff x="-38100" y="-38099"/>
            <a:chExt cx="1084130" cy="1230671"/>
          </a:xfrm>
        </p:grpSpPr>
        <p:grpSp>
          <p:nvGrpSpPr>
            <p:cNvPr id="30315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30314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13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24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30316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17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20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30319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18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90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30322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38" name="グループ"/>
          <p:cNvGrpSpPr/>
          <p:nvPr/>
        </p:nvGrpSpPr>
        <p:grpSpPr>
          <a:xfrm>
            <a:off x="2187543" y="8896060"/>
            <a:ext cx="1502557" cy="1419328"/>
            <a:chOff x="-38100" y="-38099"/>
            <a:chExt cx="1502555" cy="1419326"/>
          </a:xfrm>
        </p:grpSpPr>
        <p:grpSp>
          <p:nvGrpSpPr>
            <p:cNvPr id="30328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327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2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37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329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30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33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332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31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92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335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51" name="グループ"/>
          <p:cNvGrpSpPr/>
          <p:nvPr/>
        </p:nvGrpSpPr>
        <p:grpSpPr>
          <a:xfrm>
            <a:off x="12808382" y="8809611"/>
            <a:ext cx="1359100" cy="1548744"/>
            <a:chOff x="-38100" y="-38099"/>
            <a:chExt cx="1359099" cy="1548743"/>
          </a:xfrm>
        </p:grpSpPr>
        <p:grpSp>
          <p:nvGrpSpPr>
            <p:cNvPr id="30341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30340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39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50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30342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43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46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345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4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94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348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64" name="グループ"/>
          <p:cNvGrpSpPr/>
          <p:nvPr/>
        </p:nvGrpSpPr>
        <p:grpSpPr>
          <a:xfrm>
            <a:off x="9184305" y="7225313"/>
            <a:ext cx="1558715" cy="1525910"/>
            <a:chOff x="-38099" y="-38100"/>
            <a:chExt cx="1558714" cy="1525909"/>
          </a:xfrm>
        </p:grpSpPr>
        <p:grpSp>
          <p:nvGrpSpPr>
            <p:cNvPr id="30354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30353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5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63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30355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56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59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358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5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96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361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77" name="グループ"/>
          <p:cNvGrpSpPr/>
          <p:nvPr/>
        </p:nvGrpSpPr>
        <p:grpSpPr>
          <a:xfrm>
            <a:off x="5950233" y="7372932"/>
            <a:ext cx="1084131" cy="1230672"/>
            <a:chOff x="-38100" y="-38099"/>
            <a:chExt cx="1084130" cy="1230671"/>
          </a:xfrm>
        </p:grpSpPr>
        <p:grpSp>
          <p:nvGrpSpPr>
            <p:cNvPr id="30367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30366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65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76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30368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69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72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30371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70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498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30374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390" name="グループ"/>
          <p:cNvGrpSpPr/>
          <p:nvPr/>
        </p:nvGrpSpPr>
        <p:grpSpPr>
          <a:xfrm>
            <a:off x="2187543" y="7172160"/>
            <a:ext cx="1502557" cy="1419328"/>
            <a:chOff x="-38100" y="-38099"/>
            <a:chExt cx="1502555" cy="1419326"/>
          </a:xfrm>
        </p:grpSpPr>
        <p:grpSp>
          <p:nvGrpSpPr>
            <p:cNvPr id="30380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379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7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389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381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82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85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384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83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00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387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03" name="グループ"/>
          <p:cNvGrpSpPr/>
          <p:nvPr/>
        </p:nvGrpSpPr>
        <p:grpSpPr>
          <a:xfrm>
            <a:off x="12808382" y="7085711"/>
            <a:ext cx="1359100" cy="1548745"/>
            <a:chOff x="-38100" y="-38099"/>
            <a:chExt cx="1359099" cy="1548743"/>
          </a:xfrm>
        </p:grpSpPr>
        <p:grpSp>
          <p:nvGrpSpPr>
            <p:cNvPr id="30393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30392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391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02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30394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395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398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397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39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02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400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16" name="グループ"/>
          <p:cNvGrpSpPr/>
          <p:nvPr/>
        </p:nvGrpSpPr>
        <p:grpSpPr>
          <a:xfrm>
            <a:off x="9211322" y="5524775"/>
            <a:ext cx="1558715" cy="1525911"/>
            <a:chOff x="-38099" y="-38100"/>
            <a:chExt cx="1558714" cy="1525909"/>
          </a:xfrm>
        </p:grpSpPr>
        <p:grpSp>
          <p:nvGrpSpPr>
            <p:cNvPr id="30406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30405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40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15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30407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408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411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30410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0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04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30413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29" name="グループ"/>
          <p:cNvGrpSpPr/>
          <p:nvPr/>
        </p:nvGrpSpPr>
        <p:grpSpPr>
          <a:xfrm>
            <a:off x="5977250" y="5672394"/>
            <a:ext cx="1084131" cy="1230673"/>
            <a:chOff x="-38100" y="-38099"/>
            <a:chExt cx="1084130" cy="1230671"/>
          </a:xfrm>
        </p:grpSpPr>
        <p:grpSp>
          <p:nvGrpSpPr>
            <p:cNvPr id="30419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30418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417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28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30420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421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424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30423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22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06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30426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42" name="グループ"/>
          <p:cNvGrpSpPr/>
          <p:nvPr/>
        </p:nvGrpSpPr>
        <p:grpSpPr>
          <a:xfrm>
            <a:off x="2214560" y="5471623"/>
            <a:ext cx="1502557" cy="1419328"/>
            <a:chOff x="-38100" y="-38099"/>
            <a:chExt cx="1502555" cy="1419326"/>
          </a:xfrm>
        </p:grpSpPr>
        <p:grpSp>
          <p:nvGrpSpPr>
            <p:cNvPr id="30432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431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43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41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433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434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437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436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35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08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439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55" name="グループ"/>
          <p:cNvGrpSpPr/>
          <p:nvPr/>
        </p:nvGrpSpPr>
        <p:grpSpPr>
          <a:xfrm>
            <a:off x="5977250" y="4079273"/>
            <a:ext cx="1084131" cy="1230673"/>
            <a:chOff x="-38100" y="-38099"/>
            <a:chExt cx="1084130" cy="1230671"/>
          </a:xfrm>
        </p:grpSpPr>
        <p:grpSp>
          <p:nvGrpSpPr>
            <p:cNvPr id="30445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30444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443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54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30446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447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450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30449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48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10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30452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0468" name="グループ"/>
          <p:cNvGrpSpPr/>
          <p:nvPr/>
        </p:nvGrpSpPr>
        <p:grpSpPr>
          <a:xfrm>
            <a:off x="2214560" y="3878502"/>
            <a:ext cx="1502557" cy="1419328"/>
            <a:chOff x="-38100" y="-38099"/>
            <a:chExt cx="1502555" cy="1419326"/>
          </a:xfrm>
        </p:grpSpPr>
        <p:grpSp>
          <p:nvGrpSpPr>
            <p:cNvPr id="30458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30457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45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467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30459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460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463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30462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61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512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30465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0469" name="６＋５＋４＋３＋２＋１ ＝ 21…"/>
          <p:cNvSpPr txBox="1"/>
          <p:nvPr/>
        </p:nvSpPr>
        <p:spPr>
          <a:xfrm>
            <a:off x="9809553" y="2659061"/>
            <a:ext cx="13331521" cy="38703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7300">
                <a:solidFill>
                  <a:srgbClr val="000000"/>
                </a:solidFill>
                <a:latin typeface="ヒラギノ角ゴ Std W8"/>
                <a:ea typeface="ヒラギノ角ゴ Std W8"/>
                <a:cs typeface="ヒラギノ角ゴ Std W8"/>
                <a:sym typeface="ヒラギノ角ゴ Std W8"/>
              </a:defRPr>
            </a:pPr>
            <a:r>
              <a:t>６＋５＋４＋３＋２＋１ ＝ 21</a:t>
            </a:r>
          </a:p>
          <a:p>
            <a:pPr>
              <a:defRPr sz="7300">
                <a:solidFill>
                  <a:srgbClr val="000000"/>
                </a:solidFill>
                <a:latin typeface="ヒラギノ角ゴ Std W8"/>
                <a:ea typeface="ヒラギノ角ゴ Std W8"/>
                <a:cs typeface="ヒラギノ角ゴ Std W8"/>
                <a:sym typeface="ヒラギノ角ゴ Std W8"/>
              </a:defRPr>
            </a:pPr>
            <a:r>
              <a:t>または</a:t>
            </a:r>
          </a:p>
          <a:p>
            <a:pPr>
              <a:defRPr sz="7300">
                <a:solidFill>
                  <a:srgbClr val="000000"/>
                </a:solidFill>
                <a:latin typeface="ヒラギノ角ゴ Std W8"/>
                <a:ea typeface="ヒラギノ角ゴ Std W8"/>
                <a:cs typeface="ヒラギノ角ゴ Std W8"/>
                <a:sym typeface="ヒラギノ角ゴ Std W8"/>
              </a:defRPr>
            </a:pPr>
            <a:r>
              <a:t>（ 6+1 ）× 6 ÷ ２ = ２１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0516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5207002" y="16707001"/>
            <a:ext cx="6404553" cy="3305094"/>
          </a:xfrm>
          <a:prstGeom prst="rect">
            <a:avLst/>
          </a:prstGeom>
        </p:spPr>
      </p:pic>
      <p:pic>
        <p:nvPicPr>
          <p:cNvPr id="30518" name="図形 図形" descr="図形 図形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flipH="1">
            <a:off x="11457693" y="17507317"/>
            <a:ext cx="4515758" cy="1704462"/>
          </a:xfrm>
          <a:prstGeom prst="rect">
            <a:avLst/>
          </a:prstGeom>
        </p:spPr>
      </p:pic>
      <p:sp>
        <p:nvSpPr>
          <p:cNvPr id="30520" name="…"/>
          <p:cNvSpPr txBox="1"/>
          <p:nvPr/>
        </p:nvSpPr>
        <p:spPr>
          <a:xfrm>
            <a:off x="13021605" y="18350861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30521" name="図形 図形" descr="図形 図形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pic>
        <p:nvPicPr>
          <p:cNvPr id="30523" name="図形 図形" descr="図形 図形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9822576" y="14153524"/>
            <a:ext cx="9756776" cy="3260982"/>
          </a:xfrm>
          <a:prstGeom prst="rect">
            <a:avLst/>
          </a:prstGeom>
        </p:spPr>
      </p:pic>
      <p:sp>
        <p:nvSpPr>
          <p:cNvPr id="30525" name="……"/>
          <p:cNvSpPr txBox="1"/>
          <p:nvPr/>
        </p:nvSpPr>
        <p:spPr>
          <a:xfrm>
            <a:off x="10203653" y="15121105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30528" name="図形"/>
          <p:cNvGrpSpPr/>
          <p:nvPr/>
        </p:nvGrpSpPr>
        <p:grpSpPr>
          <a:xfrm rot="2858734">
            <a:off x="24247313" y="12046390"/>
            <a:ext cx="1905694" cy="7718192"/>
            <a:chOff x="0" y="0"/>
            <a:chExt cx="1905692" cy="7718191"/>
          </a:xfrm>
        </p:grpSpPr>
        <p:sp>
          <p:nvSpPr>
            <p:cNvPr id="30527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30526" name="図形 図形" descr="図形 図形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30529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30542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30532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30531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0530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0541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30533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0534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0537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30536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53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499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3053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0543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30544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30545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30548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30547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0546" name="図形 図形" descr="図形 図形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30549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grpSp>
        <p:nvGrpSpPr>
          <p:cNvPr id="31265" name="グループ"/>
          <p:cNvGrpSpPr/>
          <p:nvPr/>
        </p:nvGrpSpPr>
        <p:grpSpPr>
          <a:xfrm>
            <a:off x="1571556" y="2246055"/>
            <a:ext cx="20915564" cy="10710849"/>
            <a:chOff x="-44107" y="-44101"/>
            <a:chExt cx="20915564" cy="10710848"/>
          </a:xfrm>
        </p:grpSpPr>
        <p:grpSp>
          <p:nvGrpSpPr>
            <p:cNvPr id="30562" name="グループ"/>
            <p:cNvGrpSpPr/>
            <p:nvPr/>
          </p:nvGrpSpPr>
          <p:grpSpPr>
            <a:xfrm>
              <a:off x="-44108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55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55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55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56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55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5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55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55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55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0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55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575" name="グループ"/>
            <p:cNvGrpSpPr/>
            <p:nvPr/>
          </p:nvGrpSpPr>
          <p:grpSpPr>
            <a:xfrm>
              <a:off x="-44108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56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56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56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57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56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6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57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56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56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0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57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588" name="グループ"/>
            <p:cNvGrpSpPr/>
            <p:nvPr/>
          </p:nvGrpSpPr>
          <p:grpSpPr>
            <a:xfrm>
              <a:off x="-44108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57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57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57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58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57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8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58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58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58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0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58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01" name="グループ"/>
            <p:cNvGrpSpPr/>
            <p:nvPr/>
          </p:nvGrpSpPr>
          <p:grpSpPr>
            <a:xfrm>
              <a:off x="-44108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059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59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58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0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59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9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59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59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59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0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59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14" name="グループ"/>
            <p:cNvGrpSpPr/>
            <p:nvPr/>
          </p:nvGrpSpPr>
          <p:grpSpPr>
            <a:xfrm>
              <a:off x="-44108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060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0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0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1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0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0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0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0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0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0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1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27" name="グループ"/>
            <p:cNvGrpSpPr/>
            <p:nvPr/>
          </p:nvGrpSpPr>
          <p:grpSpPr>
            <a:xfrm>
              <a:off x="-44108" y="4183181"/>
              <a:ext cx="1628972" cy="1199461"/>
              <a:chOff x="-44107" y="-44101"/>
              <a:chExt cx="1628970" cy="1199459"/>
            </a:xfrm>
          </p:grpSpPr>
          <p:grpSp>
            <p:nvGrpSpPr>
              <p:cNvPr id="30617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16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1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26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18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19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22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21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2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1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24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40" name="グループ"/>
            <p:cNvGrpSpPr/>
            <p:nvPr/>
          </p:nvGrpSpPr>
          <p:grpSpPr>
            <a:xfrm>
              <a:off x="-44108" y="3126361"/>
              <a:ext cx="1628972" cy="1199460"/>
              <a:chOff x="-44107" y="-44101"/>
              <a:chExt cx="1628970" cy="1199459"/>
            </a:xfrm>
          </p:grpSpPr>
          <p:grpSp>
            <p:nvGrpSpPr>
              <p:cNvPr id="30630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29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2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39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31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32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35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34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3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1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37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53" name="グループ"/>
            <p:cNvGrpSpPr/>
            <p:nvPr/>
          </p:nvGrpSpPr>
          <p:grpSpPr>
            <a:xfrm>
              <a:off x="-44108" y="2069540"/>
              <a:ext cx="1628972" cy="1199460"/>
              <a:chOff x="-44107" y="-44101"/>
              <a:chExt cx="1628970" cy="1199459"/>
            </a:xfrm>
          </p:grpSpPr>
          <p:grpSp>
            <p:nvGrpSpPr>
              <p:cNvPr id="30643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42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4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52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44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45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48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47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4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1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50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66" name="グループ"/>
            <p:cNvGrpSpPr/>
            <p:nvPr/>
          </p:nvGrpSpPr>
          <p:grpSpPr>
            <a:xfrm>
              <a:off x="-44108" y="1012719"/>
              <a:ext cx="1628972" cy="1199460"/>
              <a:chOff x="-44107" y="-44101"/>
              <a:chExt cx="1628970" cy="1199459"/>
            </a:xfrm>
          </p:grpSpPr>
          <p:grpSp>
            <p:nvGrpSpPr>
              <p:cNvPr id="30656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55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5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65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57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58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61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60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5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1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63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79" name="グループ"/>
            <p:cNvGrpSpPr/>
            <p:nvPr/>
          </p:nvGrpSpPr>
          <p:grpSpPr>
            <a:xfrm>
              <a:off x="-44108" y="-44102"/>
              <a:ext cx="1628972" cy="1199460"/>
              <a:chOff x="-44107" y="-44101"/>
              <a:chExt cx="1628970" cy="1199459"/>
            </a:xfrm>
          </p:grpSpPr>
          <p:grpSp>
            <p:nvGrpSpPr>
              <p:cNvPr id="30669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68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6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78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70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71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74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73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7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1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76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692" name="グループ"/>
            <p:cNvGrpSpPr/>
            <p:nvPr/>
          </p:nvGrpSpPr>
          <p:grpSpPr>
            <a:xfrm>
              <a:off x="2098847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68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8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8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9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8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8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68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8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8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2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8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05" name="グループ"/>
            <p:cNvGrpSpPr/>
            <p:nvPr/>
          </p:nvGrpSpPr>
          <p:grpSpPr>
            <a:xfrm>
              <a:off x="4241802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69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69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69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0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69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69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0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69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69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2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0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18" name="グループ"/>
            <p:cNvGrpSpPr/>
            <p:nvPr/>
          </p:nvGrpSpPr>
          <p:grpSpPr>
            <a:xfrm>
              <a:off x="6384757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0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0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0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1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0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1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1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1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1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2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1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31" name="グループ"/>
            <p:cNvGrpSpPr/>
            <p:nvPr/>
          </p:nvGrpSpPr>
          <p:grpSpPr>
            <a:xfrm>
              <a:off x="8527712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2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2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1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3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2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2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2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2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2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2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2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44" name="グループ"/>
            <p:cNvGrpSpPr/>
            <p:nvPr/>
          </p:nvGrpSpPr>
          <p:grpSpPr>
            <a:xfrm>
              <a:off x="10670667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3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3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3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4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3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3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3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3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3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2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4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57" name="グループ"/>
            <p:cNvGrpSpPr/>
            <p:nvPr/>
          </p:nvGrpSpPr>
          <p:grpSpPr>
            <a:xfrm>
              <a:off x="12813622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47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46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4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56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48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49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52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51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5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3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54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70" name="グループ"/>
            <p:cNvGrpSpPr/>
            <p:nvPr/>
          </p:nvGrpSpPr>
          <p:grpSpPr>
            <a:xfrm>
              <a:off x="14956577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60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59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5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69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61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62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65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64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6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3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67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83" name="グループ"/>
            <p:cNvGrpSpPr/>
            <p:nvPr/>
          </p:nvGrpSpPr>
          <p:grpSpPr>
            <a:xfrm>
              <a:off x="17099531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73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72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7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82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74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75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78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77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7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3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80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96" name="グループ"/>
            <p:cNvGrpSpPr/>
            <p:nvPr/>
          </p:nvGrpSpPr>
          <p:grpSpPr>
            <a:xfrm>
              <a:off x="19242486" y="9467287"/>
              <a:ext cx="1628972" cy="1199460"/>
              <a:chOff x="-44107" y="-44101"/>
              <a:chExt cx="1628970" cy="1199459"/>
            </a:xfrm>
          </p:grpSpPr>
          <p:grpSp>
            <p:nvGrpSpPr>
              <p:cNvPr id="30786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85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8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95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787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88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791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790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78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3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793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09" name="グループ"/>
            <p:cNvGrpSpPr/>
            <p:nvPr/>
          </p:nvGrpSpPr>
          <p:grpSpPr>
            <a:xfrm>
              <a:off x="2098847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799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798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9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08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00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01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04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03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0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3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06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22" name="グループ"/>
            <p:cNvGrpSpPr/>
            <p:nvPr/>
          </p:nvGrpSpPr>
          <p:grpSpPr>
            <a:xfrm>
              <a:off x="4241802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1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1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1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2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1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1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1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1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1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4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1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35" name="グループ"/>
            <p:cNvGrpSpPr/>
            <p:nvPr/>
          </p:nvGrpSpPr>
          <p:grpSpPr>
            <a:xfrm>
              <a:off x="6384757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2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2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2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3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2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2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3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2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2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4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3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48" name="グループ"/>
            <p:cNvGrpSpPr/>
            <p:nvPr/>
          </p:nvGrpSpPr>
          <p:grpSpPr>
            <a:xfrm>
              <a:off x="8527712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3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3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3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4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3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4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4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4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4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4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4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61" name="グループ"/>
            <p:cNvGrpSpPr/>
            <p:nvPr/>
          </p:nvGrpSpPr>
          <p:grpSpPr>
            <a:xfrm>
              <a:off x="10670667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5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5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4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6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5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5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5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5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5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4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5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74" name="グループ"/>
            <p:cNvGrpSpPr/>
            <p:nvPr/>
          </p:nvGrpSpPr>
          <p:grpSpPr>
            <a:xfrm>
              <a:off x="12813622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6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6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6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7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6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6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6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6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6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4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7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87" name="グループ"/>
            <p:cNvGrpSpPr/>
            <p:nvPr/>
          </p:nvGrpSpPr>
          <p:grpSpPr>
            <a:xfrm>
              <a:off x="14956577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77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76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7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86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78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79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82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81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8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5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84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00" name="グループ"/>
            <p:cNvGrpSpPr/>
            <p:nvPr/>
          </p:nvGrpSpPr>
          <p:grpSpPr>
            <a:xfrm>
              <a:off x="17099531" y="8410466"/>
              <a:ext cx="1628972" cy="1199461"/>
              <a:chOff x="-44107" y="-44101"/>
              <a:chExt cx="1628970" cy="1199459"/>
            </a:xfrm>
          </p:grpSpPr>
          <p:grpSp>
            <p:nvGrpSpPr>
              <p:cNvPr id="30890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889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88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99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891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92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895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894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89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5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897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13" name="グループ"/>
            <p:cNvGrpSpPr/>
            <p:nvPr/>
          </p:nvGrpSpPr>
          <p:grpSpPr>
            <a:xfrm>
              <a:off x="2098847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03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02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0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12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04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05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08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07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0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5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10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26" name="グループ"/>
            <p:cNvGrpSpPr/>
            <p:nvPr/>
          </p:nvGrpSpPr>
          <p:grpSpPr>
            <a:xfrm>
              <a:off x="4241802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16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15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1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25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17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18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21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20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1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5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23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39" name="グループ"/>
            <p:cNvGrpSpPr/>
            <p:nvPr/>
          </p:nvGrpSpPr>
          <p:grpSpPr>
            <a:xfrm>
              <a:off x="6384757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29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28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2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38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30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31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34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33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3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5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36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52" name="グループ"/>
            <p:cNvGrpSpPr/>
            <p:nvPr/>
          </p:nvGrpSpPr>
          <p:grpSpPr>
            <a:xfrm>
              <a:off x="8527712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4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4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4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5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4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4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4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4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4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6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4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65" name="グループ"/>
            <p:cNvGrpSpPr/>
            <p:nvPr/>
          </p:nvGrpSpPr>
          <p:grpSpPr>
            <a:xfrm>
              <a:off x="10670667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5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5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5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6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5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5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6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5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5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6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6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78" name="グループ"/>
            <p:cNvGrpSpPr/>
            <p:nvPr/>
          </p:nvGrpSpPr>
          <p:grpSpPr>
            <a:xfrm>
              <a:off x="12813622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6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6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6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7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6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7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7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7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7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6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7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991" name="グループ"/>
            <p:cNvGrpSpPr/>
            <p:nvPr/>
          </p:nvGrpSpPr>
          <p:grpSpPr>
            <a:xfrm>
              <a:off x="14956577" y="7353645"/>
              <a:ext cx="1628972" cy="1199460"/>
              <a:chOff x="-44107" y="-44101"/>
              <a:chExt cx="1628970" cy="1199459"/>
            </a:xfrm>
          </p:grpSpPr>
          <p:grpSp>
            <p:nvGrpSpPr>
              <p:cNvPr id="3098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8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7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9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8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8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8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8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8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6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98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04" name="グループ"/>
            <p:cNvGrpSpPr/>
            <p:nvPr/>
          </p:nvGrpSpPr>
          <p:grpSpPr>
            <a:xfrm>
              <a:off x="2098847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099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099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9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0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099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9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099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099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99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6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0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17" name="グループ"/>
            <p:cNvGrpSpPr/>
            <p:nvPr/>
          </p:nvGrpSpPr>
          <p:grpSpPr>
            <a:xfrm>
              <a:off x="4241802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1007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06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0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16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08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09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12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11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1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7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14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30" name="グループ"/>
            <p:cNvGrpSpPr/>
            <p:nvPr/>
          </p:nvGrpSpPr>
          <p:grpSpPr>
            <a:xfrm>
              <a:off x="6384757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1020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19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1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29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21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22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25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24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2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7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27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43" name="グループ"/>
            <p:cNvGrpSpPr/>
            <p:nvPr/>
          </p:nvGrpSpPr>
          <p:grpSpPr>
            <a:xfrm>
              <a:off x="8527712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1033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32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3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42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34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35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38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37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3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7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40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56" name="グループ"/>
            <p:cNvGrpSpPr/>
            <p:nvPr/>
          </p:nvGrpSpPr>
          <p:grpSpPr>
            <a:xfrm>
              <a:off x="10670667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1046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45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4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55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47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48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51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50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4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7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53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69" name="グループ"/>
            <p:cNvGrpSpPr/>
            <p:nvPr/>
          </p:nvGrpSpPr>
          <p:grpSpPr>
            <a:xfrm>
              <a:off x="12813622" y="6296824"/>
              <a:ext cx="1628972" cy="1199460"/>
              <a:chOff x="-44107" y="-44101"/>
              <a:chExt cx="1628970" cy="1199459"/>
            </a:xfrm>
          </p:grpSpPr>
          <p:grpSp>
            <p:nvGrpSpPr>
              <p:cNvPr id="31059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58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5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68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60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61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64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63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6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7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66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82" name="グループ"/>
            <p:cNvGrpSpPr/>
            <p:nvPr/>
          </p:nvGrpSpPr>
          <p:grpSpPr>
            <a:xfrm>
              <a:off x="2098847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107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7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7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8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7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7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7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7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7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8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7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095" name="グループ"/>
            <p:cNvGrpSpPr/>
            <p:nvPr/>
          </p:nvGrpSpPr>
          <p:grpSpPr>
            <a:xfrm>
              <a:off x="4241802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108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8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8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9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8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8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09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08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08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8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09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08" name="グループ"/>
            <p:cNvGrpSpPr/>
            <p:nvPr/>
          </p:nvGrpSpPr>
          <p:grpSpPr>
            <a:xfrm>
              <a:off x="6384757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109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09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09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0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09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0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0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0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0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8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0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21" name="グループ"/>
            <p:cNvGrpSpPr/>
            <p:nvPr/>
          </p:nvGrpSpPr>
          <p:grpSpPr>
            <a:xfrm>
              <a:off x="8527712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111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1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0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2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1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1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1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1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1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8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1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34" name="グループ"/>
            <p:cNvGrpSpPr/>
            <p:nvPr/>
          </p:nvGrpSpPr>
          <p:grpSpPr>
            <a:xfrm>
              <a:off x="10670667" y="5240003"/>
              <a:ext cx="1628972" cy="1199460"/>
              <a:chOff x="-44107" y="-44101"/>
              <a:chExt cx="1628970" cy="1199459"/>
            </a:xfrm>
          </p:grpSpPr>
          <p:grpSp>
            <p:nvGrpSpPr>
              <p:cNvPr id="3112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2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2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3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2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2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2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2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2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8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3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47" name="グループ"/>
            <p:cNvGrpSpPr/>
            <p:nvPr/>
          </p:nvGrpSpPr>
          <p:grpSpPr>
            <a:xfrm>
              <a:off x="2098847" y="4183181"/>
              <a:ext cx="1628972" cy="1199461"/>
              <a:chOff x="-44107" y="-44101"/>
              <a:chExt cx="1628970" cy="1199459"/>
            </a:xfrm>
          </p:grpSpPr>
          <p:grpSp>
            <p:nvGrpSpPr>
              <p:cNvPr id="31137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36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3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46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38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39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42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41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4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9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44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60" name="グループ"/>
            <p:cNvGrpSpPr/>
            <p:nvPr/>
          </p:nvGrpSpPr>
          <p:grpSpPr>
            <a:xfrm>
              <a:off x="4241802" y="4183181"/>
              <a:ext cx="1628972" cy="1199461"/>
              <a:chOff x="-44107" y="-44101"/>
              <a:chExt cx="1628970" cy="1199459"/>
            </a:xfrm>
          </p:grpSpPr>
          <p:grpSp>
            <p:nvGrpSpPr>
              <p:cNvPr id="31150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49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4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59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51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52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55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54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5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9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57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73" name="グループ"/>
            <p:cNvGrpSpPr/>
            <p:nvPr/>
          </p:nvGrpSpPr>
          <p:grpSpPr>
            <a:xfrm>
              <a:off x="6384757" y="4183181"/>
              <a:ext cx="1628972" cy="1199461"/>
              <a:chOff x="-44107" y="-44101"/>
              <a:chExt cx="1628970" cy="1199459"/>
            </a:xfrm>
          </p:grpSpPr>
          <p:grpSp>
            <p:nvGrpSpPr>
              <p:cNvPr id="31163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62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6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72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64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65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68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67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6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9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70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86" name="グループ"/>
            <p:cNvGrpSpPr/>
            <p:nvPr/>
          </p:nvGrpSpPr>
          <p:grpSpPr>
            <a:xfrm>
              <a:off x="8527712" y="4183181"/>
              <a:ext cx="1628972" cy="1199461"/>
              <a:chOff x="-44107" y="-44101"/>
              <a:chExt cx="1628970" cy="1199459"/>
            </a:xfrm>
          </p:grpSpPr>
          <p:grpSp>
            <p:nvGrpSpPr>
              <p:cNvPr id="31176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75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7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85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77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78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81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80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7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9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83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99" name="グループ"/>
            <p:cNvGrpSpPr/>
            <p:nvPr/>
          </p:nvGrpSpPr>
          <p:grpSpPr>
            <a:xfrm>
              <a:off x="2098847" y="3126361"/>
              <a:ext cx="1628972" cy="1199460"/>
              <a:chOff x="-44107" y="-44101"/>
              <a:chExt cx="1628970" cy="1199459"/>
            </a:xfrm>
          </p:grpSpPr>
          <p:grpSp>
            <p:nvGrpSpPr>
              <p:cNvPr id="31189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188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18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198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190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191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194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193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19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59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196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212" name="グループ"/>
            <p:cNvGrpSpPr/>
            <p:nvPr/>
          </p:nvGrpSpPr>
          <p:grpSpPr>
            <a:xfrm>
              <a:off x="4241802" y="3126361"/>
              <a:ext cx="1628972" cy="1199460"/>
              <a:chOff x="-44107" y="-44101"/>
              <a:chExt cx="1628970" cy="1199459"/>
            </a:xfrm>
          </p:grpSpPr>
          <p:grpSp>
            <p:nvGrpSpPr>
              <p:cNvPr id="31202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201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20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211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203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204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207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206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20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601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209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225" name="グループ"/>
            <p:cNvGrpSpPr/>
            <p:nvPr/>
          </p:nvGrpSpPr>
          <p:grpSpPr>
            <a:xfrm>
              <a:off x="6384757" y="3126361"/>
              <a:ext cx="1628972" cy="1199460"/>
              <a:chOff x="-44107" y="-44101"/>
              <a:chExt cx="1628970" cy="1199459"/>
            </a:xfrm>
          </p:grpSpPr>
          <p:grpSp>
            <p:nvGrpSpPr>
              <p:cNvPr id="31215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214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21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224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216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217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220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219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21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603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222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238" name="グループ"/>
            <p:cNvGrpSpPr/>
            <p:nvPr/>
          </p:nvGrpSpPr>
          <p:grpSpPr>
            <a:xfrm>
              <a:off x="2098847" y="2069540"/>
              <a:ext cx="1628972" cy="1199460"/>
              <a:chOff x="-44107" y="-44101"/>
              <a:chExt cx="1628970" cy="1199459"/>
            </a:xfrm>
          </p:grpSpPr>
          <p:grpSp>
            <p:nvGrpSpPr>
              <p:cNvPr id="31228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227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22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237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229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230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233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232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23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605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235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251" name="グループ"/>
            <p:cNvGrpSpPr/>
            <p:nvPr/>
          </p:nvGrpSpPr>
          <p:grpSpPr>
            <a:xfrm>
              <a:off x="4241802" y="2069540"/>
              <a:ext cx="1628972" cy="1199460"/>
              <a:chOff x="-44107" y="-44101"/>
              <a:chExt cx="1628970" cy="1199459"/>
            </a:xfrm>
          </p:grpSpPr>
          <p:grpSp>
            <p:nvGrpSpPr>
              <p:cNvPr id="31241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240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23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250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242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243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246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245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24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607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248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264" name="グループ"/>
            <p:cNvGrpSpPr/>
            <p:nvPr/>
          </p:nvGrpSpPr>
          <p:grpSpPr>
            <a:xfrm>
              <a:off x="2093769" y="1012719"/>
              <a:ext cx="1628971" cy="1199460"/>
              <a:chOff x="-44107" y="-44101"/>
              <a:chExt cx="1628970" cy="1199459"/>
            </a:xfrm>
          </p:grpSpPr>
          <p:grpSp>
            <p:nvGrpSpPr>
              <p:cNvPr id="31254" name="図形"/>
              <p:cNvGrpSpPr/>
              <p:nvPr/>
            </p:nvGrpSpPr>
            <p:grpSpPr>
              <a:xfrm rot="21003214">
                <a:off x="27390" y="77039"/>
                <a:ext cx="1485976" cy="957178"/>
                <a:chOff x="0" y="0"/>
                <a:chExt cx="1485974" cy="957177"/>
              </a:xfrm>
            </p:grpSpPr>
            <p:sp>
              <p:nvSpPr>
                <p:cNvPr id="31253" name="図形"/>
                <p:cNvSpPr/>
                <p:nvPr/>
              </p:nvSpPr>
              <p:spPr>
                <a:xfrm>
                  <a:off x="38100" y="38100"/>
                  <a:ext cx="1409775" cy="880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335" fill="norm" stroke="1" extrusionOk="0">
                      <a:moveTo>
                        <a:pt x="19133" y="17191"/>
                      </a:moveTo>
                      <a:cubicBezTo>
                        <a:pt x="19672" y="16183"/>
                        <a:pt x="19874" y="14855"/>
                        <a:pt x="20243" y="13673"/>
                      </a:cubicBezTo>
                      <a:cubicBezTo>
                        <a:pt x="20676" y="12284"/>
                        <a:pt x="21352" y="11054"/>
                        <a:pt x="21460" y="9508"/>
                      </a:cubicBezTo>
                      <a:cubicBezTo>
                        <a:pt x="21552" y="8194"/>
                        <a:pt x="21249" y="7003"/>
                        <a:pt x="20673" y="6057"/>
                      </a:cubicBezTo>
                      <a:cubicBezTo>
                        <a:pt x="20168" y="5230"/>
                        <a:pt x="19469" y="4669"/>
                        <a:pt x="19034" y="3766"/>
                      </a:cubicBezTo>
                      <a:cubicBezTo>
                        <a:pt x="18651" y="2971"/>
                        <a:pt x="18488" y="1914"/>
                        <a:pt x="18039" y="1184"/>
                      </a:cubicBezTo>
                      <a:cubicBezTo>
                        <a:pt x="17468" y="257"/>
                        <a:pt x="16623" y="77"/>
                        <a:pt x="15797" y="23"/>
                      </a:cubicBezTo>
                      <a:cubicBezTo>
                        <a:pt x="14494" y="-63"/>
                        <a:pt x="13190" y="118"/>
                        <a:pt x="11886" y="133"/>
                      </a:cubicBezTo>
                      <a:cubicBezTo>
                        <a:pt x="10301" y="151"/>
                        <a:pt x="8676" y="-53"/>
                        <a:pt x="7200" y="881"/>
                      </a:cubicBezTo>
                      <a:cubicBezTo>
                        <a:pt x="6176" y="1529"/>
                        <a:pt x="5313" y="2684"/>
                        <a:pt x="4300" y="3368"/>
                      </a:cubicBezTo>
                      <a:cubicBezTo>
                        <a:pt x="3424" y="3959"/>
                        <a:pt x="2446" y="4193"/>
                        <a:pt x="1676" y="5090"/>
                      </a:cubicBezTo>
                      <a:cubicBezTo>
                        <a:pt x="635" y="6301"/>
                        <a:pt x="210" y="8354"/>
                        <a:pt x="57" y="10399"/>
                      </a:cubicBezTo>
                      <a:cubicBezTo>
                        <a:pt x="-48" y="11813"/>
                        <a:pt x="-35" y="13270"/>
                        <a:pt x="329" y="14574"/>
                      </a:cubicBezTo>
                      <a:cubicBezTo>
                        <a:pt x="605" y="15561"/>
                        <a:pt x="1063" y="16376"/>
                        <a:pt x="1511" y="17185"/>
                      </a:cubicBezTo>
                      <a:cubicBezTo>
                        <a:pt x="2089" y="18227"/>
                        <a:pt x="2667" y="19284"/>
                        <a:pt x="3407" y="20016"/>
                      </a:cubicBezTo>
                      <a:cubicBezTo>
                        <a:pt x="4278" y="20878"/>
                        <a:pt x="5290" y="21220"/>
                        <a:pt x="6310" y="21309"/>
                      </a:cubicBezTo>
                      <a:cubicBezTo>
                        <a:pt x="7776" y="21437"/>
                        <a:pt x="9247" y="21052"/>
                        <a:pt x="10693" y="21135"/>
                      </a:cubicBezTo>
                      <a:cubicBezTo>
                        <a:pt x="11934" y="21206"/>
                        <a:pt x="13216" y="21537"/>
                        <a:pt x="14415" y="21118"/>
                      </a:cubicBezTo>
                      <a:cubicBezTo>
                        <a:pt x="15378" y="20781"/>
                        <a:pt x="16220" y="19998"/>
                        <a:pt x="17078" y="19320"/>
                      </a:cubicBezTo>
                      <a:cubicBezTo>
                        <a:pt x="17806" y="18744"/>
                        <a:pt x="18586" y="18212"/>
                        <a:pt x="19133" y="17191"/>
                      </a:cubicBezTo>
                      <a:close/>
                    </a:path>
                  </a:pathLst>
                </a:custGeom>
                <a:solidFill>
                  <a:srgbClr val="FFE9B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25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alphaModFix amt="46861"/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85975" cy="95717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263" name="グループ"/>
              <p:cNvGrpSpPr/>
              <p:nvPr/>
            </p:nvGrpSpPr>
            <p:grpSpPr>
              <a:xfrm>
                <a:off x="831500" y="341442"/>
                <a:ext cx="428515" cy="439678"/>
                <a:chOff x="23284" y="0"/>
                <a:chExt cx="428513" cy="439677"/>
              </a:xfrm>
            </p:grpSpPr>
            <p:sp>
              <p:nvSpPr>
                <p:cNvPr id="31255" name="円形"/>
                <p:cNvSpPr/>
                <p:nvPr/>
              </p:nvSpPr>
              <p:spPr>
                <a:xfrm>
                  <a:off x="23284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256" name="円形"/>
                <p:cNvSpPr/>
                <p:nvPr/>
              </p:nvSpPr>
              <p:spPr>
                <a:xfrm>
                  <a:off x="225252" y="0"/>
                  <a:ext cx="75104" cy="75104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31259" name="図形"/>
                <p:cNvGrpSpPr/>
                <p:nvPr/>
              </p:nvGrpSpPr>
              <p:grpSpPr>
                <a:xfrm>
                  <a:off x="68376" y="167667"/>
                  <a:ext cx="225486" cy="272011"/>
                  <a:chOff x="0" y="0"/>
                  <a:chExt cx="225485" cy="272009"/>
                </a:xfrm>
              </p:grpSpPr>
              <p:sp>
                <p:nvSpPr>
                  <p:cNvPr id="31258" name="図形"/>
                  <p:cNvSpPr/>
                  <p:nvPr/>
                </p:nvSpPr>
                <p:spPr>
                  <a:xfrm>
                    <a:off x="19050" y="19049"/>
                    <a:ext cx="187386" cy="2339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EDFC4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125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225486" cy="272011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2609" name="接続の線" descr="接続の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51459" y="274615"/>
                  <a:ext cx="400339" cy="421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1261" name="線 図形" descr="線 図形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63428" y="197511"/>
                  <a:ext cx="44622" cy="205935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31431" name="グループ"/>
          <p:cNvGrpSpPr/>
          <p:nvPr/>
        </p:nvGrpSpPr>
        <p:grpSpPr>
          <a:xfrm>
            <a:off x="1571555" y="1189233"/>
            <a:ext cx="20915566" cy="10715329"/>
            <a:chOff x="-44107" y="-44101"/>
            <a:chExt cx="20915564" cy="10715327"/>
          </a:xfrm>
        </p:grpSpPr>
        <p:grpSp>
          <p:nvGrpSpPr>
            <p:cNvPr id="31268" name="図形"/>
            <p:cNvGrpSpPr/>
            <p:nvPr/>
          </p:nvGrpSpPr>
          <p:grpSpPr>
            <a:xfrm rot="21003214">
              <a:off x="27390" y="77039"/>
              <a:ext cx="1485976" cy="957178"/>
              <a:chOff x="0" y="0"/>
              <a:chExt cx="1485974" cy="957177"/>
            </a:xfrm>
          </p:grpSpPr>
          <p:sp>
            <p:nvSpPr>
              <p:cNvPr id="3126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6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71" name="図形"/>
            <p:cNvGrpSpPr/>
            <p:nvPr/>
          </p:nvGrpSpPr>
          <p:grpSpPr>
            <a:xfrm rot="21003214">
              <a:off x="2170345" y="77039"/>
              <a:ext cx="1485975" cy="957178"/>
              <a:chOff x="0" y="0"/>
              <a:chExt cx="1485974" cy="957177"/>
            </a:xfrm>
          </p:grpSpPr>
          <p:sp>
            <p:nvSpPr>
              <p:cNvPr id="3127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6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74" name="図形"/>
            <p:cNvGrpSpPr/>
            <p:nvPr/>
          </p:nvGrpSpPr>
          <p:grpSpPr>
            <a:xfrm rot="21003214">
              <a:off x="4313300" y="77039"/>
              <a:ext cx="1485975" cy="957178"/>
              <a:chOff x="0" y="0"/>
              <a:chExt cx="1485974" cy="957177"/>
            </a:xfrm>
          </p:grpSpPr>
          <p:sp>
            <p:nvSpPr>
              <p:cNvPr id="3127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77" name="図形"/>
            <p:cNvGrpSpPr/>
            <p:nvPr/>
          </p:nvGrpSpPr>
          <p:grpSpPr>
            <a:xfrm rot="21003214">
              <a:off x="6456255" y="77039"/>
              <a:ext cx="1485976" cy="957178"/>
              <a:chOff x="0" y="0"/>
              <a:chExt cx="1485974" cy="957177"/>
            </a:xfrm>
          </p:grpSpPr>
          <p:sp>
            <p:nvSpPr>
              <p:cNvPr id="3127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7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80" name="図形"/>
            <p:cNvGrpSpPr/>
            <p:nvPr/>
          </p:nvGrpSpPr>
          <p:grpSpPr>
            <a:xfrm rot="21003214">
              <a:off x="8599209" y="77039"/>
              <a:ext cx="1485976" cy="957178"/>
              <a:chOff x="0" y="0"/>
              <a:chExt cx="1485974" cy="957177"/>
            </a:xfrm>
          </p:grpSpPr>
          <p:sp>
            <p:nvSpPr>
              <p:cNvPr id="3127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7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83" name="図形"/>
            <p:cNvGrpSpPr/>
            <p:nvPr/>
          </p:nvGrpSpPr>
          <p:grpSpPr>
            <a:xfrm rot="21003214">
              <a:off x="10742164" y="77039"/>
              <a:ext cx="1485976" cy="957178"/>
              <a:chOff x="0" y="0"/>
              <a:chExt cx="1485974" cy="957177"/>
            </a:xfrm>
          </p:grpSpPr>
          <p:sp>
            <p:nvSpPr>
              <p:cNvPr id="3128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8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86" name="図形"/>
            <p:cNvGrpSpPr/>
            <p:nvPr/>
          </p:nvGrpSpPr>
          <p:grpSpPr>
            <a:xfrm rot="21003214">
              <a:off x="12885120" y="77039"/>
              <a:ext cx="1485976" cy="957178"/>
              <a:chOff x="0" y="0"/>
              <a:chExt cx="1485974" cy="957177"/>
            </a:xfrm>
          </p:grpSpPr>
          <p:sp>
            <p:nvSpPr>
              <p:cNvPr id="31285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8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89" name="図形"/>
            <p:cNvGrpSpPr/>
            <p:nvPr/>
          </p:nvGrpSpPr>
          <p:grpSpPr>
            <a:xfrm rot="21003214">
              <a:off x="15028076" y="77039"/>
              <a:ext cx="1485975" cy="957178"/>
              <a:chOff x="0" y="0"/>
              <a:chExt cx="1485974" cy="957177"/>
            </a:xfrm>
          </p:grpSpPr>
          <p:sp>
            <p:nvSpPr>
              <p:cNvPr id="3128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8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92" name="図形"/>
            <p:cNvGrpSpPr/>
            <p:nvPr/>
          </p:nvGrpSpPr>
          <p:grpSpPr>
            <a:xfrm rot="21003214">
              <a:off x="17171030" y="77039"/>
              <a:ext cx="1485976" cy="957178"/>
              <a:chOff x="0" y="0"/>
              <a:chExt cx="1485974" cy="957177"/>
            </a:xfrm>
          </p:grpSpPr>
          <p:sp>
            <p:nvSpPr>
              <p:cNvPr id="3129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9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95" name="図形"/>
            <p:cNvGrpSpPr/>
            <p:nvPr/>
          </p:nvGrpSpPr>
          <p:grpSpPr>
            <a:xfrm rot="21003214">
              <a:off x="19313985" y="77039"/>
              <a:ext cx="1485975" cy="957178"/>
              <a:chOff x="0" y="0"/>
              <a:chExt cx="1485974" cy="957177"/>
            </a:xfrm>
          </p:grpSpPr>
          <p:sp>
            <p:nvSpPr>
              <p:cNvPr id="3129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9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98" name="図形"/>
            <p:cNvGrpSpPr/>
            <p:nvPr/>
          </p:nvGrpSpPr>
          <p:grpSpPr>
            <a:xfrm rot="21003214">
              <a:off x="2170345" y="1137725"/>
              <a:ext cx="1485975" cy="957178"/>
              <a:chOff x="0" y="0"/>
              <a:chExt cx="1485974" cy="957177"/>
            </a:xfrm>
          </p:grpSpPr>
          <p:sp>
            <p:nvSpPr>
              <p:cNvPr id="3129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9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01" name="図形"/>
            <p:cNvGrpSpPr/>
            <p:nvPr/>
          </p:nvGrpSpPr>
          <p:grpSpPr>
            <a:xfrm rot="21003214">
              <a:off x="4313300" y="1137725"/>
              <a:ext cx="1485975" cy="957178"/>
              <a:chOff x="0" y="0"/>
              <a:chExt cx="1485974" cy="957177"/>
            </a:xfrm>
          </p:grpSpPr>
          <p:sp>
            <p:nvSpPr>
              <p:cNvPr id="3130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9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04" name="図形"/>
            <p:cNvGrpSpPr/>
            <p:nvPr/>
          </p:nvGrpSpPr>
          <p:grpSpPr>
            <a:xfrm rot="21003214">
              <a:off x="6456255" y="1137725"/>
              <a:ext cx="1485976" cy="957178"/>
              <a:chOff x="0" y="0"/>
              <a:chExt cx="1485974" cy="957177"/>
            </a:xfrm>
          </p:grpSpPr>
          <p:sp>
            <p:nvSpPr>
              <p:cNvPr id="3130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0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07" name="図形"/>
            <p:cNvGrpSpPr/>
            <p:nvPr/>
          </p:nvGrpSpPr>
          <p:grpSpPr>
            <a:xfrm rot="21003214">
              <a:off x="8599209" y="1137725"/>
              <a:ext cx="1485976" cy="957178"/>
              <a:chOff x="0" y="0"/>
              <a:chExt cx="1485974" cy="957177"/>
            </a:xfrm>
          </p:grpSpPr>
          <p:sp>
            <p:nvSpPr>
              <p:cNvPr id="3130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0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10" name="図形"/>
            <p:cNvGrpSpPr/>
            <p:nvPr/>
          </p:nvGrpSpPr>
          <p:grpSpPr>
            <a:xfrm rot="21003214">
              <a:off x="10742164" y="1137725"/>
              <a:ext cx="1485976" cy="957178"/>
              <a:chOff x="0" y="0"/>
              <a:chExt cx="1485974" cy="957177"/>
            </a:xfrm>
          </p:grpSpPr>
          <p:sp>
            <p:nvSpPr>
              <p:cNvPr id="3130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0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13" name="図形"/>
            <p:cNvGrpSpPr/>
            <p:nvPr/>
          </p:nvGrpSpPr>
          <p:grpSpPr>
            <a:xfrm rot="21003214">
              <a:off x="12885120" y="1137725"/>
              <a:ext cx="1485976" cy="957178"/>
              <a:chOff x="0" y="0"/>
              <a:chExt cx="1485974" cy="957177"/>
            </a:xfrm>
          </p:grpSpPr>
          <p:sp>
            <p:nvSpPr>
              <p:cNvPr id="31312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1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16" name="図形"/>
            <p:cNvGrpSpPr/>
            <p:nvPr/>
          </p:nvGrpSpPr>
          <p:grpSpPr>
            <a:xfrm rot="21003214">
              <a:off x="15028076" y="1137725"/>
              <a:ext cx="1485975" cy="957178"/>
              <a:chOff x="0" y="0"/>
              <a:chExt cx="1485974" cy="957177"/>
            </a:xfrm>
          </p:grpSpPr>
          <p:sp>
            <p:nvSpPr>
              <p:cNvPr id="31315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1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19" name="図形"/>
            <p:cNvGrpSpPr/>
            <p:nvPr/>
          </p:nvGrpSpPr>
          <p:grpSpPr>
            <a:xfrm rot="21003214">
              <a:off x="17171030" y="1137725"/>
              <a:ext cx="1485976" cy="957178"/>
              <a:chOff x="0" y="0"/>
              <a:chExt cx="1485974" cy="957177"/>
            </a:xfrm>
          </p:grpSpPr>
          <p:sp>
            <p:nvSpPr>
              <p:cNvPr id="31318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1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22" name="図形"/>
            <p:cNvGrpSpPr/>
            <p:nvPr/>
          </p:nvGrpSpPr>
          <p:grpSpPr>
            <a:xfrm rot="21003214">
              <a:off x="19313985" y="1137725"/>
              <a:ext cx="1485975" cy="957178"/>
              <a:chOff x="0" y="0"/>
              <a:chExt cx="1485974" cy="957177"/>
            </a:xfrm>
          </p:grpSpPr>
          <p:sp>
            <p:nvSpPr>
              <p:cNvPr id="31321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2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25" name="図形"/>
            <p:cNvGrpSpPr/>
            <p:nvPr/>
          </p:nvGrpSpPr>
          <p:grpSpPr>
            <a:xfrm rot="21003214">
              <a:off x="4313300" y="2194546"/>
              <a:ext cx="1485975" cy="957178"/>
              <a:chOff x="0" y="0"/>
              <a:chExt cx="1485974" cy="957177"/>
            </a:xfrm>
          </p:grpSpPr>
          <p:sp>
            <p:nvSpPr>
              <p:cNvPr id="3132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2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28" name="図形"/>
            <p:cNvGrpSpPr/>
            <p:nvPr/>
          </p:nvGrpSpPr>
          <p:grpSpPr>
            <a:xfrm rot="21003214">
              <a:off x="6456255" y="2194546"/>
              <a:ext cx="1485976" cy="957178"/>
              <a:chOff x="0" y="0"/>
              <a:chExt cx="1485974" cy="957177"/>
            </a:xfrm>
          </p:grpSpPr>
          <p:sp>
            <p:nvSpPr>
              <p:cNvPr id="3132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2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31" name="図形"/>
            <p:cNvGrpSpPr/>
            <p:nvPr/>
          </p:nvGrpSpPr>
          <p:grpSpPr>
            <a:xfrm rot="21003214">
              <a:off x="8599209" y="2194546"/>
              <a:ext cx="1485976" cy="957178"/>
              <a:chOff x="0" y="0"/>
              <a:chExt cx="1485974" cy="957177"/>
            </a:xfrm>
          </p:grpSpPr>
          <p:sp>
            <p:nvSpPr>
              <p:cNvPr id="3133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2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34" name="図形"/>
            <p:cNvGrpSpPr/>
            <p:nvPr/>
          </p:nvGrpSpPr>
          <p:grpSpPr>
            <a:xfrm rot="21003214">
              <a:off x="10742164" y="2194546"/>
              <a:ext cx="1485976" cy="957178"/>
              <a:chOff x="0" y="0"/>
              <a:chExt cx="1485974" cy="957177"/>
            </a:xfrm>
          </p:grpSpPr>
          <p:sp>
            <p:nvSpPr>
              <p:cNvPr id="3133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3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37" name="図形"/>
            <p:cNvGrpSpPr/>
            <p:nvPr/>
          </p:nvGrpSpPr>
          <p:grpSpPr>
            <a:xfrm rot="21003214">
              <a:off x="12885120" y="2194546"/>
              <a:ext cx="1485976" cy="957178"/>
              <a:chOff x="0" y="0"/>
              <a:chExt cx="1485974" cy="957177"/>
            </a:xfrm>
          </p:grpSpPr>
          <p:sp>
            <p:nvSpPr>
              <p:cNvPr id="3133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3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40" name="図形"/>
            <p:cNvGrpSpPr/>
            <p:nvPr/>
          </p:nvGrpSpPr>
          <p:grpSpPr>
            <a:xfrm rot="21003214">
              <a:off x="15028076" y="2194546"/>
              <a:ext cx="1485975" cy="957178"/>
              <a:chOff x="0" y="0"/>
              <a:chExt cx="1485974" cy="957177"/>
            </a:xfrm>
          </p:grpSpPr>
          <p:sp>
            <p:nvSpPr>
              <p:cNvPr id="3133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3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43" name="図形"/>
            <p:cNvGrpSpPr/>
            <p:nvPr/>
          </p:nvGrpSpPr>
          <p:grpSpPr>
            <a:xfrm rot="21003214">
              <a:off x="17171030" y="2194546"/>
              <a:ext cx="1485976" cy="957178"/>
              <a:chOff x="0" y="0"/>
              <a:chExt cx="1485974" cy="957177"/>
            </a:xfrm>
          </p:grpSpPr>
          <p:sp>
            <p:nvSpPr>
              <p:cNvPr id="3134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4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46" name="図形"/>
            <p:cNvGrpSpPr/>
            <p:nvPr/>
          </p:nvGrpSpPr>
          <p:grpSpPr>
            <a:xfrm rot="21003214">
              <a:off x="19313985" y="2194546"/>
              <a:ext cx="1485975" cy="957178"/>
              <a:chOff x="0" y="0"/>
              <a:chExt cx="1485974" cy="957177"/>
            </a:xfrm>
          </p:grpSpPr>
          <p:sp>
            <p:nvSpPr>
              <p:cNvPr id="3134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4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49" name="図形"/>
            <p:cNvGrpSpPr/>
            <p:nvPr/>
          </p:nvGrpSpPr>
          <p:grpSpPr>
            <a:xfrm rot="21003214">
              <a:off x="6456255" y="3251367"/>
              <a:ext cx="1485976" cy="957179"/>
              <a:chOff x="0" y="0"/>
              <a:chExt cx="1485974" cy="957177"/>
            </a:xfrm>
          </p:grpSpPr>
          <p:sp>
            <p:nvSpPr>
              <p:cNvPr id="3134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4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52" name="図形"/>
            <p:cNvGrpSpPr/>
            <p:nvPr/>
          </p:nvGrpSpPr>
          <p:grpSpPr>
            <a:xfrm rot="21003214">
              <a:off x="8599209" y="3251367"/>
              <a:ext cx="1485976" cy="957179"/>
              <a:chOff x="0" y="0"/>
              <a:chExt cx="1485974" cy="957177"/>
            </a:xfrm>
          </p:grpSpPr>
          <p:sp>
            <p:nvSpPr>
              <p:cNvPr id="3135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5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55" name="図形"/>
            <p:cNvGrpSpPr/>
            <p:nvPr/>
          </p:nvGrpSpPr>
          <p:grpSpPr>
            <a:xfrm rot="21003214">
              <a:off x="10742164" y="3251367"/>
              <a:ext cx="1485976" cy="957179"/>
              <a:chOff x="0" y="0"/>
              <a:chExt cx="1485974" cy="957177"/>
            </a:xfrm>
          </p:grpSpPr>
          <p:sp>
            <p:nvSpPr>
              <p:cNvPr id="3135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5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58" name="図形"/>
            <p:cNvGrpSpPr/>
            <p:nvPr/>
          </p:nvGrpSpPr>
          <p:grpSpPr>
            <a:xfrm rot="21003214">
              <a:off x="12885120" y="3251367"/>
              <a:ext cx="1485976" cy="957179"/>
              <a:chOff x="0" y="0"/>
              <a:chExt cx="1485974" cy="957177"/>
            </a:xfrm>
          </p:grpSpPr>
          <p:sp>
            <p:nvSpPr>
              <p:cNvPr id="3135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5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61" name="図形"/>
            <p:cNvGrpSpPr/>
            <p:nvPr/>
          </p:nvGrpSpPr>
          <p:grpSpPr>
            <a:xfrm rot="21003214">
              <a:off x="15028076" y="3251367"/>
              <a:ext cx="1485975" cy="957179"/>
              <a:chOff x="0" y="0"/>
              <a:chExt cx="1485974" cy="957177"/>
            </a:xfrm>
          </p:grpSpPr>
          <p:sp>
            <p:nvSpPr>
              <p:cNvPr id="31360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5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64" name="図形"/>
            <p:cNvGrpSpPr/>
            <p:nvPr/>
          </p:nvGrpSpPr>
          <p:grpSpPr>
            <a:xfrm rot="21003214">
              <a:off x="17171030" y="3251367"/>
              <a:ext cx="1485976" cy="957179"/>
              <a:chOff x="0" y="0"/>
              <a:chExt cx="1485974" cy="957177"/>
            </a:xfrm>
          </p:grpSpPr>
          <p:sp>
            <p:nvSpPr>
              <p:cNvPr id="31363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6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67" name="図形"/>
            <p:cNvGrpSpPr/>
            <p:nvPr/>
          </p:nvGrpSpPr>
          <p:grpSpPr>
            <a:xfrm rot="21003214">
              <a:off x="19313985" y="3251367"/>
              <a:ext cx="1485975" cy="957179"/>
              <a:chOff x="0" y="0"/>
              <a:chExt cx="1485974" cy="957177"/>
            </a:xfrm>
          </p:grpSpPr>
          <p:sp>
            <p:nvSpPr>
              <p:cNvPr id="31366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6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70" name="図形"/>
            <p:cNvGrpSpPr/>
            <p:nvPr/>
          </p:nvGrpSpPr>
          <p:grpSpPr>
            <a:xfrm rot="21003214">
              <a:off x="8599209" y="4308802"/>
              <a:ext cx="1485976" cy="957178"/>
              <a:chOff x="0" y="0"/>
              <a:chExt cx="1485974" cy="957177"/>
            </a:xfrm>
          </p:grpSpPr>
          <p:sp>
            <p:nvSpPr>
              <p:cNvPr id="31369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6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73" name="図形"/>
            <p:cNvGrpSpPr/>
            <p:nvPr/>
          </p:nvGrpSpPr>
          <p:grpSpPr>
            <a:xfrm rot="21003214">
              <a:off x="10742164" y="4308802"/>
              <a:ext cx="1485976" cy="957178"/>
              <a:chOff x="0" y="0"/>
              <a:chExt cx="1485974" cy="957177"/>
            </a:xfrm>
          </p:grpSpPr>
          <p:sp>
            <p:nvSpPr>
              <p:cNvPr id="31372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7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76" name="図形"/>
            <p:cNvGrpSpPr/>
            <p:nvPr/>
          </p:nvGrpSpPr>
          <p:grpSpPr>
            <a:xfrm rot="21003214">
              <a:off x="12885120" y="4308802"/>
              <a:ext cx="1485976" cy="957178"/>
              <a:chOff x="0" y="0"/>
              <a:chExt cx="1485974" cy="957177"/>
            </a:xfrm>
          </p:grpSpPr>
          <p:sp>
            <p:nvSpPr>
              <p:cNvPr id="31375" name="図形"/>
              <p:cNvSpPr/>
              <p:nvPr/>
            </p:nvSpPr>
            <p:spPr>
              <a:xfrm>
                <a:off x="38099" y="38099"/>
                <a:ext cx="1409776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7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79" name="図形"/>
            <p:cNvGrpSpPr/>
            <p:nvPr/>
          </p:nvGrpSpPr>
          <p:grpSpPr>
            <a:xfrm rot="21003214">
              <a:off x="15028076" y="4308802"/>
              <a:ext cx="1485975" cy="957178"/>
              <a:chOff x="0" y="0"/>
              <a:chExt cx="1485974" cy="957177"/>
            </a:xfrm>
          </p:grpSpPr>
          <p:sp>
            <p:nvSpPr>
              <p:cNvPr id="3137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7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82" name="図形"/>
            <p:cNvGrpSpPr/>
            <p:nvPr/>
          </p:nvGrpSpPr>
          <p:grpSpPr>
            <a:xfrm rot="21003214">
              <a:off x="17171030" y="4308802"/>
              <a:ext cx="1485976" cy="957178"/>
              <a:chOff x="0" y="0"/>
              <a:chExt cx="1485974" cy="957177"/>
            </a:xfrm>
          </p:grpSpPr>
          <p:sp>
            <p:nvSpPr>
              <p:cNvPr id="3138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8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85" name="図形"/>
            <p:cNvGrpSpPr/>
            <p:nvPr/>
          </p:nvGrpSpPr>
          <p:grpSpPr>
            <a:xfrm rot="21003214">
              <a:off x="19313985" y="4308802"/>
              <a:ext cx="1485975" cy="957178"/>
              <a:chOff x="0" y="0"/>
              <a:chExt cx="1485974" cy="957177"/>
            </a:xfrm>
          </p:grpSpPr>
          <p:sp>
            <p:nvSpPr>
              <p:cNvPr id="3138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8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88" name="図形"/>
            <p:cNvGrpSpPr/>
            <p:nvPr/>
          </p:nvGrpSpPr>
          <p:grpSpPr>
            <a:xfrm rot="21003214">
              <a:off x="10742164" y="5365623"/>
              <a:ext cx="1485976" cy="957178"/>
              <a:chOff x="0" y="0"/>
              <a:chExt cx="1485974" cy="957177"/>
            </a:xfrm>
          </p:grpSpPr>
          <p:sp>
            <p:nvSpPr>
              <p:cNvPr id="3138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8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91" name="図形"/>
            <p:cNvGrpSpPr/>
            <p:nvPr/>
          </p:nvGrpSpPr>
          <p:grpSpPr>
            <a:xfrm rot="21003214">
              <a:off x="12885120" y="5365623"/>
              <a:ext cx="1485976" cy="957178"/>
              <a:chOff x="0" y="0"/>
              <a:chExt cx="1485974" cy="957177"/>
            </a:xfrm>
          </p:grpSpPr>
          <p:sp>
            <p:nvSpPr>
              <p:cNvPr id="3139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8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94" name="図形"/>
            <p:cNvGrpSpPr/>
            <p:nvPr/>
          </p:nvGrpSpPr>
          <p:grpSpPr>
            <a:xfrm rot="21003214">
              <a:off x="15028076" y="5365623"/>
              <a:ext cx="1485975" cy="957178"/>
              <a:chOff x="0" y="0"/>
              <a:chExt cx="1485974" cy="957177"/>
            </a:xfrm>
          </p:grpSpPr>
          <p:sp>
            <p:nvSpPr>
              <p:cNvPr id="3139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9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97" name="図形"/>
            <p:cNvGrpSpPr/>
            <p:nvPr/>
          </p:nvGrpSpPr>
          <p:grpSpPr>
            <a:xfrm rot="21003214">
              <a:off x="17171030" y="5365623"/>
              <a:ext cx="1485976" cy="957178"/>
              <a:chOff x="0" y="0"/>
              <a:chExt cx="1485974" cy="957177"/>
            </a:xfrm>
          </p:grpSpPr>
          <p:sp>
            <p:nvSpPr>
              <p:cNvPr id="3139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9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00" name="図形"/>
            <p:cNvGrpSpPr/>
            <p:nvPr/>
          </p:nvGrpSpPr>
          <p:grpSpPr>
            <a:xfrm rot="21003214">
              <a:off x="19313985" y="5365623"/>
              <a:ext cx="1485975" cy="957178"/>
              <a:chOff x="0" y="0"/>
              <a:chExt cx="1485974" cy="957177"/>
            </a:xfrm>
          </p:grpSpPr>
          <p:sp>
            <p:nvSpPr>
              <p:cNvPr id="3139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9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03" name="図形"/>
            <p:cNvGrpSpPr/>
            <p:nvPr/>
          </p:nvGrpSpPr>
          <p:grpSpPr>
            <a:xfrm rot="21003214">
              <a:off x="12885120" y="6408532"/>
              <a:ext cx="1485976" cy="957178"/>
              <a:chOff x="0" y="0"/>
              <a:chExt cx="1485974" cy="957177"/>
            </a:xfrm>
          </p:grpSpPr>
          <p:sp>
            <p:nvSpPr>
              <p:cNvPr id="31402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0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06" name="図形"/>
            <p:cNvGrpSpPr/>
            <p:nvPr/>
          </p:nvGrpSpPr>
          <p:grpSpPr>
            <a:xfrm rot="21003214">
              <a:off x="15028076" y="6408532"/>
              <a:ext cx="1485975" cy="957178"/>
              <a:chOff x="0" y="0"/>
              <a:chExt cx="1485974" cy="957177"/>
            </a:xfrm>
          </p:grpSpPr>
          <p:sp>
            <p:nvSpPr>
              <p:cNvPr id="31405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0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09" name="図形"/>
            <p:cNvGrpSpPr/>
            <p:nvPr/>
          </p:nvGrpSpPr>
          <p:grpSpPr>
            <a:xfrm rot="21003214">
              <a:off x="17171030" y="6408532"/>
              <a:ext cx="1485976" cy="957178"/>
              <a:chOff x="0" y="0"/>
              <a:chExt cx="1485974" cy="957177"/>
            </a:xfrm>
          </p:grpSpPr>
          <p:sp>
            <p:nvSpPr>
              <p:cNvPr id="31408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0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12" name="図形"/>
            <p:cNvGrpSpPr/>
            <p:nvPr/>
          </p:nvGrpSpPr>
          <p:grpSpPr>
            <a:xfrm rot="21003214">
              <a:off x="19313985" y="6408532"/>
              <a:ext cx="1485975" cy="957178"/>
              <a:chOff x="0" y="0"/>
              <a:chExt cx="1485974" cy="957177"/>
            </a:xfrm>
          </p:grpSpPr>
          <p:sp>
            <p:nvSpPr>
              <p:cNvPr id="31411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1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15" name="図形"/>
            <p:cNvGrpSpPr/>
            <p:nvPr/>
          </p:nvGrpSpPr>
          <p:grpSpPr>
            <a:xfrm rot="21003214">
              <a:off x="15028076" y="7539901"/>
              <a:ext cx="1485975" cy="957178"/>
              <a:chOff x="0" y="0"/>
              <a:chExt cx="1485974" cy="957177"/>
            </a:xfrm>
          </p:grpSpPr>
          <p:sp>
            <p:nvSpPr>
              <p:cNvPr id="31414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1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18" name="図形"/>
            <p:cNvGrpSpPr/>
            <p:nvPr/>
          </p:nvGrpSpPr>
          <p:grpSpPr>
            <a:xfrm rot="21003214">
              <a:off x="17171030" y="7539901"/>
              <a:ext cx="1485976" cy="957178"/>
              <a:chOff x="0" y="0"/>
              <a:chExt cx="1485974" cy="957177"/>
            </a:xfrm>
          </p:grpSpPr>
          <p:sp>
            <p:nvSpPr>
              <p:cNvPr id="31417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1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21" name="図形"/>
            <p:cNvGrpSpPr/>
            <p:nvPr/>
          </p:nvGrpSpPr>
          <p:grpSpPr>
            <a:xfrm rot="21003214">
              <a:off x="19313985" y="7539901"/>
              <a:ext cx="1485975" cy="957178"/>
              <a:chOff x="0" y="0"/>
              <a:chExt cx="1485974" cy="957177"/>
            </a:xfrm>
          </p:grpSpPr>
          <p:sp>
            <p:nvSpPr>
              <p:cNvPr id="31420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1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24" name="図形"/>
            <p:cNvGrpSpPr/>
            <p:nvPr/>
          </p:nvGrpSpPr>
          <p:grpSpPr>
            <a:xfrm rot="21003214">
              <a:off x="17171030" y="8536086"/>
              <a:ext cx="1485976" cy="957178"/>
              <a:chOff x="0" y="0"/>
              <a:chExt cx="1485974" cy="957177"/>
            </a:xfrm>
          </p:grpSpPr>
          <p:sp>
            <p:nvSpPr>
              <p:cNvPr id="31423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2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27" name="図形"/>
            <p:cNvGrpSpPr/>
            <p:nvPr/>
          </p:nvGrpSpPr>
          <p:grpSpPr>
            <a:xfrm rot="21003214">
              <a:off x="19313985" y="8536086"/>
              <a:ext cx="1485975" cy="957178"/>
              <a:chOff x="0" y="0"/>
              <a:chExt cx="1485974" cy="957177"/>
            </a:xfrm>
          </p:grpSpPr>
          <p:sp>
            <p:nvSpPr>
              <p:cNvPr id="31426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2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30" name="図形"/>
            <p:cNvGrpSpPr/>
            <p:nvPr/>
          </p:nvGrpSpPr>
          <p:grpSpPr>
            <a:xfrm rot="21003214">
              <a:off x="19313985" y="9592907"/>
              <a:ext cx="1485975" cy="957178"/>
              <a:chOff x="0" y="0"/>
              <a:chExt cx="1485974" cy="957177"/>
            </a:xfrm>
          </p:grpSpPr>
          <p:sp>
            <p:nvSpPr>
              <p:cNvPr id="31429" name="図形"/>
              <p:cNvSpPr/>
              <p:nvPr/>
            </p:nvSpPr>
            <p:spPr>
              <a:xfrm>
                <a:off x="38100" y="38099"/>
                <a:ext cx="1409775" cy="8809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FFFF">
                  <a:alpha val="46861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2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alphaModFix amt="46861"/>
                <a:extLst/>
              </a:blip>
              <a:stretch>
                <a:fillRect/>
              </a:stretch>
            </p:blipFill>
            <p:spPr>
              <a:xfrm>
                <a:off x="0" y="0"/>
                <a:ext cx="1485975" cy="95717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450" name="グループ"/>
          <p:cNvGrpSpPr/>
          <p:nvPr/>
        </p:nvGrpSpPr>
        <p:grpSpPr>
          <a:xfrm>
            <a:off x="1541386" y="11757443"/>
            <a:ext cx="1659141" cy="1221220"/>
            <a:chOff x="-44107" y="-44101"/>
            <a:chExt cx="1659140" cy="1221218"/>
          </a:xfrm>
        </p:grpSpPr>
        <p:grpSp>
          <p:nvGrpSpPr>
            <p:cNvPr id="3143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43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3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4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43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43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43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43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43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1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44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44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44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44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469" name="グループ"/>
          <p:cNvGrpSpPr/>
          <p:nvPr/>
        </p:nvGrpSpPr>
        <p:grpSpPr>
          <a:xfrm>
            <a:off x="1541386" y="10689743"/>
            <a:ext cx="1659141" cy="1221220"/>
            <a:chOff x="-44107" y="-44101"/>
            <a:chExt cx="1659140" cy="1221218"/>
          </a:xfrm>
        </p:grpSpPr>
        <p:grpSp>
          <p:nvGrpSpPr>
            <p:cNvPr id="3145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45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5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6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45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45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45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45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45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1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46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46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46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46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488" name="グループ"/>
          <p:cNvGrpSpPr/>
          <p:nvPr/>
        </p:nvGrpSpPr>
        <p:grpSpPr>
          <a:xfrm>
            <a:off x="1541386" y="9632921"/>
            <a:ext cx="1659141" cy="1221220"/>
            <a:chOff x="-44107" y="-44101"/>
            <a:chExt cx="1659140" cy="1221218"/>
          </a:xfrm>
        </p:grpSpPr>
        <p:grpSp>
          <p:nvGrpSpPr>
            <p:cNvPr id="3147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47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7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8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47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47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47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47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47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1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47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48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48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48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507" name="グループ"/>
          <p:cNvGrpSpPr/>
          <p:nvPr/>
        </p:nvGrpSpPr>
        <p:grpSpPr>
          <a:xfrm>
            <a:off x="1541386" y="8583115"/>
            <a:ext cx="1659141" cy="1221220"/>
            <a:chOff x="-44107" y="-44101"/>
            <a:chExt cx="1659140" cy="1221218"/>
          </a:xfrm>
        </p:grpSpPr>
        <p:grpSp>
          <p:nvGrpSpPr>
            <p:cNvPr id="3149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49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8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0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49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49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49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49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49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1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49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0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0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0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526" name="グループ"/>
          <p:cNvGrpSpPr/>
          <p:nvPr/>
        </p:nvGrpSpPr>
        <p:grpSpPr>
          <a:xfrm>
            <a:off x="1541386" y="7519280"/>
            <a:ext cx="1659141" cy="1221220"/>
            <a:chOff x="-44107" y="-44101"/>
            <a:chExt cx="1659140" cy="1221218"/>
          </a:xfrm>
        </p:grpSpPr>
        <p:grpSp>
          <p:nvGrpSpPr>
            <p:cNvPr id="3151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50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0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2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51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51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51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51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51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1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51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1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2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2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545" name="グループ"/>
          <p:cNvGrpSpPr/>
          <p:nvPr/>
        </p:nvGrpSpPr>
        <p:grpSpPr>
          <a:xfrm>
            <a:off x="1541386" y="6476487"/>
            <a:ext cx="1659141" cy="1221220"/>
            <a:chOff x="-44107" y="-44101"/>
            <a:chExt cx="1659140" cy="1221218"/>
          </a:xfrm>
        </p:grpSpPr>
        <p:grpSp>
          <p:nvGrpSpPr>
            <p:cNvPr id="3152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52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2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4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53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53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53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53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53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2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536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3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40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4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564" name="グループ"/>
          <p:cNvGrpSpPr/>
          <p:nvPr/>
        </p:nvGrpSpPr>
        <p:grpSpPr>
          <a:xfrm>
            <a:off x="1541386" y="5405638"/>
            <a:ext cx="1659141" cy="1221220"/>
            <a:chOff x="-44107" y="-44101"/>
            <a:chExt cx="1659140" cy="1221218"/>
          </a:xfrm>
        </p:grpSpPr>
        <p:grpSp>
          <p:nvGrpSpPr>
            <p:cNvPr id="3154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54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4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6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54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55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55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55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55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2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555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5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59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6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583" name="グループ"/>
          <p:cNvGrpSpPr/>
          <p:nvPr/>
        </p:nvGrpSpPr>
        <p:grpSpPr>
          <a:xfrm>
            <a:off x="1536307" y="4355832"/>
            <a:ext cx="1659142" cy="1221220"/>
            <a:chOff x="-44107" y="-44101"/>
            <a:chExt cx="1659140" cy="1221218"/>
          </a:xfrm>
        </p:grpSpPr>
        <p:grpSp>
          <p:nvGrpSpPr>
            <p:cNvPr id="3156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56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6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8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56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56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57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57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57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2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574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7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78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8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02" name="グループ"/>
          <p:cNvGrpSpPr/>
          <p:nvPr/>
        </p:nvGrpSpPr>
        <p:grpSpPr>
          <a:xfrm>
            <a:off x="1536307" y="3278461"/>
            <a:ext cx="1659142" cy="1221220"/>
            <a:chOff x="-44107" y="-44101"/>
            <a:chExt cx="1659140" cy="1221218"/>
          </a:xfrm>
        </p:grpSpPr>
        <p:grpSp>
          <p:nvGrpSpPr>
            <p:cNvPr id="3158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58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8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0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58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58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59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59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58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2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593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59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597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59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21" name="グループ"/>
          <p:cNvGrpSpPr/>
          <p:nvPr/>
        </p:nvGrpSpPr>
        <p:grpSpPr>
          <a:xfrm>
            <a:off x="1536307" y="2235175"/>
            <a:ext cx="1659142" cy="1221220"/>
            <a:chOff x="-44107" y="-44101"/>
            <a:chExt cx="1659140" cy="1221218"/>
          </a:xfrm>
        </p:grpSpPr>
        <p:grpSp>
          <p:nvGrpSpPr>
            <p:cNvPr id="3160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0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0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2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60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60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61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60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608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2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612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61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616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61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40" name="グループ"/>
          <p:cNvGrpSpPr/>
          <p:nvPr/>
        </p:nvGrpSpPr>
        <p:grpSpPr>
          <a:xfrm>
            <a:off x="3705733" y="11757443"/>
            <a:ext cx="1659142" cy="1221220"/>
            <a:chOff x="-44107" y="-44101"/>
            <a:chExt cx="1659140" cy="1221218"/>
          </a:xfrm>
        </p:grpSpPr>
        <p:grpSp>
          <p:nvGrpSpPr>
            <p:cNvPr id="3162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2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2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3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62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62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62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62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62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3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63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63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63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63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59" name="グループ"/>
          <p:cNvGrpSpPr/>
          <p:nvPr/>
        </p:nvGrpSpPr>
        <p:grpSpPr>
          <a:xfrm>
            <a:off x="3705733" y="10689743"/>
            <a:ext cx="1659142" cy="1221220"/>
            <a:chOff x="-44107" y="-44101"/>
            <a:chExt cx="1659140" cy="1221218"/>
          </a:xfrm>
        </p:grpSpPr>
        <p:grpSp>
          <p:nvGrpSpPr>
            <p:cNvPr id="3164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4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4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5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64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64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64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64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64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3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65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65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65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65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78" name="グループ"/>
          <p:cNvGrpSpPr/>
          <p:nvPr/>
        </p:nvGrpSpPr>
        <p:grpSpPr>
          <a:xfrm>
            <a:off x="3705733" y="9632921"/>
            <a:ext cx="1659142" cy="1221220"/>
            <a:chOff x="-44107" y="-44101"/>
            <a:chExt cx="1659140" cy="1221218"/>
          </a:xfrm>
        </p:grpSpPr>
        <p:grpSp>
          <p:nvGrpSpPr>
            <p:cNvPr id="3166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6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6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7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66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66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66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66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66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3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66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67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67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67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697" name="グループ"/>
          <p:cNvGrpSpPr/>
          <p:nvPr/>
        </p:nvGrpSpPr>
        <p:grpSpPr>
          <a:xfrm>
            <a:off x="3705733" y="8583115"/>
            <a:ext cx="1659142" cy="1221220"/>
            <a:chOff x="-44107" y="-44101"/>
            <a:chExt cx="1659140" cy="1221218"/>
          </a:xfrm>
        </p:grpSpPr>
        <p:grpSp>
          <p:nvGrpSpPr>
            <p:cNvPr id="3168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8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7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9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68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68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68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68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68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3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68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69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69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69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716" name="グループ"/>
          <p:cNvGrpSpPr/>
          <p:nvPr/>
        </p:nvGrpSpPr>
        <p:grpSpPr>
          <a:xfrm>
            <a:off x="3705733" y="7519280"/>
            <a:ext cx="1659142" cy="1221220"/>
            <a:chOff x="-44107" y="-44101"/>
            <a:chExt cx="1659140" cy="1221218"/>
          </a:xfrm>
        </p:grpSpPr>
        <p:grpSp>
          <p:nvGrpSpPr>
            <p:cNvPr id="3170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69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9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1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0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0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70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0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0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3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70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70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71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71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735" name="グループ"/>
          <p:cNvGrpSpPr/>
          <p:nvPr/>
        </p:nvGrpSpPr>
        <p:grpSpPr>
          <a:xfrm>
            <a:off x="3705733" y="6476487"/>
            <a:ext cx="1659142" cy="1221220"/>
            <a:chOff x="-44107" y="-44101"/>
            <a:chExt cx="1659140" cy="1221218"/>
          </a:xfrm>
        </p:grpSpPr>
        <p:grpSp>
          <p:nvGrpSpPr>
            <p:cNvPr id="3171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71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1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3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2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2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72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2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2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4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726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72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730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73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754" name="グループ"/>
          <p:cNvGrpSpPr/>
          <p:nvPr/>
        </p:nvGrpSpPr>
        <p:grpSpPr>
          <a:xfrm>
            <a:off x="3705733" y="5405638"/>
            <a:ext cx="1659142" cy="1221220"/>
            <a:chOff x="-44107" y="-44101"/>
            <a:chExt cx="1659140" cy="1221218"/>
          </a:xfrm>
        </p:grpSpPr>
        <p:grpSp>
          <p:nvGrpSpPr>
            <p:cNvPr id="3173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73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3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5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3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4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74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4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4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4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745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74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749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75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773" name="グループ"/>
          <p:cNvGrpSpPr/>
          <p:nvPr/>
        </p:nvGrpSpPr>
        <p:grpSpPr>
          <a:xfrm>
            <a:off x="3700655" y="4355832"/>
            <a:ext cx="1659142" cy="1221220"/>
            <a:chOff x="-44107" y="-44101"/>
            <a:chExt cx="1659140" cy="1221218"/>
          </a:xfrm>
        </p:grpSpPr>
        <p:grpSp>
          <p:nvGrpSpPr>
            <p:cNvPr id="3175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75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5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7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5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5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76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6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6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4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764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76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768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77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792" name="グループ"/>
          <p:cNvGrpSpPr/>
          <p:nvPr/>
        </p:nvGrpSpPr>
        <p:grpSpPr>
          <a:xfrm>
            <a:off x="3700655" y="3278461"/>
            <a:ext cx="1659142" cy="1221220"/>
            <a:chOff x="-44107" y="-44101"/>
            <a:chExt cx="1659140" cy="1221218"/>
          </a:xfrm>
        </p:grpSpPr>
        <p:grpSp>
          <p:nvGrpSpPr>
            <p:cNvPr id="3177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77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7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9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7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7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78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8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7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4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783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78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787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78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811" name="グループ"/>
          <p:cNvGrpSpPr/>
          <p:nvPr/>
        </p:nvGrpSpPr>
        <p:grpSpPr>
          <a:xfrm>
            <a:off x="5844680" y="11757443"/>
            <a:ext cx="1659142" cy="1221220"/>
            <a:chOff x="-44107" y="-44101"/>
            <a:chExt cx="1659140" cy="1221218"/>
          </a:xfrm>
        </p:grpSpPr>
        <p:grpSp>
          <p:nvGrpSpPr>
            <p:cNvPr id="3179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79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9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1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79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79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0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79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798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4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02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0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806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80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830" name="グループ"/>
          <p:cNvGrpSpPr/>
          <p:nvPr/>
        </p:nvGrpSpPr>
        <p:grpSpPr>
          <a:xfrm>
            <a:off x="5844680" y="10689743"/>
            <a:ext cx="1659142" cy="1221220"/>
            <a:chOff x="-44107" y="-44101"/>
            <a:chExt cx="1659140" cy="1221218"/>
          </a:xfrm>
        </p:grpSpPr>
        <p:grpSp>
          <p:nvGrpSpPr>
            <p:cNvPr id="3181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81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1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2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81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81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1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81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81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5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2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2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82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82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849" name="グループ"/>
          <p:cNvGrpSpPr/>
          <p:nvPr/>
        </p:nvGrpSpPr>
        <p:grpSpPr>
          <a:xfrm>
            <a:off x="5844680" y="9632921"/>
            <a:ext cx="1659142" cy="1221220"/>
            <a:chOff x="-44107" y="-44101"/>
            <a:chExt cx="1659140" cy="1221218"/>
          </a:xfrm>
        </p:grpSpPr>
        <p:grpSp>
          <p:nvGrpSpPr>
            <p:cNvPr id="3183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83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3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4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83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83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3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83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83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5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4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4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84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84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868" name="グループ"/>
          <p:cNvGrpSpPr/>
          <p:nvPr/>
        </p:nvGrpSpPr>
        <p:grpSpPr>
          <a:xfrm>
            <a:off x="5844680" y="8583115"/>
            <a:ext cx="1659142" cy="1221220"/>
            <a:chOff x="-44107" y="-44101"/>
            <a:chExt cx="1659140" cy="1221218"/>
          </a:xfrm>
        </p:grpSpPr>
        <p:grpSp>
          <p:nvGrpSpPr>
            <p:cNvPr id="3185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85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5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6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85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85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5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85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85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5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5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6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86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86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887" name="グループ"/>
          <p:cNvGrpSpPr/>
          <p:nvPr/>
        </p:nvGrpSpPr>
        <p:grpSpPr>
          <a:xfrm>
            <a:off x="5844680" y="7519280"/>
            <a:ext cx="1659142" cy="1221220"/>
            <a:chOff x="-44107" y="-44101"/>
            <a:chExt cx="1659140" cy="1221218"/>
          </a:xfrm>
        </p:grpSpPr>
        <p:grpSp>
          <p:nvGrpSpPr>
            <p:cNvPr id="3187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87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6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8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87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87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7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87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87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5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7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8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88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88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906" name="グループ"/>
          <p:cNvGrpSpPr/>
          <p:nvPr/>
        </p:nvGrpSpPr>
        <p:grpSpPr>
          <a:xfrm>
            <a:off x="5844680" y="6476487"/>
            <a:ext cx="1659142" cy="1221220"/>
            <a:chOff x="-44107" y="-44101"/>
            <a:chExt cx="1659140" cy="1221218"/>
          </a:xfrm>
        </p:grpSpPr>
        <p:grpSp>
          <p:nvGrpSpPr>
            <p:cNvPr id="3189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88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8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0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89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89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89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89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89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5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89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89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0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0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925" name="グループ"/>
          <p:cNvGrpSpPr/>
          <p:nvPr/>
        </p:nvGrpSpPr>
        <p:grpSpPr>
          <a:xfrm>
            <a:off x="5844680" y="5405638"/>
            <a:ext cx="1659142" cy="1221220"/>
            <a:chOff x="-44107" y="-44101"/>
            <a:chExt cx="1659140" cy="1221218"/>
          </a:xfrm>
        </p:grpSpPr>
        <p:grpSp>
          <p:nvGrpSpPr>
            <p:cNvPr id="3190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90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0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2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91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91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91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91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91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6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916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91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20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2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944" name="グループ"/>
          <p:cNvGrpSpPr/>
          <p:nvPr/>
        </p:nvGrpSpPr>
        <p:grpSpPr>
          <a:xfrm>
            <a:off x="5839602" y="4355832"/>
            <a:ext cx="1659142" cy="1221220"/>
            <a:chOff x="-44107" y="-44101"/>
            <a:chExt cx="1659140" cy="1221218"/>
          </a:xfrm>
        </p:grpSpPr>
        <p:grpSp>
          <p:nvGrpSpPr>
            <p:cNvPr id="3192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92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2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4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92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93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93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93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93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6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935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93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39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4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963" name="グループ"/>
          <p:cNvGrpSpPr/>
          <p:nvPr/>
        </p:nvGrpSpPr>
        <p:grpSpPr>
          <a:xfrm>
            <a:off x="7970928" y="11757443"/>
            <a:ext cx="1659142" cy="1221220"/>
            <a:chOff x="-44107" y="-44101"/>
            <a:chExt cx="1659140" cy="1221218"/>
          </a:xfrm>
        </p:grpSpPr>
        <p:grpSp>
          <p:nvGrpSpPr>
            <p:cNvPr id="3194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94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4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6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94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94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95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95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95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6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954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95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58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6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982" name="グループ"/>
          <p:cNvGrpSpPr/>
          <p:nvPr/>
        </p:nvGrpSpPr>
        <p:grpSpPr>
          <a:xfrm>
            <a:off x="7970928" y="10689743"/>
            <a:ext cx="1659142" cy="1221220"/>
            <a:chOff x="-44107" y="-44101"/>
            <a:chExt cx="1659140" cy="1221218"/>
          </a:xfrm>
        </p:grpSpPr>
        <p:grpSp>
          <p:nvGrpSpPr>
            <p:cNvPr id="3196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96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6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8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96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96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97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97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96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6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973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97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77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7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01" name="グループ"/>
          <p:cNvGrpSpPr/>
          <p:nvPr/>
        </p:nvGrpSpPr>
        <p:grpSpPr>
          <a:xfrm>
            <a:off x="7970928" y="9632921"/>
            <a:ext cx="1659142" cy="1221220"/>
            <a:chOff x="-44107" y="-44101"/>
            <a:chExt cx="1659140" cy="1221218"/>
          </a:xfrm>
        </p:grpSpPr>
        <p:grpSp>
          <p:nvGrpSpPr>
            <p:cNvPr id="3198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198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8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0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198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198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199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198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1988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6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1992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199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1996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199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20" name="グループ"/>
          <p:cNvGrpSpPr/>
          <p:nvPr/>
        </p:nvGrpSpPr>
        <p:grpSpPr>
          <a:xfrm>
            <a:off x="7970928" y="8583115"/>
            <a:ext cx="1659142" cy="1221220"/>
            <a:chOff x="-44107" y="-44101"/>
            <a:chExt cx="1659140" cy="1221218"/>
          </a:xfrm>
        </p:grpSpPr>
        <p:grpSp>
          <p:nvGrpSpPr>
            <p:cNvPr id="3200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0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0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1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00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00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00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00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00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7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01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01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01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01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39" name="グループ"/>
          <p:cNvGrpSpPr/>
          <p:nvPr/>
        </p:nvGrpSpPr>
        <p:grpSpPr>
          <a:xfrm>
            <a:off x="7970928" y="7519280"/>
            <a:ext cx="1659142" cy="1221220"/>
            <a:chOff x="-44107" y="-44101"/>
            <a:chExt cx="1659140" cy="1221218"/>
          </a:xfrm>
        </p:grpSpPr>
        <p:grpSp>
          <p:nvGrpSpPr>
            <p:cNvPr id="3202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2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2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3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02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02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02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02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02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7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03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03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03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03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58" name="グループ"/>
          <p:cNvGrpSpPr/>
          <p:nvPr/>
        </p:nvGrpSpPr>
        <p:grpSpPr>
          <a:xfrm>
            <a:off x="7970928" y="6476487"/>
            <a:ext cx="1659142" cy="1221220"/>
            <a:chOff x="-44107" y="-44101"/>
            <a:chExt cx="1659140" cy="1221218"/>
          </a:xfrm>
        </p:grpSpPr>
        <p:grpSp>
          <p:nvGrpSpPr>
            <p:cNvPr id="3204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4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4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5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04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04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04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04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04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7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04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05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05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05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77" name="グループ"/>
          <p:cNvGrpSpPr/>
          <p:nvPr/>
        </p:nvGrpSpPr>
        <p:grpSpPr>
          <a:xfrm>
            <a:off x="7970928" y="5405638"/>
            <a:ext cx="1659142" cy="1221220"/>
            <a:chOff x="-44107" y="-44101"/>
            <a:chExt cx="1659140" cy="1221218"/>
          </a:xfrm>
        </p:grpSpPr>
        <p:grpSp>
          <p:nvGrpSpPr>
            <p:cNvPr id="3206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6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5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7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06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06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06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06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06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7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06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07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07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07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096" name="グループ"/>
          <p:cNvGrpSpPr/>
          <p:nvPr/>
        </p:nvGrpSpPr>
        <p:grpSpPr>
          <a:xfrm>
            <a:off x="10122576" y="11757443"/>
            <a:ext cx="1659141" cy="1221220"/>
            <a:chOff x="-44107" y="-44101"/>
            <a:chExt cx="1659140" cy="1221218"/>
          </a:xfrm>
        </p:grpSpPr>
        <p:grpSp>
          <p:nvGrpSpPr>
            <p:cNvPr id="3208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7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7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9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08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08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08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08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08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7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08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08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09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09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115" name="グループ"/>
          <p:cNvGrpSpPr/>
          <p:nvPr/>
        </p:nvGrpSpPr>
        <p:grpSpPr>
          <a:xfrm>
            <a:off x="10122576" y="10689743"/>
            <a:ext cx="1659141" cy="1221220"/>
            <a:chOff x="-44107" y="-44101"/>
            <a:chExt cx="1659140" cy="1221218"/>
          </a:xfrm>
        </p:grpSpPr>
        <p:grpSp>
          <p:nvGrpSpPr>
            <p:cNvPr id="3209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09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9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1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0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0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0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0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0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8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106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10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110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11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134" name="グループ"/>
          <p:cNvGrpSpPr/>
          <p:nvPr/>
        </p:nvGrpSpPr>
        <p:grpSpPr>
          <a:xfrm>
            <a:off x="10122576" y="9632921"/>
            <a:ext cx="1659141" cy="1221220"/>
            <a:chOff x="-44107" y="-44101"/>
            <a:chExt cx="1659140" cy="1221218"/>
          </a:xfrm>
        </p:grpSpPr>
        <p:grpSp>
          <p:nvGrpSpPr>
            <p:cNvPr id="3211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11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1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3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1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2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2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2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2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8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125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12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129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13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153" name="グループ"/>
          <p:cNvGrpSpPr/>
          <p:nvPr/>
        </p:nvGrpSpPr>
        <p:grpSpPr>
          <a:xfrm>
            <a:off x="10122576" y="8583115"/>
            <a:ext cx="1659141" cy="1221220"/>
            <a:chOff x="-44107" y="-44101"/>
            <a:chExt cx="1659140" cy="1221218"/>
          </a:xfrm>
        </p:grpSpPr>
        <p:grpSp>
          <p:nvGrpSpPr>
            <p:cNvPr id="3213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13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3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5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3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3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4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4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4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8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144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14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148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15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172" name="グループ"/>
          <p:cNvGrpSpPr/>
          <p:nvPr/>
        </p:nvGrpSpPr>
        <p:grpSpPr>
          <a:xfrm>
            <a:off x="10122576" y="7519280"/>
            <a:ext cx="1659141" cy="1221220"/>
            <a:chOff x="-44107" y="-44101"/>
            <a:chExt cx="1659140" cy="1221218"/>
          </a:xfrm>
        </p:grpSpPr>
        <p:grpSp>
          <p:nvGrpSpPr>
            <p:cNvPr id="3215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15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5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7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5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5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6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6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5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8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163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16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167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16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191" name="グループ"/>
          <p:cNvGrpSpPr/>
          <p:nvPr/>
        </p:nvGrpSpPr>
        <p:grpSpPr>
          <a:xfrm>
            <a:off x="10122576" y="6476487"/>
            <a:ext cx="1659141" cy="1221220"/>
            <a:chOff x="-44107" y="-44101"/>
            <a:chExt cx="1659140" cy="1221218"/>
          </a:xfrm>
        </p:grpSpPr>
        <p:grpSp>
          <p:nvGrpSpPr>
            <p:cNvPr id="3217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17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7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9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7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7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8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7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78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8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182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18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186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18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210" name="グループ"/>
          <p:cNvGrpSpPr/>
          <p:nvPr/>
        </p:nvGrpSpPr>
        <p:grpSpPr>
          <a:xfrm>
            <a:off x="12261522" y="11757443"/>
            <a:ext cx="1659142" cy="1221220"/>
            <a:chOff x="-44107" y="-44101"/>
            <a:chExt cx="1659140" cy="1221218"/>
          </a:xfrm>
        </p:grpSpPr>
        <p:grpSp>
          <p:nvGrpSpPr>
            <p:cNvPr id="3219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19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9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0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19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19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19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19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19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9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0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0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20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20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229" name="グループ"/>
          <p:cNvGrpSpPr/>
          <p:nvPr/>
        </p:nvGrpSpPr>
        <p:grpSpPr>
          <a:xfrm>
            <a:off x="12261522" y="10689743"/>
            <a:ext cx="1659142" cy="1221220"/>
            <a:chOff x="-44107" y="-44101"/>
            <a:chExt cx="1659140" cy="1221218"/>
          </a:xfrm>
        </p:grpSpPr>
        <p:grpSp>
          <p:nvGrpSpPr>
            <p:cNvPr id="3221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21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1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2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21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21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21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21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21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9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2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2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22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22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248" name="グループ"/>
          <p:cNvGrpSpPr/>
          <p:nvPr/>
        </p:nvGrpSpPr>
        <p:grpSpPr>
          <a:xfrm>
            <a:off x="12261522" y="9632921"/>
            <a:ext cx="1659142" cy="1221220"/>
            <a:chOff x="-44107" y="-44101"/>
            <a:chExt cx="1659140" cy="1221218"/>
          </a:xfrm>
        </p:grpSpPr>
        <p:grpSp>
          <p:nvGrpSpPr>
            <p:cNvPr id="3223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23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3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4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23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23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23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23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23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9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3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4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24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24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267" name="グループ"/>
          <p:cNvGrpSpPr/>
          <p:nvPr/>
        </p:nvGrpSpPr>
        <p:grpSpPr>
          <a:xfrm>
            <a:off x="12261522" y="8583115"/>
            <a:ext cx="1659142" cy="1221220"/>
            <a:chOff x="-44107" y="-44101"/>
            <a:chExt cx="1659140" cy="1221218"/>
          </a:xfrm>
        </p:grpSpPr>
        <p:grpSp>
          <p:nvGrpSpPr>
            <p:cNvPr id="3225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25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4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6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25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25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25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25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25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9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5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6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26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26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286" name="グループ"/>
          <p:cNvGrpSpPr/>
          <p:nvPr/>
        </p:nvGrpSpPr>
        <p:grpSpPr>
          <a:xfrm>
            <a:off x="12261522" y="7519280"/>
            <a:ext cx="1659142" cy="1221220"/>
            <a:chOff x="-44107" y="-44101"/>
            <a:chExt cx="1659140" cy="1221218"/>
          </a:xfrm>
        </p:grpSpPr>
        <p:grpSp>
          <p:nvGrpSpPr>
            <p:cNvPr id="3227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26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6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8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27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27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27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27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27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69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7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7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28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28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305" name="グループ"/>
          <p:cNvGrpSpPr/>
          <p:nvPr/>
        </p:nvGrpSpPr>
        <p:grpSpPr>
          <a:xfrm>
            <a:off x="14401984" y="11757443"/>
            <a:ext cx="1659142" cy="1221220"/>
            <a:chOff x="-44107" y="-44101"/>
            <a:chExt cx="1659140" cy="1221218"/>
          </a:xfrm>
        </p:grpSpPr>
        <p:grpSp>
          <p:nvGrpSpPr>
            <p:cNvPr id="32289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288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87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0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290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291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294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293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29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0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296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29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00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0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324" name="グループ"/>
          <p:cNvGrpSpPr/>
          <p:nvPr/>
        </p:nvGrpSpPr>
        <p:grpSpPr>
          <a:xfrm>
            <a:off x="14401984" y="10689743"/>
            <a:ext cx="1659142" cy="1221220"/>
            <a:chOff x="-44107" y="-44101"/>
            <a:chExt cx="1659140" cy="1221218"/>
          </a:xfrm>
        </p:grpSpPr>
        <p:grpSp>
          <p:nvGrpSpPr>
            <p:cNvPr id="3230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30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06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23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30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31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313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312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31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0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315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31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19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2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343" name="グループ"/>
          <p:cNvGrpSpPr/>
          <p:nvPr/>
        </p:nvGrpSpPr>
        <p:grpSpPr>
          <a:xfrm>
            <a:off x="14401984" y="9632921"/>
            <a:ext cx="1659142" cy="1221220"/>
            <a:chOff x="-44107" y="-44101"/>
            <a:chExt cx="1659140" cy="1221218"/>
          </a:xfrm>
        </p:grpSpPr>
        <p:grpSp>
          <p:nvGrpSpPr>
            <p:cNvPr id="32327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326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25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42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328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329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332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331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33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0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334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33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38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4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362" name="グループ"/>
          <p:cNvGrpSpPr/>
          <p:nvPr/>
        </p:nvGrpSpPr>
        <p:grpSpPr>
          <a:xfrm>
            <a:off x="14401984" y="8583115"/>
            <a:ext cx="1659142" cy="1221220"/>
            <a:chOff x="-44107" y="-44101"/>
            <a:chExt cx="1659140" cy="1221218"/>
          </a:xfrm>
        </p:grpSpPr>
        <p:grpSp>
          <p:nvGrpSpPr>
            <p:cNvPr id="3234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34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4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6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34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34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35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35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34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0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353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35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57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5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381" name="グループ"/>
          <p:cNvGrpSpPr/>
          <p:nvPr/>
        </p:nvGrpSpPr>
        <p:grpSpPr>
          <a:xfrm>
            <a:off x="16552116" y="11757443"/>
            <a:ext cx="1659142" cy="1221220"/>
            <a:chOff x="-44107" y="-44101"/>
            <a:chExt cx="1659140" cy="1221218"/>
          </a:xfrm>
        </p:grpSpPr>
        <p:grpSp>
          <p:nvGrpSpPr>
            <p:cNvPr id="32365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364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6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8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366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367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370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369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368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0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372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37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76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78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400" name="グループ"/>
          <p:cNvGrpSpPr/>
          <p:nvPr/>
        </p:nvGrpSpPr>
        <p:grpSpPr>
          <a:xfrm>
            <a:off x="16552116" y="10689743"/>
            <a:ext cx="1659142" cy="1221220"/>
            <a:chOff x="-44107" y="-44101"/>
            <a:chExt cx="1659140" cy="1221218"/>
          </a:xfrm>
        </p:grpSpPr>
        <p:grpSp>
          <p:nvGrpSpPr>
            <p:cNvPr id="3238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38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82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99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38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38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389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388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387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1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391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39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395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397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419" name="グループ"/>
          <p:cNvGrpSpPr/>
          <p:nvPr/>
        </p:nvGrpSpPr>
        <p:grpSpPr>
          <a:xfrm>
            <a:off x="16552116" y="9632921"/>
            <a:ext cx="1659142" cy="1221220"/>
            <a:chOff x="-44107" y="-44101"/>
            <a:chExt cx="1659140" cy="1221218"/>
          </a:xfrm>
        </p:grpSpPr>
        <p:grpSp>
          <p:nvGrpSpPr>
            <p:cNvPr id="32403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402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01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18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404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405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408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407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40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1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410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412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414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416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438" name="グループ"/>
          <p:cNvGrpSpPr/>
          <p:nvPr/>
        </p:nvGrpSpPr>
        <p:grpSpPr>
          <a:xfrm>
            <a:off x="20844225" y="11757443"/>
            <a:ext cx="1659142" cy="1221220"/>
            <a:chOff x="-44107" y="-44101"/>
            <a:chExt cx="1659140" cy="1221218"/>
          </a:xfrm>
        </p:grpSpPr>
        <p:grpSp>
          <p:nvGrpSpPr>
            <p:cNvPr id="32422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42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2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37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42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42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427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426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42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15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42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43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43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43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457" name="グループ"/>
          <p:cNvGrpSpPr/>
          <p:nvPr/>
        </p:nvGrpSpPr>
        <p:grpSpPr>
          <a:xfrm>
            <a:off x="18719491" y="11757443"/>
            <a:ext cx="1659142" cy="1221220"/>
            <a:chOff x="-44107" y="-44101"/>
            <a:chExt cx="1659140" cy="1221218"/>
          </a:xfrm>
        </p:grpSpPr>
        <p:grpSp>
          <p:nvGrpSpPr>
            <p:cNvPr id="32441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440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39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56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442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443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446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445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444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17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448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450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452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454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476" name="グループ"/>
          <p:cNvGrpSpPr/>
          <p:nvPr/>
        </p:nvGrpSpPr>
        <p:grpSpPr>
          <a:xfrm>
            <a:off x="18719491" y="10689743"/>
            <a:ext cx="1659142" cy="1221220"/>
            <a:chOff x="-44107" y="-44101"/>
            <a:chExt cx="1659140" cy="1221218"/>
          </a:xfrm>
        </p:grpSpPr>
        <p:grpSp>
          <p:nvGrpSpPr>
            <p:cNvPr id="3246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45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58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75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46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46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465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2464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46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271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467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2469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471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473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32477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486436" y="786299"/>
            <a:ext cx="1758882" cy="12299683"/>
          </a:xfrm>
          <a:prstGeom prst="rect">
            <a:avLst/>
          </a:prstGeom>
        </p:spPr>
      </p:pic>
      <p:pic>
        <p:nvPicPr>
          <p:cNvPr id="32479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3643162" y="786299"/>
            <a:ext cx="1758882" cy="12299683"/>
          </a:xfrm>
          <a:prstGeom prst="rect">
            <a:avLst/>
          </a:prstGeom>
        </p:spPr>
      </p:pic>
      <p:pic>
        <p:nvPicPr>
          <p:cNvPr id="32481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5700831" y="786299"/>
            <a:ext cx="1758882" cy="12299683"/>
          </a:xfrm>
          <a:prstGeom prst="rect">
            <a:avLst/>
          </a:prstGeom>
        </p:spPr>
      </p:pic>
      <p:pic>
        <p:nvPicPr>
          <p:cNvPr id="32483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7933756" y="786299"/>
            <a:ext cx="1758882" cy="12299683"/>
          </a:xfrm>
          <a:prstGeom prst="rect">
            <a:avLst/>
          </a:prstGeom>
        </p:spPr>
      </p:pic>
      <p:pic>
        <p:nvPicPr>
          <p:cNvPr id="32485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0009204" y="786299"/>
            <a:ext cx="1758882" cy="12299683"/>
          </a:xfrm>
          <a:prstGeom prst="rect">
            <a:avLst/>
          </a:prstGeom>
        </p:spPr>
      </p:pic>
      <p:pic>
        <p:nvPicPr>
          <p:cNvPr id="32487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2211651" y="786299"/>
            <a:ext cx="1758882" cy="12299683"/>
          </a:xfrm>
          <a:prstGeom prst="rect">
            <a:avLst/>
          </a:prstGeom>
        </p:spPr>
      </p:pic>
      <p:pic>
        <p:nvPicPr>
          <p:cNvPr id="32489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4317577" y="786299"/>
            <a:ext cx="1758882" cy="12299683"/>
          </a:xfrm>
          <a:prstGeom prst="rect">
            <a:avLst/>
          </a:prstGeom>
        </p:spPr>
      </p:pic>
      <p:pic>
        <p:nvPicPr>
          <p:cNvPr id="32491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6517481" y="786299"/>
            <a:ext cx="1758882" cy="12299683"/>
          </a:xfrm>
          <a:prstGeom prst="rect">
            <a:avLst/>
          </a:prstGeom>
        </p:spPr>
      </p:pic>
      <p:pic>
        <p:nvPicPr>
          <p:cNvPr id="32493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18648300" y="786299"/>
            <a:ext cx="1758882" cy="12299683"/>
          </a:xfrm>
          <a:prstGeom prst="rect">
            <a:avLst/>
          </a:prstGeom>
        </p:spPr>
      </p:pic>
      <p:pic>
        <p:nvPicPr>
          <p:cNvPr id="32495" name="角丸四角形 角丸四角形" descr="角丸四角形 角丸四角形"/>
          <p:cNvPicPr>
            <a:picLocks noChangeAspect="0"/>
          </p:cNvPicPr>
          <p:nvPr/>
        </p:nvPicPr>
        <p:blipFill>
          <a:blip r:embed="rId22">
            <a:alphaModFix amt="10000"/>
            <a:extLst/>
          </a:blip>
          <a:stretch>
            <a:fillRect/>
          </a:stretch>
        </p:blipFill>
        <p:spPr>
          <a:xfrm>
            <a:off x="20780140" y="786299"/>
            <a:ext cx="1758882" cy="12299683"/>
          </a:xfrm>
          <a:prstGeom prst="rect">
            <a:avLst/>
          </a:prstGeom>
        </p:spPr>
      </p:pic>
      <p:sp>
        <p:nvSpPr>
          <p:cNvPr id="32497" name="だっそう おから なげっと、全部で 何匹いる？"/>
          <p:cNvSpPr txBox="1"/>
          <p:nvPr/>
        </p:nvSpPr>
        <p:spPr>
          <a:xfrm>
            <a:off x="3071710" y="581644"/>
            <a:ext cx="18240579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だっそう おから なげっと、全部で　何匹いる？</a:t>
            </a:r>
          </a:p>
        </p:txBody>
      </p:sp>
      <p:sp>
        <p:nvSpPr>
          <p:cNvPr id="32498" name="11 × 10 ÷ ２ ＝ 55"/>
          <p:cNvSpPr txBox="1"/>
          <p:nvPr/>
        </p:nvSpPr>
        <p:spPr>
          <a:xfrm>
            <a:off x="7758499" y="2512243"/>
            <a:ext cx="16132176" cy="17367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12500">
                <a:solidFill>
                  <a:srgbClr val="000000"/>
                </a:solidFill>
                <a:latin typeface="ヒラギノ角ゴ Std W8"/>
                <a:ea typeface="ヒラギノ角ゴ Std W8"/>
                <a:cs typeface="ヒラギノ角ゴ Std W8"/>
                <a:sym typeface="ヒラギノ角ゴ Std W8"/>
              </a:defRPr>
            </a:lvl1pPr>
          </a:lstStyle>
          <a:p>
            <a:pPr/>
            <a:r>
              <a:t>11 × 10 ÷ ２ ＝ 55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22" name="スライド番号"/>
          <p:cNvSpPr txBox="1"/>
          <p:nvPr>
            <p:ph type="sldNum" sz="quarter" idx="2"/>
          </p:nvPr>
        </p:nvSpPr>
        <p:spPr>
          <a:xfrm>
            <a:off x="21316843" y="20385604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2723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5464390" y="22570232"/>
            <a:ext cx="6404554" cy="3305095"/>
          </a:xfrm>
          <a:prstGeom prst="rect">
            <a:avLst/>
          </a:prstGeom>
        </p:spPr>
      </p:pic>
      <p:pic>
        <p:nvPicPr>
          <p:cNvPr id="32725" name="図形 図形" descr="図形 図形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flipH="1">
            <a:off x="11715082" y="23370549"/>
            <a:ext cx="4515758" cy="1704462"/>
          </a:xfrm>
          <a:prstGeom prst="rect">
            <a:avLst/>
          </a:prstGeom>
        </p:spPr>
      </p:pic>
      <p:sp>
        <p:nvSpPr>
          <p:cNvPr id="32727" name="…"/>
          <p:cNvSpPr txBox="1"/>
          <p:nvPr/>
        </p:nvSpPr>
        <p:spPr>
          <a:xfrm>
            <a:off x="13278994" y="24214092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32728" name="図形 図形" descr="図形 図形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sp>
        <p:nvSpPr>
          <p:cNvPr id="32730" name="ベロのない だっそう おから なげっと      全部で 何匹いる？"/>
          <p:cNvSpPr txBox="1"/>
          <p:nvPr/>
        </p:nvSpPr>
        <p:spPr>
          <a:xfrm>
            <a:off x="1790323" y="879528"/>
            <a:ext cx="20417791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ベロのない だっそう おから なげっと　　　　　　全部で　何匹いる？</a:t>
            </a:r>
          </a:p>
        </p:txBody>
      </p:sp>
      <p:pic>
        <p:nvPicPr>
          <p:cNvPr id="32731" name="図形 図形" descr="図形 図形"/>
          <p:cNvPicPr>
            <a:picLocks noChangeAspect="0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0079965" y="20016755"/>
            <a:ext cx="9756776" cy="3260982"/>
          </a:xfrm>
          <a:prstGeom prst="rect">
            <a:avLst/>
          </a:prstGeom>
        </p:spPr>
      </p:pic>
      <p:sp>
        <p:nvSpPr>
          <p:cNvPr id="32733" name="……"/>
          <p:cNvSpPr txBox="1"/>
          <p:nvPr/>
        </p:nvSpPr>
        <p:spPr>
          <a:xfrm>
            <a:off x="10461042" y="20984336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32736" name="図形"/>
          <p:cNvGrpSpPr/>
          <p:nvPr/>
        </p:nvGrpSpPr>
        <p:grpSpPr>
          <a:xfrm rot="2858734">
            <a:off x="24504702" y="17909621"/>
            <a:ext cx="1905694" cy="7718193"/>
            <a:chOff x="0" y="0"/>
            <a:chExt cx="1905692" cy="7718191"/>
          </a:xfrm>
        </p:grpSpPr>
        <p:sp>
          <p:nvSpPr>
            <p:cNvPr id="32735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32734" name="図形 図形" descr="図形 図形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32737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32750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32740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32739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3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49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32741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742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745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32744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7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25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3274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32751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32752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32753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32756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32755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2754" name="図形 図形" descr="図形 図形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32757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grpSp>
        <p:nvGrpSpPr>
          <p:cNvPr id="32771" name="グループ"/>
          <p:cNvGrpSpPr/>
          <p:nvPr/>
        </p:nvGrpSpPr>
        <p:grpSpPr>
          <a:xfrm>
            <a:off x="-2179926" y="2813771"/>
            <a:ext cx="1729041" cy="1366602"/>
            <a:chOff x="-47406" y="-47411"/>
            <a:chExt cx="1729039" cy="1366601"/>
          </a:xfrm>
        </p:grpSpPr>
        <p:grpSp>
          <p:nvGrpSpPr>
            <p:cNvPr id="32760" name="図形"/>
            <p:cNvGrpSpPr/>
            <p:nvPr/>
          </p:nvGrpSpPr>
          <p:grpSpPr>
            <a:xfrm rot="9802907">
              <a:off x="60323" y="148675"/>
              <a:ext cx="1513580" cy="974429"/>
              <a:chOff x="0" y="0"/>
              <a:chExt cx="1513579" cy="974428"/>
            </a:xfrm>
          </p:grpSpPr>
          <p:sp>
            <p:nvSpPr>
              <p:cNvPr id="3275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5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70" name="グループ"/>
            <p:cNvGrpSpPr/>
            <p:nvPr/>
          </p:nvGrpSpPr>
          <p:grpSpPr>
            <a:xfrm>
              <a:off x="285071" y="131142"/>
              <a:ext cx="1184167" cy="952781"/>
              <a:chOff x="-83331" y="-83331"/>
              <a:chExt cx="1184165" cy="952780"/>
            </a:xfrm>
          </p:grpSpPr>
          <p:sp>
            <p:nvSpPr>
              <p:cNvPr id="3276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76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27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764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766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768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785" name="グループ"/>
          <p:cNvGrpSpPr/>
          <p:nvPr/>
        </p:nvGrpSpPr>
        <p:grpSpPr>
          <a:xfrm>
            <a:off x="-2144974" y="1843682"/>
            <a:ext cx="1659142" cy="1221220"/>
            <a:chOff x="-44107" y="-44101"/>
            <a:chExt cx="1659140" cy="1221218"/>
          </a:xfrm>
        </p:grpSpPr>
        <p:grpSp>
          <p:nvGrpSpPr>
            <p:cNvPr id="3277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77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84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77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77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29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778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780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782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799" name="グループ"/>
          <p:cNvGrpSpPr/>
          <p:nvPr/>
        </p:nvGrpSpPr>
        <p:grpSpPr>
          <a:xfrm flipH="1" rot="19322375">
            <a:off x="-2314559" y="740140"/>
            <a:ext cx="1659141" cy="1221220"/>
            <a:chOff x="-44107" y="-44101"/>
            <a:chExt cx="1659140" cy="1221218"/>
          </a:xfrm>
        </p:grpSpPr>
        <p:grpSp>
          <p:nvGrpSpPr>
            <p:cNvPr id="32788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78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8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98" name="グループ"/>
            <p:cNvGrpSpPr/>
            <p:nvPr/>
          </p:nvGrpSpPr>
          <p:grpSpPr>
            <a:xfrm>
              <a:off x="193339" y="108619"/>
              <a:ext cx="1184167" cy="952781"/>
              <a:chOff x="-83331" y="-83331"/>
              <a:chExt cx="1184165" cy="952780"/>
            </a:xfrm>
          </p:grpSpPr>
          <p:sp>
            <p:nvSpPr>
              <p:cNvPr id="3278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79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31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792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794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796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13" name="グループ"/>
          <p:cNvGrpSpPr/>
          <p:nvPr/>
        </p:nvGrpSpPr>
        <p:grpSpPr>
          <a:xfrm>
            <a:off x="-2383126" y="-572898"/>
            <a:ext cx="1729041" cy="1504625"/>
            <a:chOff x="-47406" y="-117780"/>
            <a:chExt cx="1729039" cy="1504624"/>
          </a:xfrm>
        </p:grpSpPr>
        <p:grpSp>
          <p:nvGrpSpPr>
            <p:cNvPr id="32802" name="図形"/>
            <p:cNvGrpSpPr/>
            <p:nvPr/>
          </p:nvGrpSpPr>
          <p:grpSpPr>
            <a:xfrm rot="9802907">
              <a:off x="60323" y="175673"/>
              <a:ext cx="1513580" cy="974429"/>
              <a:chOff x="0" y="0"/>
              <a:chExt cx="1513579" cy="974428"/>
            </a:xfrm>
          </p:grpSpPr>
          <p:sp>
            <p:nvSpPr>
              <p:cNvPr id="32801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0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12" name="グループ"/>
            <p:cNvGrpSpPr/>
            <p:nvPr/>
          </p:nvGrpSpPr>
          <p:grpSpPr>
            <a:xfrm flipH="1" rot="19016724">
              <a:off x="285071" y="158140"/>
              <a:ext cx="1184167" cy="952782"/>
              <a:chOff x="-83331" y="-83331"/>
              <a:chExt cx="1184165" cy="952780"/>
            </a:xfrm>
          </p:grpSpPr>
          <p:sp>
            <p:nvSpPr>
              <p:cNvPr id="32803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04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33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806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808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810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27" name="グループ"/>
          <p:cNvGrpSpPr/>
          <p:nvPr/>
        </p:nvGrpSpPr>
        <p:grpSpPr>
          <a:xfrm>
            <a:off x="-3818633" y="2698433"/>
            <a:ext cx="1729041" cy="1366602"/>
            <a:chOff x="-47406" y="-47411"/>
            <a:chExt cx="1729039" cy="1366601"/>
          </a:xfrm>
        </p:grpSpPr>
        <p:grpSp>
          <p:nvGrpSpPr>
            <p:cNvPr id="32816" name="図形"/>
            <p:cNvGrpSpPr/>
            <p:nvPr/>
          </p:nvGrpSpPr>
          <p:grpSpPr>
            <a:xfrm rot="9802907">
              <a:off x="60323" y="148675"/>
              <a:ext cx="1513580" cy="974429"/>
              <a:chOff x="0" y="0"/>
              <a:chExt cx="1513579" cy="974428"/>
            </a:xfrm>
          </p:grpSpPr>
          <p:sp>
            <p:nvSpPr>
              <p:cNvPr id="3281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1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26" name="グループ"/>
            <p:cNvGrpSpPr/>
            <p:nvPr/>
          </p:nvGrpSpPr>
          <p:grpSpPr>
            <a:xfrm>
              <a:off x="285071" y="131142"/>
              <a:ext cx="1184167" cy="952781"/>
              <a:chOff x="-83331" y="-83331"/>
              <a:chExt cx="1184165" cy="952780"/>
            </a:xfrm>
          </p:grpSpPr>
          <p:sp>
            <p:nvSpPr>
              <p:cNvPr id="3281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1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35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820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822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824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41" name="グループ"/>
          <p:cNvGrpSpPr/>
          <p:nvPr/>
        </p:nvGrpSpPr>
        <p:grpSpPr>
          <a:xfrm>
            <a:off x="-3783680" y="1728345"/>
            <a:ext cx="1659142" cy="1221220"/>
            <a:chOff x="-44107" y="-44101"/>
            <a:chExt cx="1659140" cy="1221218"/>
          </a:xfrm>
        </p:grpSpPr>
        <p:grpSp>
          <p:nvGrpSpPr>
            <p:cNvPr id="32830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829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2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40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2831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32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37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834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836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838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55" name="グループ"/>
          <p:cNvGrpSpPr/>
          <p:nvPr/>
        </p:nvGrpSpPr>
        <p:grpSpPr>
          <a:xfrm flipH="1" rot="19322375">
            <a:off x="-3953266" y="624802"/>
            <a:ext cx="1659142" cy="1221220"/>
            <a:chOff x="-44107" y="-44101"/>
            <a:chExt cx="1659140" cy="1221218"/>
          </a:xfrm>
        </p:grpSpPr>
        <p:grpSp>
          <p:nvGrpSpPr>
            <p:cNvPr id="32844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2843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4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54" name="グループ"/>
            <p:cNvGrpSpPr/>
            <p:nvPr/>
          </p:nvGrpSpPr>
          <p:grpSpPr>
            <a:xfrm>
              <a:off x="193339" y="108619"/>
              <a:ext cx="1184167" cy="952781"/>
              <a:chOff x="-83331" y="-83331"/>
              <a:chExt cx="1184165" cy="952780"/>
            </a:xfrm>
          </p:grpSpPr>
          <p:sp>
            <p:nvSpPr>
              <p:cNvPr id="32845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46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39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848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850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852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69" name="グループ"/>
          <p:cNvGrpSpPr/>
          <p:nvPr/>
        </p:nvGrpSpPr>
        <p:grpSpPr>
          <a:xfrm>
            <a:off x="-4021833" y="-688236"/>
            <a:ext cx="1729041" cy="1504625"/>
            <a:chOff x="-47406" y="-117780"/>
            <a:chExt cx="1729039" cy="1504624"/>
          </a:xfrm>
        </p:grpSpPr>
        <p:grpSp>
          <p:nvGrpSpPr>
            <p:cNvPr id="32858" name="図形"/>
            <p:cNvGrpSpPr/>
            <p:nvPr/>
          </p:nvGrpSpPr>
          <p:grpSpPr>
            <a:xfrm rot="9802907">
              <a:off x="60323" y="175673"/>
              <a:ext cx="1513580" cy="974429"/>
              <a:chOff x="0" y="0"/>
              <a:chExt cx="1513579" cy="974428"/>
            </a:xfrm>
          </p:grpSpPr>
          <p:sp>
            <p:nvSpPr>
              <p:cNvPr id="32857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5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68" name="グループ"/>
            <p:cNvGrpSpPr/>
            <p:nvPr/>
          </p:nvGrpSpPr>
          <p:grpSpPr>
            <a:xfrm flipH="1" rot="19016724">
              <a:off x="285071" y="158140"/>
              <a:ext cx="1184167" cy="952782"/>
              <a:chOff x="-83331" y="-83331"/>
              <a:chExt cx="1184165" cy="952780"/>
            </a:xfrm>
          </p:grpSpPr>
          <p:sp>
            <p:nvSpPr>
              <p:cNvPr id="32859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60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41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2862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2864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2866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888" name="グループ"/>
          <p:cNvGrpSpPr/>
          <p:nvPr/>
        </p:nvGrpSpPr>
        <p:grpSpPr>
          <a:xfrm flipH="1" rot="19322375">
            <a:off x="-3481531" y="9588127"/>
            <a:ext cx="1236455" cy="916363"/>
            <a:chOff x="-44107" y="-44103"/>
            <a:chExt cx="1236453" cy="916362"/>
          </a:xfrm>
        </p:grpSpPr>
        <p:grpSp>
          <p:nvGrpSpPr>
            <p:cNvPr id="32872" name="図形"/>
            <p:cNvGrpSpPr/>
            <p:nvPr/>
          </p:nvGrpSpPr>
          <p:grpSpPr>
            <a:xfrm rot="21003214">
              <a:off x="10706" y="47706"/>
              <a:ext cx="1126826" cy="732744"/>
              <a:chOff x="0" y="0"/>
              <a:chExt cx="1126825" cy="732742"/>
            </a:xfrm>
          </p:grpSpPr>
          <p:sp>
            <p:nvSpPr>
              <p:cNvPr id="32871" name="図形"/>
              <p:cNvSpPr/>
              <p:nvPr/>
            </p:nvSpPr>
            <p:spPr>
              <a:xfrm>
                <a:off x="38099" y="38100"/>
                <a:ext cx="1050627" cy="6565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70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0"/>
                <a:ext cx="1126827" cy="732743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87" name="グループ"/>
            <p:cNvGrpSpPr/>
            <p:nvPr/>
          </p:nvGrpSpPr>
          <p:grpSpPr>
            <a:xfrm rot="21600000">
              <a:off x="118896" y="56971"/>
              <a:ext cx="910388" cy="741261"/>
              <a:chOff x="-83331" y="-83331"/>
              <a:chExt cx="910387" cy="741260"/>
            </a:xfrm>
          </p:grpSpPr>
          <p:sp>
            <p:nvSpPr>
              <p:cNvPr id="32873" name="円形"/>
              <p:cNvSpPr/>
              <p:nvPr/>
            </p:nvSpPr>
            <p:spPr>
              <a:xfrm rot="21600000">
                <a:off x="373528" y="148414"/>
                <a:ext cx="55972" cy="5597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74" name="円形"/>
              <p:cNvSpPr/>
              <p:nvPr/>
            </p:nvSpPr>
            <p:spPr>
              <a:xfrm rot="21600000">
                <a:off x="524044" y="148414"/>
                <a:ext cx="55971" cy="5597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877" name="図形"/>
              <p:cNvGrpSpPr/>
              <p:nvPr/>
            </p:nvGrpSpPr>
            <p:grpSpPr>
              <a:xfrm rot="21600000">
                <a:off x="402280" y="268514"/>
                <a:ext cx="177749" cy="212421"/>
                <a:chOff x="0" y="0"/>
                <a:chExt cx="177747" cy="212419"/>
              </a:xfrm>
            </p:grpSpPr>
            <p:sp>
              <p:nvSpPr>
                <p:cNvPr id="32876" name="図形"/>
                <p:cNvSpPr/>
                <p:nvPr/>
              </p:nvSpPr>
              <p:spPr>
                <a:xfrm>
                  <a:off x="19050" y="19049"/>
                  <a:ext cx="139648" cy="1743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875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77748" cy="21242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43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20796" y="187102"/>
                <a:ext cx="333457" cy="66484"/>
              </a:xfrm>
              <a:prstGeom prst="rect">
                <a:avLst/>
              </a:prstGeom>
              <a:effectLst/>
            </p:spPr>
          </p:pic>
          <p:pic>
            <p:nvPicPr>
              <p:cNvPr id="32879" name="線 図形" descr="線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 rot="21600000">
                <a:off x="474735" y="292373"/>
                <a:ext cx="39725" cy="159942"/>
              </a:xfrm>
              <a:prstGeom prst="rect">
                <a:avLst/>
              </a:prstGeom>
              <a:effectLst/>
            </p:spPr>
          </p:pic>
          <p:pic>
            <p:nvPicPr>
              <p:cNvPr id="32881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78347" y="337198"/>
                <a:ext cx="505160" cy="127001"/>
              </a:xfrm>
              <a:prstGeom prst="rect">
                <a:avLst/>
              </a:prstGeom>
              <a:effectLst/>
            </p:spPr>
          </p:pic>
          <p:pic>
            <p:nvPicPr>
              <p:cNvPr id="32883" name="線 線" descr="線 線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2336" y="271727"/>
                <a:ext cx="574596" cy="127001"/>
              </a:xfrm>
              <a:prstGeom prst="rect">
                <a:avLst/>
              </a:prstGeom>
              <a:effectLst/>
            </p:spPr>
          </p:pic>
          <p:pic>
            <p:nvPicPr>
              <p:cNvPr id="32885" name="線 線" descr="線 線"/>
              <p:cNvPicPr>
                <a:picLocks noChangeAspect="0"/>
              </p:cNvPicPr>
              <p:nvPr/>
            </p:nvPicPr>
            <p:blipFill>
              <a:blip r:embed="rId2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16910" y="110397"/>
                <a:ext cx="50516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902" name="グループ"/>
          <p:cNvGrpSpPr/>
          <p:nvPr/>
        </p:nvGrpSpPr>
        <p:grpSpPr>
          <a:xfrm>
            <a:off x="14020129" y="765133"/>
            <a:ext cx="1361673" cy="1006676"/>
            <a:chOff x="-44107" y="-44102"/>
            <a:chExt cx="1361672" cy="1006674"/>
          </a:xfrm>
        </p:grpSpPr>
        <p:grpSp>
          <p:nvGrpSpPr>
            <p:cNvPr id="32891" name="図形"/>
            <p:cNvGrpSpPr/>
            <p:nvPr/>
          </p:nvGrpSpPr>
          <p:grpSpPr>
            <a:xfrm rot="21003214">
              <a:off x="16029" y="57064"/>
              <a:ext cx="1241400" cy="804341"/>
              <a:chOff x="0" y="0"/>
              <a:chExt cx="1241399" cy="804340"/>
            </a:xfrm>
          </p:grpSpPr>
          <p:sp>
            <p:nvSpPr>
              <p:cNvPr id="32890" name="図形"/>
              <p:cNvSpPr/>
              <p:nvPr/>
            </p:nvSpPr>
            <p:spPr>
              <a:xfrm>
                <a:off x="38099" y="38100"/>
                <a:ext cx="1165201" cy="7281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89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1241401" cy="8043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01" name="グループ"/>
            <p:cNvGrpSpPr/>
            <p:nvPr/>
          </p:nvGrpSpPr>
          <p:grpSpPr>
            <a:xfrm>
              <a:off x="189652" y="34275"/>
              <a:ext cx="991493" cy="803923"/>
              <a:chOff x="-83331" y="-83331"/>
              <a:chExt cx="991492" cy="803922"/>
            </a:xfrm>
          </p:grpSpPr>
          <p:sp>
            <p:nvSpPr>
              <p:cNvPr id="32892" name="円形"/>
              <p:cNvSpPr/>
              <p:nvPr/>
            </p:nvSpPr>
            <p:spPr>
              <a:xfrm>
                <a:off x="414263" y="164599"/>
                <a:ext cx="62075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893" name="円形"/>
              <p:cNvSpPr/>
              <p:nvPr/>
            </p:nvSpPr>
            <p:spPr>
              <a:xfrm>
                <a:off x="581192" y="164599"/>
                <a:ext cx="62076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45" name="接続の線" descr="接続の線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6527" y="210969"/>
                <a:ext cx="362896" cy="66809"/>
              </a:xfrm>
              <a:prstGeom prst="rect">
                <a:avLst/>
              </a:prstGeom>
              <a:effectLst/>
            </p:spPr>
          </p:pic>
          <p:pic>
            <p:nvPicPr>
              <p:cNvPr id="32895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0871" y="380896"/>
                <a:ext cx="546399" cy="127001"/>
              </a:xfrm>
              <a:prstGeom prst="rect">
                <a:avLst/>
              </a:prstGeom>
              <a:effectLst/>
            </p:spPr>
          </p:pic>
          <p:pic>
            <p:nvPicPr>
              <p:cNvPr id="32897" name="線 線" descr="線 線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1119" y="308285"/>
                <a:ext cx="623409" cy="127001"/>
              </a:xfrm>
              <a:prstGeom prst="rect">
                <a:avLst/>
              </a:prstGeom>
              <a:effectLst/>
            </p:spPr>
          </p:pic>
          <p:pic>
            <p:nvPicPr>
              <p:cNvPr id="32899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69301" y="129362"/>
                <a:ext cx="54640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916" name="グループ"/>
          <p:cNvGrpSpPr/>
          <p:nvPr/>
        </p:nvGrpSpPr>
        <p:grpSpPr>
          <a:xfrm>
            <a:off x="12618198" y="482980"/>
            <a:ext cx="1419585" cy="1264317"/>
            <a:chOff x="-47406" y="-117780"/>
            <a:chExt cx="1419583" cy="1264315"/>
          </a:xfrm>
        </p:grpSpPr>
        <p:grpSp>
          <p:nvGrpSpPr>
            <p:cNvPr id="32905" name="図形"/>
            <p:cNvGrpSpPr/>
            <p:nvPr/>
          </p:nvGrpSpPr>
          <p:grpSpPr>
            <a:xfrm rot="9802907">
              <a:off x="41685" y="135193"/>
              <a:ext cx="1241401" cy="804342"/>
              <a:chOff x="0" y="0"/>
              <a:chExt cx="1241399" cy="804340"/>
            </a:xfrm>
          </p:grpSpPr>
          <p:sp>
            <p:nvSpPr>
              <p:cNvPr id="32904" name="図形"/>
              <p:cNvSpPr/>
              <p:nvPr/>
            </p:nvSpPr>
            <p:spPr>
              <a:xfrm>
                <a:off x="38099" y="38100"/>
                <a:ext cx="1165201" cy="7281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0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0"/>
                <a:ext cx="1241401" cy="8043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15" name="グループ"/>
            <p:cNvGrpSpPr/>
            <p:nvPr/>
          </p:nvGrpSpPr>
          <p:grpSpPr>
            <a:xfrm flipH="1" rot="19016724">
              <a:off x="215311" y="112415"/>
              <a:ext cx="991493" cy="803924"/>
              <a:chOff x="-83331" y="-83331"/>
              <a:chExt cx="991492" cy="803922"/>
            </a:xfrm>
          </p:grpSpPr>
          <p:sp>
            <p:nvSpPr>
              <p:cNvPr id="32906" name="円形"/>
              <p:cNvSpPr/>
              <p:nvPr/>
            </p:nvSpPr>
            <p:spPr>
              <a:xfrm>
                <a:off x="414263" y="164599"/>
                <a:ext cx="62075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07" name="円形"/>
              <p:cNvSpPr/>
              <p:nvPr/>
            </p:nvSpPr>
            <p:spPr>
              <a:xfrm>
                <a:off x="581192" y="164599"/>
                <a:ext cx="62076" cy="62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47" name="接続の線" descr="接続の線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6527" y="210969"/>
                <a:ext cx="362896" cy="66809"/>
              </a:xfrm>
              <a:prstGeom prst="rect">
                <a:avLst/>
              </a:prstGeom>
              <a:effectLst/>
            </p:spPr>
          </p:pic>
          <p:pic>
            <p:nvPicPr>
              <p:cNvPr id="32909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0871" y="380896"/>
                <a:ext cx="546399" cy="127001"/>
              </a:xfrm>
              <a:prstGeom prst="rect">
                <a:avLst/>
              </a:prstGeom>
              <a:effectLst/>
            </p:spPr>
          </p:pic>
          <p:pic>
            <p:nvPicPr>
              <p:cNvPr id="32911" name="線 線" descr="線 線"/>
              <p:cNvPicPr>
                <a:picLocks noChangeAspect="0"/>
              </p:cNvPicPr>
              <p:nvPr/>
            </p:nvPicPr>
            <p:blipFill>
              <a:blip r:embed="rId2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51119" y="308284"/>
                <a:ext cx="623409" cy="127001"/>
              </a:xfrm>
              <a:prstGeom prst="rect">
                <a:avLst/>
              </a:prstGeom>
              <a:effectLst/>
            </p:spPr>
          </p:pic>
          <p:pic>
            <p:nvPicPr>
              <p:cNvPr id="32913" name="線 線" descr="線 線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69301" y="129362"/>
                <a:ext cx="546400" cy="127001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32917" name="線 線" descr="線 線"/>
          <p:cNvPicPr>
            <a:picLocks noChangeAspect="0"/>
          </p:cNvPicPr>
          <p:nvPr/>
        </p:nvPicPr>
        <p:blipFill>
          <a:blip r:embed="rId26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32932" name="グループ"/>
          <p:cNvGrpSpPr/>
          <p:nvPr/>
        </p:nvGrpSpPr>
        <p:grpSpPr>
          <a:xfrm>
            <a:off x="25675424" y="6843021"/>
            <a:ext cx="1689625" cy="1335928"/>
            <a:chOff x="-47406" y="-47411"/>
            <a:chExt cx="1689623" cy="1335926"/>
          </a:xfrm>
        </p:grpSpPr>
        <p:grpSp>
          <p:nvGrpSpPr>
            <p:cNvPr id="3292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292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1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3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292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2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4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292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292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292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946" name="グループ"/>
          <p:cNvGrpSpPr/>
          <p:nvPr/>
        </p:nvGrpSpPr>
        <p:grpSpPr>
          <a:xfrm flipH="1" rot="19322375">
            <a:off x="27311790" y="5393830"/>
            <a:ext cx="1621252" cy="1193894"/>
            <a:chOff x="-44107" y="-44101"/>
            <a:chExt cx="1621251" cy="1193892"/>
          </a:xfrm>
        </p:grpSpPr>
        <p:grpSp>
          <p:nvGrpSpPr>
            <p:cNvPr id="3293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293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3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4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293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3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5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293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294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29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965" name="グループ"/>
          <p:cNvGrpSpPr/>
          <p:nvPr/>
        </p:nvGrpSpPr>
        <p:grpSpPr>
          <a:xfrm>
            <a:off x="3058861" y="7798878"/>
            <a:ext cx="1654661" cy="1308719"/>
            <a:chOff x="-47406" y="-47411"/>
            <a:chExt cx="1654660" cy="1308717"/>
          </a:xfrm>
        </p:grpSpPr>
        <p:grpSp>
          <p:nvGrpSpPr>
            <p:cNvPr id="32949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2948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47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64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2950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51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954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2953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952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53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2956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2958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2960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2962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2984" name="グループ"/>
          <p:cNvGrpSpPr/>
          <p:nvPr/>
        </p:nvGrpSpPr>
        <p:grpSpPr>
          <a:xfrm>
            <a:off x="2770779" y="4696818"/>
            <a:ext cx="1621253" cy="1193893"/>
            <a:chOff x="-44107" y="-44101"/>
            <a:chExt cx="1621251" cy="1193892"/>
          </a:xfrm>
        </p:grpSpPr>
        <p:grpSp>
          <p:nvGrpSpPr>
            <p:cNvPr id="3296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296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6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8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296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7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97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297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97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5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297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297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297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298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03" name="グループ"/>
          <p:cNvGrpSpPr/>
          <p:nvPr/>
        </p:nvGrpSpPr>
        <p:grpSpPr>
          <a:xfrm flipH="1" rot="19322375">
            <a:off x="2948673" y="5702257"/>
            <a:ext cx="1621253" cy="1193893"/>
            <a:chOff x="-44107" y="-44101"/>
            <a:chExt cx="1621251" cy="1193892"/>
          </a:xfrm>
        </p:grpSpPr>
        <p:grpSp>
          <p:nvGrpSpPr>
            <p:cNvPr id="3298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298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8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0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298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298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299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299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299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5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299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299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299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22" name="グループ"/>
          <p:cNvGrpSpPr/>
          <p:nvPr/>
        </p:nvGrpSpPr>
        <p:grpSpPr>
          <a:xfrm>
            <a:off x="3061485" y="6613658"/>
            <a:ext cx="1689625" cy="1474016"/>
            <a:chOff x="-47406" y="-117780"/>
            <a:chExt cx="1689623" cy="1474015"/>
          </a:xfrm>
        </p:grpSpPr>
        <p:grpSp>
          <p:nvGrpSpPr>
            <p:cNvPr id="33006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00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0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21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00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00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01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01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00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5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01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01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01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41" name="グループ"/>
          <p:cNvGrpSpPr/>
          <p:nvPr/>
        </p:nvGrpSpPr>
        <p:grpSpPr>
          <a:xfrm>
            <a:off x="8678748" y="3298479"/>
            <a:ext cx="1689624" cy="1335928"/>
            <a:chOff x="-47406" y="-47411"/>
            <a:chExt cx="1689623" cy="1335926"/>
          </a:xfrm>
        </p:grpSpPr>
        <p:grpSp>
          <p:nvGrpSpPr>
            <p:cNvPr id="3302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02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2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4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02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02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03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02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02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6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03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03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03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60" name="グループ"/>
          <p:cNvGrpSpPr/>
          <p:nvPr/>
        </p:nvGrpSpPr>
        <p:grpSpPr>
          <a:xfrm>
            <a:off x="1223243" y="10961021"/>
            <a:ext cx="1621252" cy="1193893"/>
            <a:chOff x="-44107" y="-44101"/>
            <a:chExt cx="1621251" cy="1193892"/>
          </a:xfrm>
        </p:grpSpPr>
        <p:grpSp>
          <p:nvGrpSpPr>
            <p:cNvPr id="3304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04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4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59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04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04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04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04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04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6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05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05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05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79" name="グループ"/>
          <p:cNvGrpSpPr/>
          <p:nvPr/>
        </p:nvGrpSpPr>
        <p:grpSpPr>
          <a:xfrm flipH="1" rot="19322375">
            <a:off x="1058779" y="9997404"/>
            <a:ext cx="1621252" cy="1193893"/>
            <a:chOff x="-44107" y="-44101"/>
            <a:chExt cx="1621251" cy="1193892"/>
          </a:xfrm>
        </p:grpSpPr>
        <p:grpSp>
          <p:nvGrpSpPr>
            <p:cNvPr id="3306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06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6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7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06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06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06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06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06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6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07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07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07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098" name="グループ"/>
          <p:cNvGrpSpPr/>
          <p:nvPr/>
        </p:nvGrpSpPr>
        <p:grpSpPr>
          <a:xfrm>
            <a:off x="996660" y="8793210"/>
            <a:ext cx="1689625" cy="1474017"/>
            <a:chOff x="-47406" y="-117780"/>
            <a:chExt cx="1689623" cy="1474015"/>
          </a:xfrm>
        </p:grpSpPr>
        <p:grpSp>
          <p:nvGrpSpPr>
            <p:cNvPr id="3308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08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8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9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08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08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08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08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08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6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08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09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09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0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117" name="グループ"/>
          <p:cNvGrpSpPr/>
          <p:nvPr/>
        </p:nvGrpSpPr>
        <p:grpSpPr>
          <a:xfrm>
            <a:off x="1063651" y="7850057"/>
            <a:ext cx="1621252" cy="1193893"/>
            <a:chOff x="-44107" y="-44101"/>
            <a:chExt cx="1621251" cy="1193892"/>
          </a:xfrm>
        </p:grpSpPr>
        <p:grpSp>
          <p:nvGrpSpPr>
            <p:cNvPr id="3310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10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9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16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10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0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10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10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0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6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10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11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11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1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136" name="グループ"/>
          <p:cNvGrpSpPr/>
          <p:nvPr/>
        </p:nvGrpSpPr>
        <p:grpSpPr>
          <a:xfrm flipH="1" rot="19322375">
            <a:off x="1030851" y="6768230"/>
            <a:ext cx="1621252" cy="1193893"/>
            <a:chOff x="-44107" y="-44101"/>
            <a:chExt cx="1621251" cy="1193892"/>
          </a:xfrm>
        </p:grpSpPr>
        <p:grpSp>
          <p:nvGrpSpPr>
            <p:cNvPr id="3312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11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1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3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12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2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12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12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2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7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12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12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13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13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155" name="グループ"/>
          <p:cNvGrpSpPr/>
          <p:nvPr/>
        </p:nvGrpSpPr>
        <p:grpSpPr>
          <a:xfrm>
            <a:off x="804497" y="4517649"/>
            <a:ext cx="1689625" cy="1335927"/>
            <a:chOff x="-47406" y="-47411"/>
            <a:chExt cx="1689623" cy="1335926"/>
          </a:xfrm>
        </p:grpSpPr>
        <p:grpSp>
          <p:nvGrpSpPr>
            <p:cNvPr id="3313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13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3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5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14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4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14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14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4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7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14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14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15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1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174" name="グループ"/>
          <p:cNvGrpSpPr/>
          <p:nvPr/>
        </p:nvGrpSpPr>
        <p:grpSpPr>
          <a:xfrm flipH="1" rot="19322375">
            <a:off x="1030851" y="3463948"/>
            <a:ext cx="1621253" cy="1193893"/>
            <a:chOff x="-44107" y="-44101"/>
            <a:chExt cx="1621251" cy="1193892"/>
          </a:xfrm>
        </p:grpSpPr>
        <p:grpSp>
          <p:nvGrpSpPr>
            <p:cNvPr id="3315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15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5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7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15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6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16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16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6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7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16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16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16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1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193" name="グループ"/>
          <p:cNvGrpSpPr/>
          <p:nvPr/>
        </p:nvGrpSpPr>
        <p:grpSpPr>
          <a:xfrm>
            <a:off x="1010442" y="2409125"/>
            <a:ext cx="1621252" cy="1193893"/>
            <a:chOff x="-44107" y="-44101"/>
            <a:chExt cx="1621251" cy="1193892"/>
          </a:xfrm>
        </p:grpSpPr>
        <p:grpSp>
          <p:nvGrpSpPr>
            <p:cNvPr id="3317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17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7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9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17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7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18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18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8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7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18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18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18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1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212" name="グループ"/>
          <p:cNvGrpSpPr/>
          <p:nvPr/>
        </p:nvGrpSpPr>
        <p:grpSpPr>
          <a:xfrm>
            <a:off x="2914482" y="11957554"/>
            <a:ext cx="1689625" cy="1335928"/>
            <a:chOff x="-47406" y="-47411"/>
            <a:chExt cx="1689623" cy="1335926"/>
          </a:xfrm>
        </p:grpSpPr>
        <p:grpSp>
          <p:nvGrpSpPr>
            <p:cNvPr id="33196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19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9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1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19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19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0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0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19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7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0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20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20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2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231" name="グループ"/>
          <p:cNvGrpSpPr/>
          <p:nvPr/>
        </p:nvGrpSpPr>
        <p:grpSpPr>
          <a:xfrm>
            <a:off x="2918709" y="11130223"/>
            <a:ext cx="1621252" cy="1193893"/>
            <a:chOff x="-44107" y="-44101"/>
            <a:chExt cx="1621251" cy="1193892"/>
          </a:xfrm>
        </p:grpSpPr>
        <p:grpSp>
          <p:nvGrpSpPr>
            <p:cNvPr id="3321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21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1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3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21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21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2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1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21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8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2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2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22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2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250" name="グループ"/>
          <p:cNvGrpSpPr/>
          <p:nvPr/>
        </p:nvGrpSpPr>
        <p:grpSpPr>
          <a:xfrm flipH="1" rot="19322375">
            <a:off x="8826854" y="4513947"/>
            <a:ext cx="1621252" cy="1193893"/>
            <a:chOff x="-44107" y="-44101"/>
            <a:chExt cx="1621251" cy="1193892"/>
          </a:xfrm>
        </p:grpSpPr>
        <p:grpSp>
          <p:nvGrpSpPr>
            <p:cNvPr id="3323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23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3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49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23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23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3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3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23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8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4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2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24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2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269" name="グループ"/>
          <p:cNvGrpSpPr/>
          <p:nvPr/>
        </p:nvGrpSpPr>
        <p:grpSpPr>
          <a:xfrm>
            <a:off x="3061485" y="8807346"/>
            <a:ext cx="1689625" cy="1474016"/>
            <a:chOff x="-47406" y="-117780"/>
            <a:chExt cx="1689623" cy="1474015"/>
          </a:xfrm>
        </p:grpSpPr>
        <p:grpSp>
          <p:nvGrpSpPr>
            <p:cNvPr id="3325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25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5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6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25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25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5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5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25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8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6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26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26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26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288" name="グループ"/>
          <p:cNvGrpSpPr/>
          <p:nvPr/>
        </p:nvGrpSpPr>
        <p:grpSpPr>
          <a:xfrm>
            <a:off x="2752829" y="3642568"/>
            <a:ext cx="1689625" cy="1335928"/>
            <a:chOff x="-47406" y="-47411"/>
            <a:chExt cx="1689623" cy="1335926"/>
          </a:xfrm>
        </p:grpSpPr>
        <p:grpSp>
          <p:nvGrpSpPr>
            <p:cNvPr id="33272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27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7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87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27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27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7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7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27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8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7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28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28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28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07" name="グループ"/>
          <p:cNvGrpSpPr/>
          <p:nvPr/>
        </p:nvGrpSpPr>
        <p:grpSpPr>
          <a:xfrm>
            <a:off x="3061485" y="9882986"/>
            <a:ext cx="1689625" cy="1474017"/>
            <a:chOff x="-47406" y="-117780"/>
            <a:chExt cx="1689623" cy="1474015"/>
          </a:xfrm>
        </p:grpSpPr>
        <p:grpSp>
          <p:nvGrpSpPr>
            <p:cNvPr id="3329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29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8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0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29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29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29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29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29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8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29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3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0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26" name="グループ"/>
          <p:cNvGrpSpPr/>
          <p:nvPr/>
        </p:nvGrpSpPr>
        <p:grpSpPr>
          <a:xfrm>
            <a:off x="8498942" y="2460565"/>
            <a:ext cx="1689625" cy="1335928"/>
            <a:chOff x="-47406" y="-47411"/>
            <a:chExt cx="1689623" cy="1335926"/>
          </a:xfrm>
        </p:grpSpPr>
        <p:grpSp>
          <p:nvGrpSpPr>
            <p:cNvPr id="3331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30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0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2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31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1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31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31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31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9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31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3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2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2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45" name="グループ"/>
          <p:cNvGrpSpPr/>
          <p:nvPr/>
        </p:nvGrpSpPr>
        <p:grpSpPr>
          <a:xfrm flipH="1" rot="19322375">
            <a:off x="1058779" y="12028583"/>
            <a:ext cx="1621252" cy="1193893"/>
            <a:chOff x="-44107" y="-44101"/>
            <a:chExt cx="1621251" cy="1193892"/>
          </a:xfrm>
        </p:grpSpPr>
        <p:grpSp>
          <p:nvGrpSpPr>
            <p:cNvPr id="3332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32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2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4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33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3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33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33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33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9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33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3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4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64" name="グループ"/>
          <p:cNvGrpSpPr/>
          <p:nvPr/>
        </p:nvGrpSpPr>
        <p:grpSpPr>
          <a:xfrm>
            <a:off x="8645660" y="5517345"/>
            <a:ext cx="1689625" cy="1335928"/>
            <a:chOff x="-47406" y="-47411"/>
            <a:chExt cx="1689623" cy="1335926"/>
          </a:xfrm>
        </p:grpSpPr>
        <p:grpSp>
          <p:nvGrpSpPr>
            <p:cNvPr id="3334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34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4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6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34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5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35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35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35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9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35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3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5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83" name="グループ"/>
          <p:cNvGrpSpPr/>
          <p:nvPr/>
        </p:nvGrpSpPr>
        <p:grpSpPr>
          <a:xfrm flipH="1" rot="19322375">
            <a:off x="2948673" y="2676781"/>
            <a:ext cx="1621253" cy="1193893"/>
            <a:chOff x="-44107" y="-44101"/>
            <a:chExt cx="1621251" cy="1193892"/>
          </a:xfrm>
        </p:grpSpPr>
        <p:grpSp>
          <p:nvGrpSpPr>
            <p:cNvPr id="3336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36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6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8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36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6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37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37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37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39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37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3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7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397" name="グループ"/>
          <p:cNvGrpSpPr/>
          <p:nvPr/>
        </p:nvGrpSpPr>
        <p:grpSpPr>
          <a:xfrm>
            <a:off x="28153652" y="8888533"/>
            <a:ext cx="1621252" cy="1193893"/>
            <a:chOff x="-44107" y="-44101"/>
            <a:chExt cx="1621251" cy="1193892"/>
          </a:xfrm>
        </p:grpSpPr>
        <p:grpSp>
          <p:nvGrpSpPr>
            <p:cNvPr id="3338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38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8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96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38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38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39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3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39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3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411" name="グループ"/>
          <p:cNvGrpSpPr/>
          <p:nvPr/>
        </p:nvGrpSpPr>
        <p:grpSpPr>
          <a:xfrm>
            <a:off x="26466627" y="8563884"/>
            <a:ext cx="1689625" cy="1474016"/>
            <a:chOff x="-47406" y="-117780"/>
            <a:chExt cx="1689623" cy="1474015"/>
          </a:xfrm>
        </p:grpSpPr>
        <p:grpSp>
          <p:nvGrpSpPr>
            <p:cNvPr id="33400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39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9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1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40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0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40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4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40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40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430" name="グループ"/>
          <p:cNvGrpSpPr/>
          <p:nvPr/>
        </p:nvGrpSpPr>
        <p:grpSpPr>
          <a:xfrm>
            <a:off x="12562147" y="9808325"/>
            <a:ext cx="1654662" cy="1308719"/>
            <a:chOff x="-47406" y="-47411"/>
            <a:chExt cx="1654660" cy="1308717"/>
          </a:xfrm>
        </p:grpSpPr>
        <p:grpSp>
          <p:nvGrpSpPr>
            <p:cNvPr id="33414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3413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12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29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3415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16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419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3418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417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03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3421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3423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3425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3427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449" name="グループ"/>
          <p:cNvGrpSpPr/>
          <p:nvPr/>
        </p:nvGrpSpPr>
        <p:grpSpPr>
          <a:xfrm>
            <a:off x="12558900" y="7712366"/>
            <a:ext cx="1621252" cy="1193893"/>
            <a:chOff x="-44107" y="-44101"/>
            <a:chExt cx="1621251" cy="1193892"/>
          </a:xfrm>
        </p:grpSpPr>
        <p:grpSp>
          <p:nvGrpSpPr>
            <p:cNvPr id="3343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43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3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48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43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3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43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43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43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0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44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4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44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44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468" name="グループ"/>
          <p:cNvGrpSpPr/>
          <p:nvPr/>
        </p:nvGrpSpPr>
        <p:grpSpPr>
          <a:xfrm flipH="1" rot="19322375">
            <a:off x="12532373" y="12008216"/>
            <a:ext cx="1621253" cy="1193893"/>
            <a:chOff x="-44107" y="-44101"/>
            <a:chExt cx="1621251" cy="1193892"/>
          </a:xfrm>
        </p:grpSpPr>
        <p:grpSp>
          <p:nvGrpSpPr>
            <p:cNvPr id="3345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45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5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6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45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5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45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45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45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0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45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4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46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46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487" name="グループ"/>
          <p:cNvGrpSpPr/>
          <p:nvPr/>
        </p:nvGrpSpPr>
        <p:grpSpPr>
          <a:xfrm>
            <a:off x="12506571" y="8589126"/>
            <a:ext cx="1689625" cy="1474017"/>
            <a:chOff x="-47406" y="-117780"/>
            <a:chExt cx="1689623" cy="1474015"/>
          </a:xfrm>
        </p:grpSpPr>
        <p:grpSp>
          <p:nvGrpSpPr>
            <p:cNvPr id="3347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47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6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8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47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7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47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47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47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0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47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4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48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48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506" name="グループ"/>
          <p:cNvGrpSpPr/>
          <p:nvPr/>
        </p:nvGrpSpPr>
        <p:grpSpPr>
          <a:xfrm>
            <a:off x="12399271" y="4468756"/>
            <a:ext cx="1689625" cy="1335928"/>
            <a:chOff x="-47406" y="-47411"/>
            <a:chExt cx="1689623" cy="1335926"/>
          </a:xfrm>
        </p:grpSpPr>
        <p:grpSp>
          <p:nvGrpSpPr>
            <p:cNvPr id="3349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48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8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0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49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9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49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49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49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1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49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4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0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525" name="グループ"/>
          <p:cNvGrpSpPr/>
          <p:nvPr/>
        </p:nvGrpSpPr>
        <p:grpSpPr>
          <a:xfrm>
            <a:off x="12395548" y="3567318"/>
            <a:ext cx="1621253" cy="1193894"/>
            <a:chOff x="-44107" y="-44101"/>
            <a:chExt cx="1621251" cy="1193892"/>
          </a:xfrm>
        </p:grpSpPr>
        <p:grpSp>
          <p:nvGrpSpPr>
            <p:cNvPr id="3350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50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50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24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51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51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51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51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51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1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51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5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2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2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544" name="グループ"/>
          <p:cNvGrpSpPr/>
          <p:nvPr/>
        </p:nvGrpSpPr>
        <p:grpSpPr>
          <a:xfrm flipH="1" rot="19322375">
            <a:off x="10574294" y="2536220"/>
            <a:ext cx="1621253" cy="1193893"/>
            <a:chOff x="-44107" y="-44101"/>
            <a:chExt cx="1621251" cy="1193892"/>
          </a:xfrm>
        </p:grpSpPr>
        <p:grpSp>
          <p:nvGrpSpPr>
            <p:cNvPr id="3352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52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52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4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52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53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53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53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53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1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53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5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3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4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563" name="グループ"/>
          <p:cNvGrpSpPr/>
          <p:nvPr/>
        </p:nvGrpSpPr>
        <p:grpSpPr>
          <a:xfrm>
            <a:off x="12505498" y="10770933"/>
            <a:ext cx="1689624" cy="1474016"/>
            <a:chOff x="-47406" y="-117780"/>
            <a:chExt cx="1689623" cy="1474015"/>
          </a:xfrm>
        </p:grpSpPr>
        <p:grpSp>
          <p:nvGrpSpPr>
            <p:cNvPr id="3354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54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54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6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54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54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55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55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55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1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55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5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5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582" name="グループ"/>
          <p:cNvGrpSpPr/>
          <p:nvPr/>
        </p:nvGrpSpPr>
        <p:grpSpPr>
          <a:xfrm>
            <a:off x="12483178" y="5525222"/>
            <a:ext cx="1689625" cy="1335928"/>
            <a:chOff x="-47406" y="-47411"/>
            <a:chExt cx="1689623" cy="1335926"/>
          </a:xfrm>
        </p:grpSpPr>
        <p:grpSp>
          <p:nvGrpSpPr>
            <p:cNvPr id="33566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56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56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58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56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56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57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57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56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1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57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5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7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7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01" name="グループ"/>
          <p:cNvGrpSpPr/>
          <p:nvPr/>
        </p:nvGrpSpPr>
        <p:grpSpPr>
          <a:xfrm>
            <a:off x="12506571" y="6453605"/>
            <a:ext cx="1689625" cy="1474016"/>
            <a:chOff x="-47406" y="-117780"/>
            <a:chExt cx="1689623" cy="1474015"/>
          </a:xfrm>
        </p:grpSpPr>
        <p:grpSp>
          <p:nvGrpSpPr>
            <p:cNvPr id="3358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58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58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0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58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58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59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58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58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2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59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5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59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59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20" name="グループ"/>
          <p:cNvGrpSpPr/>
          <p:nvPr/>
        </p:nvGrpSpPr>
        <p:grpSpPr>
          <a:xfrm>
            <a:off x="10393100" y="3539618"/>
            <a:ext cx="1689625" cy="1335928"/>
            <a:chOff x="-47406" y="-47411"/>
            <a:chExt cx="1689623" cy="1335926"/>
          </a:xfrm>
        </p:grpSpPr>
        <p:grpSp>
          <p:nvGrpSpPr>
            <p:cNvPr id="3360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60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0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1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60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0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60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60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60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2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61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61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61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61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39" name="グループ"/>
          <p:cNvGrpSpPr/>
          <p:nvPr/>
        </p:nvGrpSpPr>
        <p:grpSpPr>
          <a:xfrm flipH="1" rot="19322375">
            <a:off x="12193265" y="2530165"/>
            <a:ext cx="1621252" cy="1193893"/>
            <a:chOff x="-44107" y="-44101"/>
            <a:chExt cx="1621251" cy="1193892"/>
          </a:xfrm>
        </p:grpSpPr>
        <p:grpSp>
          <p:nvGrpSpPr>
            <p:cNvPr id="3362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62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2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38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62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2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62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62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62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2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63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63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63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63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58" name="グループ"/>
          <p:cNvGrpSpPr/>
          <p:nvPr/>
        </p:nvGrpSpPr>
        <p:grpSpPr>
          <a:xfrm>
            <a:off x="10792828" y="5706786"/>
            <a:ext cx="1654662" cy="1308719"/>
            <a:chOff x="-47406" y="-47411"/>
            <a:chExt cx="1654660" cy="1308717"/>
          </a:xfrm>
        </p:grpSpPr>
        <p:grpSp>
          <p:nvGrpSpPr>
            <p:cNvPr id="33642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3641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40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57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3643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44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647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3646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645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27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3649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3651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3653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3655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77" name="グループ"/>
          <p:cNvGrpSpPr/>
          <p:nvPr/>
        </p:nvGrpSpPr>
        <p:grpSpPr>
          <a:xfrm>
            <a:off x="10623455" y="9811587"/>
            <a:ext cx="1621253" cy="1193893"/>
            <a:chOff x="-44107" y="-44101"/>
            <a:chExt cx="1621251" cy="1193892"/>
          </a:xfrm>
        </p:grpSpPr>
        <p:grpSp>
          <p:nvGrpSpPr>
            <p:cNvPr id="3366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66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5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76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66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6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66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66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66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2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66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67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67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67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696" name="グループ"/>
          <p:cNvGrpSpPr/>
          <p:nvPr/>
        </p:nvGrpSpPr>
        <p:grpSpPr>
          <a:xfrm flipH="1" rot="19322375">
            <a:off x="8712939" y="15346998"/>
            <a:ext cx="1621253" cy="1193894"/>
            <a:chOff x="-44107" y="-44101"/>
            <a:chExt cx="1621251" cy="1193892"/>
          </a:xfrm>
        </p:grpSpPr>
        <p:grpSp>
          <p:nvGrpSpPr>
            <p:cNvPr id="3368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67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7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69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68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8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68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68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68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3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68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68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69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6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715" name="グループ"/>
          <p:cNvGrpSpPr/>
          <p:nvPr/>
        </p:nvGrpSpPr>
        <p:grpSpPr>
          <a:xfrm>
            <a:off x="10624731" y="4521565"/>
            <a:ext cx="1689625" cy="1474017"/>
            <a:chOff x="-47406" y="-117780"/>
            <a:chExt cx="1689623" cy="1474015"/>
          </a:xfrm>
        </p:grpSpPr>
        <p:grpSp>
          <p:nvGrpSpPr>
            <p:cNvPr id="33699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69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69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14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70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0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0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0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0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3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70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70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71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71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734" name="グループ"/>
          <p:cNvGrpSpPr/>
          <p:nvPr/>
        </p:nvGrpSpPr>
        <p:grpSpPr>
          <a:xfrm>
            <a:off x="14351090" y="11783722"/>
            <a:ext cx="1689625" cy="1335928"/>
            <a:chOff x="-47406" y="-47411"/>
            <a:chExt cx="1689623" cy="1335926"/>
          </a:xfrm>
        </p:grpSpPr>
        <p:grpSp>
          <p:nvGrpSpPr>
            <p:cNvPr id="3371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71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71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3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71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2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2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2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2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3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72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72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72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73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753" name="グループ"/>
          <p:cNvGrpSpPr/>
          <p:nvPr/>
        </p:nvGrpSpPr>
        <p:grpSpPr>
          <a:xfrm>
            <a:off x="14354390" y="9812573"/>
            <a:ext cx="1621253" cy="1193893"/>
            <a:chOff x="-44107" y="-44101"/>
            <a:chExt cx="1621251" cy="1193892"/>
          </a:xfrm>
        </p:grpSpPr>
        <p:grpSp>
          <p:nvGrpSpPr>
            <p:cNvPr id="3373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73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73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5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73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3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4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4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4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3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74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74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74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75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772" name="グループ"/>
          <p:cNvGrpSpPr/>
          <p:nvPr/>
        </p:nvGrpSpPr>
        <p:grpSpPr>
          <a:xfrm flipH="1" rot="19322375">
            <a:off x="8662522" y="10794697"/>
            <a:ext cx="1621253" cy="1193893"/>
            <a:chOff x="-44107" y="-44101"/>
            <a:chExt cx="1621251" cy="1193892"/>
          </a:xfrm>
        </p:grpSpPr>
        <p:grpSp>
          <p:nvGrpSpPr>
            <p:cNvPr id="3375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75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75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7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75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5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6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6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5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3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76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76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76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76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791" name="グループ"/>
          <p:cNvGrpSpPr/>
          <p:nvPr/>
        </p:nvGrpSpPr>
        <p:grpSpPr>
          <a:xfrm>
            <a:off x="10624731" y="6715253"/>
            <a:ext cx="1689625" cy="1474017"/>
            <a:chOff x="-47406" y="-117780"/>
            <a:chExt cx="1689623" cy="1474015"/>
          </a:xfrm>
        </p:grpSpPr>
        <p:grpSp>
          <p:nvGrpSpPr>
            <p:cNvPr id="3377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77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77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9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77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7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8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7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7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4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78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78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78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78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810" name="グループ"/>
          <p:cNvGrpSpPr/>
          <p:nvPr/>
        </p:nvGrpSpPr>
        <p:grpSpPr>
          <a:xfrm>
            <a:off x="10581502" y="7847683"/>
            <a:ext cx="1689625" cy="1335928"/>
            <a:chOff x="-47406" y="-47411"/>
            <a:chExt cx="1689623" cy="1335926"/>
          </a:xfrm>
        </p:grpSpPr>
        <p:grpSp>
          <p:nvGrpSpPr>
            <p:cNvPr id="3379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79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79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0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79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9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79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79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79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4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80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8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80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80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829" name="グループ"/>
          <p:cNvGrpSpPr/>
          <p:nvPr/>
        </p:nvGrpSpPr>
        <p:grpSpPr>
          <a:xfrm>
            <a:off x="10587141" y="8610483"/>
            <a:ext cx="1689625" cy="1474017"/>
            <a:chOff x="-47406" y="-117780"/>
            <a:chExt cx="1689623" cy="1474015"/>
          </a:xfrm>
        </p:grpSpPr>
        <p:grpSp>
          <p:nvGrpSpPr>
            <p:cNvPr id="3381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81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81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2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81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1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81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81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81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4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82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82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82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82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848" name="グループ"/>
          <p:cNvGrpSpPr/>
          <p:nvPr/>
        </p:nvGrpSpPr>
        <p:grpSpPr>
          <a:xfrm>
            <a:off x="8519807" y="11783722"/>
            <a:ext cx="1689625" cy="1335928"/>
            <a:chOff x="-47406" y="-47411"/>
            <a:chExt cx="1689623" cy="1335926"/>
          </a:xfrm>
        </p:grpSpPr>
        <p:grpSp>
          <p:nvGrpSpPr>
            <p:cNvPr id="33832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83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83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47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83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3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83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83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83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4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83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84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84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84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867" name="グループ"/>
          <p:cNvGrpSpPr/>
          <p:nvPr/>
        </p:nvGrpSpPr>
        <p:grpSpPr>
          <a:xfrm flipH="1" rot="19322375">
            <a:off x="10690277" y="11854309"/>
            <a:ext cx="1621252" cy="1193893"/>
            <a:chOff x="-44107" y="-44101"/>
            <a:chExt cx="1621251" cy="1193892"/>
          </a:xfrm>
        </p:grpSpPr>
        <p:grpSp>
          <p:nvGrpSpPr>
            <p:cNvPr id="3385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85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84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66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85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5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85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85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85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4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85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86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86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86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886" name="グループ"/>
          <p:cNvGrpSpPr/>
          <p:nvPr/>
        </p:nvGrpSpPr>
        <p:grpSpPr>
          <a:xfrm>
            <a:off x="4822512" y="2470560"/>
            <a:ext cx="1654661" cy="1308718"/>
            <a:chOff x="-47406" y="-47411"/>
            <a:chExt cx="1654660" cy="1308717"/>
          </a:xfrm>
        </p:grpSpPr>
        <p:grpSp>
          <p:nvGrpSpPr>
            <p:cNvPr id="33870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3869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868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85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3871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72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875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3874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873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51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3877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3879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3881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3883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905" name="グループ"/>
          <p:cNvGrpSpPr/>
          <p:nvPr/>
        </p:nvGrpSpPr>
        <p:grpSpPr>
          <a:xfrm>
            <a:off x="4884628" y="9997405"/>
            <a:ext cx="1621253" cy="1193893"/>
            <a:chOff x="-44107" y="-44101"/>
            <a:chExt cx="1621251" cy="1193892"/>
          </a:xfrm>
        </p:grpSpPr>
        <p:grpSp>
          <p:nvGrpSpPr>
            <p:cNvPr id="3388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88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88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04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89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9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89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89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89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5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89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89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0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0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924" name="グループ"/>
          <p:cNvGrpSpPr/>
          <p:nvPr/>
        </p:nvGrpSpPr>
        <p:grpSpPr>
          <a:xfrm flipH="1" rot="19322375">
            <a:off x="4879635" y="5848077"/>
            <a:ext cx="1621252" cy="1193894"/>
            <a:chOff x="-44107" y="-44101"/>
            <a:chExt cx="1621251" cy="1193892"/>
          </a:xfrm>
        </p:grpSpPr>
        <p:grpSp>
          <p:nvGrpSpPr>
            <p:cNvPr id="3390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90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90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2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90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1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91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91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91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5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91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91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1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2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943" name="グループ"/>
          <p:cNvGrpSpPr/>
          <p:nvPr/>
        </p:nvGrpSpPr>
        <p:grpSpPr>
          <a:xfrm>
            <a:off x="4992448" y="6759478"/>
            <a:ext cx="1689625" cy="1474016"/>
            <a:chOff x="-47406" y="-117780"/>
            <a:chExt cx="1689623" cy="1474015"/>
          </a:xfrm>
        </p:grpSpPr>
        <p:grpSp>
          <p:nvGrpSpPr>
            <p:cNvPr id="3392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392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92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4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392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2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93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93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93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5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93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93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3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4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962" name="グループ"/>
          <p:cNvGrpSpPr/>
          <p:nvPr/>
        </p:nvGrpSpPr>
        <p:grpSpPr>
          <a:xfrm>
            <a:off x="8585559" y="7525908"/>
            <a:ext cx="1689624" cy="1335928"/>
            <a:chOff x="-47406" y="-47411"/>
            <a:chExt cx="1689623" cy="1335926"/>
          </a:xfrm>
        </p:grpSpPr>
        <p:grpSp>
          <p:nvGrpSpPr>
            <p:cNvPr id="33946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394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94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6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394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4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95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95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94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5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95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95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5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5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3981" name="グループ"/>
          <p:cNvGrpSpPr/>
          <p:nvPr/>
        </p:nvGrpSpPr>
        <p:grpSpPr>
          <a:xfrm>
            <a:off x="8619748" y="6592005"/>
            <a:ext cx="1621252" cy="1193893"/>
            <a:chOff x="-44107" y="-44101"/>
            <a:chExt cx="1621251" cy="1193892"/>
          </a:xfrm>
        </p:grpSpPr>
        <p:grpSp>
          <p:nvGrpSpPr>
            <p:cNvPr id="3396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96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96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8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396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6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97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96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96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6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97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397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7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7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00" name="グループ"/>
          <p:cNvGrpSpPr/>
          <p:nvPr/>
        </p:nvGrpSpPr>
        <p:grpSpPr>
          <a:xfrm flipH="1" rot="19322375">
            <a:off x="5090094" y="10961020"/>
            <a:ext cx="1621253" cy="1193894"/>
            <a:chOff x="-44107" y="-44101"/>
            <a:chExt cx="1621251" cy="1193892"/>
          </a:xfrm>
        </p:grpSpPr>
        <p:grpSp>
          <p:nvGrpSpPr>
            <p:cNvPr id="3398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398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98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99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398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8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398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398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398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6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399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39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399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399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19" name="グループ"/>
          <p:cNvGrpSpPr/>
          <p:nvPr/>
        </p:nvGrpSpPr>
        <p:grpSpPr>
          <a:xfrm>
            <a:off x="4654414" y="3479027"/>
            <a:ext cx="1689625" cy="1474017"/>
            <a:chOff x="-47406" y="-117780"/>
            <a:chExt cx="1689623" cy="1474015"/>
          </a:xfrm>
        </p:grpSpPr>
        <p:grpSp>
          <p:nvGrpSpPr>
            <p:cNvPr id="3400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00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0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1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00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0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00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00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00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6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01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01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01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01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38" name="グループ"/>
          <p:cNvGrpSpPr/>
          <p:nvPr/>
        </p:nvGrpSpPr>
        <p:grpSpPr>
          <a:xfrm>
            <a:off x="4838437" y="7912868"/>
            <a:ext cx="1689625" cy="1335928"/>
            <a:chOff x="-47406" y="-47411"/>
            <a:chExt cx="1689623" cy="1335926"/>
          </a:xfrm>
        </p:grpSpPr>
        <p:grpSp>
          <p:nvGrpSpPr>
            <p:cNvPr id="34022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02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2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37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02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2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02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02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02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6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02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03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03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03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57" name="グループ"/>
          <p:cNvGrpSpPr/>
          <p:nvPr/>
        </p:nvGrpSpPr>
        <p:grpSpPr>
          <a:xfrm>
            <a:off x="4844307" y="8838341"/>
            <a:ext cx="1689625" cy="1474016"/>
            <a:chOff x="-47406" y="-117780"/>
            <a:chExt cx="1689623" cy="1474015"/>
          </a:xfrm>
        </p:grpSpPr>
        <p:grpSp>
          <p:nvGrpSpPr>
            <p:cNvPr id="3404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04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3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5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04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4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04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04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04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6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04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05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05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05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76" name="グループ"/>
          <p:cNvGrpSpPr/>
          <p:nvPr/>
        </p:nvGrpSpPr>
        <p:grpSpPr>
          <a:xfrm>
            <a:off x="4908901" y="11964419"/>
            <a:ext cx="1689625" cy="1335928"/>
            <a:chOff x="-47406" y="-47411"/>
            <a:chExt cx="1689623" cy="1335926"/>
          </a:xfrm>
        </p:grpSpPr>
        <p:grpSp>
          <p:nvGrpSpPr>
            <p:cNvPr id="3406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05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5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7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06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6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06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06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06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7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06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06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07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07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095" name="グループ"/>
          <p:cNvGrpSpPr/>
          <p:nvPr/>
        </p:nvGrpSpPr>
        <p:grpSpPr>
          <a:xfrm flipH="1" rot="19322375">
            <a:off x="4688604" y="4709241"/>
            <a:ext cx="1621252" cy="1193893"/>
            <a:chOff x="-44107" y="-44101"/>
            <a:chExt cx="1621251" cy="1193892"/>
          </a:xfrm>
        </p:grpSpPr>
        <p:grpSp>
          <p:nvGrpSpPr>
            <p:cNvPr id="3407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07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7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9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08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8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08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08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08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7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08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08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09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09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114" name="グループ"/>
          <p:cNvGrpSpPr/>
          <p:nvPr/>
        </p:nvGrpSpPr>
        <p:grpSpPr>
          <a:xfrm>
            <a:off x="6689348" y="6655684"/>
            <a:ext cx="1654661" cy="1308718"/>
            <a:chOff x="-47406" y="-47411"/>
            <a:chExt cx="1654660" cy="1308717"/>
          </a:xfrm>
        </p:grpSpPr>
        <p:grpSp>
          <p:nvGrpSpPr>
            <p:cNvPr id="34098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4097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096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13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4099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00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03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4102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01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75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4105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4107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4109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4111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133" name="グループ"/>
          <p:cNvGrpSpPr/>
          <p:nvPr/>
        </p:nvGrpSpPr>
        <p:grpSpPr>
          <a:xfrm>
            <a:off x="6733275" y="12045956"/>
            <a:ext cx="1621253" cy="1193893"/>
            <a:chOff x="-44107" y="-44101"/>
            <a:chExt cx="1621251" cy="1193892"/>
          </a:xfrm>
        </p:grpSpPr>
        <p:grpSp>
          <p:nvGrpSpPr>
            <p:cNvPr id="3411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11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11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32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11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1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2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12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2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7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12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12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12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13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152" name="グループ"/>
          <p:cNvGrpSpPr/>
          <p:nvPr/>
        </p:nvGrpSpPr>
        <p:grpSpPr>
          <a:xfrm flipH="1" rot="19322375">
            <a:off x="8619749" y="8664007"/>
            <a:ext cx="1621253" cy="1193893"/>
            <a:chOff x="-44107" y="-44101"/>
            <a:chExt cx="1621251" cy="1193892"/>
          </a:xfrm>
        </p:grpSpPr>
        <p:grpSp>
          <p:nvGrpSpPr>
            <p:cNvPr id="3413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13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13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5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13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3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4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14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3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7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14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14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14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14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171" name="グループ"/>
          <p:cNvGrpSpPr/>
          <p:nvPr/>
        </p:nvGrpSpPr>
        <p:grpSpPr>
          <a:xfrm>
            <a:off x="8663019" y="9577666"/>
            <a:ext cx="1689625" cy="1474017"/>
            <a:chOff x="-47406" y="-117780"/>
            <a:chExt cx="1689623" cy="1474015"/>
          </a:xfrm>
        </p:grpSpPr>
        <p:grpSp>
          <p:nvGrpSpPr>
            <p:cNvPr id="3415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15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15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7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15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5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6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15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5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8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16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16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16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16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190" name="グループ"/>
          <p:cNvGrpSpPr/>
          <p:nvPr/>
        </p:nvGrpSpPr>
        <p:grpSpPr>
          <a:xfrm>
            <a:off x="6668252" y="3408312"/>
            <a:ext cx="1689625" cy="1335928"/>
            <a:chOff x="-47406" y="-47411"/>
            <a:chExt cx="1689623" cy="1335926"/>
          </a:xfrm>
        </p:grpSpPr>
        <p:grpSp>
          <p:nvGrpSpPr>
            <p:cNvPr id="3417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17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17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8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17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7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7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17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7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8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18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18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18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18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209" name="グループ"/>
          <p:cNvGrpSpPr/>
          <p:nvPr/>
        </p:nvGrpSpPr>
        <p:grpSpPr>
          <a:xfrm>
            <a:off x="6733275" y="15372166"/>
            <a:ext cx="1621253" cy="1193893"/>
            <a:chOff x="-44107" y="-44101"/>
            <a:chExt cx="1621251" cy="1193892"/>
          </a:xfrm>
        </p:grpSpPr>
        <p:grpSp>
          <p:nvGrpSpPr>
            <p:cNvPr id="3419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19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19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08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19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9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19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19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19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8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0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20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0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20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228" name="グループ"/>
          <p:cNvGrpSpPr/>
          <p:nvPr/>
        </p:nvGrpSpPr>
        <p:grpSpPr>
          <a:xfrm flipH="1" rot="19322375">
            <a:off x="6702442" y="4488546"/>
            <a:ext cx="1621253" cy="1193893"/>
            <a:chOff x="-44107" y="-44101"/>
            <a:chExt cx="1621251" cy="1193892"/>
          </a:xfrm>
        </p:grpSpPr>
        <p:grpSp>
          <p:nvGrpSpPr>
            <p:cNvPr id="3421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21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21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2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21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1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21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21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21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8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1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22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2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22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247" name="グループ"/>
          <p:cNvGrpSpPr/>
          <p:nvPr/>
        </p:nvGrpSpPr>
        <p:grpSpPr>
          <a:xfrm>
            <a:off x="6521250" y="7664151"/>
            <a:ext cx="1689625" cy="1474017"/>
            <a:chOff x="-47406" y="-117780"/>
            <a:chExt cx="1689623" cy="1474015"/>
          </a:xfrm>
        </p:grpSpPr>
        <p:grpSp>
          <p:nvGrpSpPr>
            <p:cNvPr id="3423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23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22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4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23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3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23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23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23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8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3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24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4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24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266" name="グループ"/>
          <p:cNvGrpSpPr/>
          <p:nvPr/>
        </p:nvGrpSpPr>
        <p:grpSpPr>
          <a:xfrm>
            <a:off x="6668251" y="9863133"/>
            <a:ext cx="1689625" cy="1335928"/>
            <a:chOff x="-47406" y="-47411"/>
            <a:chExt cx="1689623" cy="1335926"/>
          </a:xfrm>
        </p:grpSpPr>
        <p:grpSp>
          <p:nvGrpSpPr>
            <p:cNvPr id="3425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24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24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6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25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5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25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25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25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9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5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25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6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26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285" name="グループ"/>
          <p:cNvGrpSpPr/>
          <p:nvPr/>
        </p:nvGrpSpPr>
        <p:grpSpPr>
          <a:xfrm>
            <a:off x="6680253" y="10863799"/>
            <a:ext cx="1689625" cy="1474017"/>
            <a:chOff x="-47406" y="-117780"/>
            <a:chExt cx="1689623" cy="1474015"/>
          </a:xfrm>
        </p:grpSpPr>
        <p:grpSp>
          <p:nvGrpSpPr>
            <p:cNvPr id="34269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26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26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84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27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7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27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27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27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9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7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27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8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28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04" name="グループ"/>
          <p:cNvGrpSpPr/>
          <p:nvPr/>
        </p:nvGrpSpPr>
        <p:grpSpPr>
          <a:xfrm>
            <a:off x="6521249" y="5491945"/>
            <a:ext cx="1689625" cy="1335927"/>
            <a:chOff x="-47406" y="-47411"/>
            <a:chExt cx="1689623" cy="1335926"/>
          </a:xfrm>
        </p:grpSpPr>
        <p:grpSp>
          <p:nvGrpSpPr>
            <p:cNvPr id="34288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28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28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03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28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9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29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29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29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9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29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29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29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30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23" name="グループ"/>
          <p:cNvGrpSpPr/>
          <p:nvPr/>
        </p:nvGrpSpPr>
        <p:grpSpPr>
          <a:xfrm flipH="1" rot="19322375">
            <a:off x="6555440" y="8894364"/>
            <a:ext cx="1621252" cy="1193894"/>
            <a:chOff x="-44107" y="-44101"/>
            <a:chExt cx="1621251" cy="1193892"/>
          </a:xfrm>
        </p:grpSpPr>
        <p:grpSp>
          <p:nvGrpSpPr>
            <p:cNvPr id="34307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30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30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22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30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0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31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31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31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9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31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31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31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32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42" name="グループ"/>
          <p:cNvGrpSpPr/>
          <p:nvPr/>
        </p:nvGrpSpPr>
        <p:grpSpPr>
          <a:xfrm>
            <a:off x="-3869606" y="5047152"/>
            <a:ext cx="1659141" cy="1221220"/>
            <a:chOff x="-44107" y="-44101"/>
            <a:chExt cx="1659140" cy="1221218"/>
          </a:xfrm>
        </p:grpSpPr>
        <p:grpSp>
          <p:nvGrpSpPr>
            <p:cNvPr id="34326" name="図形"/>
            <p:cNvGrpSpPr/>
            <p:nvPr/>
          </p:nvGrpSpPr>
          <p:grpSpPr>
            <a:xfrm rot="21003214">
              <a:off x="28673" y="79293"/>
              <a:ext cx="1513581" cy="974429"/>
              <a:chOff x="0" y="0"/>
              <a:chExt cx="1513579" cy="974428"/>
            </a:xfrm>
          </p:grpSpPr>
          <p:sp>
            <p:nvSpPr>
              <p:cNvPr id="34325" name="図形"/>
              <p:cNvSpPr/>
              <p:nvPr/>
            </p:nvSpPr>
            <p:spPr>
              <a:xfrm>
                <a:off x="38099" y="38099"/>
                <a:ext cx="1437381" cy="898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32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513581" cy="974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41" name="グループ"/>
            <p:cNvGrpSpPr/>
            <p:nvPr/>
          </p:nvGrpSpPr>
          <p:grpSpPr>
            <a:xfrm>
              <a:off x="253418" y="61747"/>
              <a:ext cx="1184167" cy="952782"/>
              <a:chOff x="-83331" y="-83331"/>
              <a:chExt cx="1184165" cy="952780"/>
            </a:xfrm>
          </p:grpSpPr>
          <p:sp>
            <p:nvSpPr>
              <p:cNvPr id="34327" name="円形"/>
              <p:cNvSpPr/>
              <p:nvPr/>
            </p:nvSpPr>
            <p:spPr>
              <a:xfrm>
                <a:off x="511031" y="203048"/>
                <a:ext cx="76576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28" name="円形"/>
              <p:cNvSpPr/>
              <p:nvPr/>
            </p:nvSpPr>
            <p:spPr>
              <a:xfrm>
                <a:off x="716954" y="203048"/>
                <a:ext cx="76575" cy="765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331" name="図形"/>
              <p:cNvGrpSpPr/>
              <p:nvPr/>
            </p:nvGrpSpPr>
            <p:grpSpPr>
              <a:xfrm>
                <a:off x="557380" y="374372"/>
                <a:ext cx="229156" cy="276591"/>
                <a:chOff x="0" y="0"/>
                <a:chExt cx="229154" cy="276590"/>
              </a:xfrm>
            </p:grpSpPr>
            <p:sp>
              <p:nvSpPr>
                <p:cNvPr id="34330" name="図形"/>
                <p:cNvSpPr/>
                <p:nvPr/>
              </p:nvSpPr>
              <p:spPr>
                <a:xfrm>
                  <a:off x="19049" y="19049"/>
                  <a:ext cx="191056" cy="2384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329" name="図形 図形" descr="図形 図形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9156" cy="27659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499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40140" y="267666"/>
                <a:ext cx="432832" cy="67581"/>
              </a:xfrm>
              <a:prstGeom prst="rect">
                <a:avLst/>
              </a:prstGeom>
              <a:effectLst/>
            </p:spPr>
          </p:pic>
          <p:pic>
            <p:nvPicPr>
              <p:cNvPr id="34333" name="線 図形" descr="線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654169" y="404676"/>
                <a:ext cx="44998" cy="209470"/>
              </a:xfrm>
              <a:prstGeom prst="rect">
                <a:avLst/>
              </a:prstGeom>
              <a:effectLst/>
            </p:spPr>
          </p:pic>
          <p:pic>
            <p:nvPicPr>
              <p:cNvPr id="34335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20624" y="484703"/>
                <a:ext cx="644368" cy="127001"/>
              </a:xfrm>
              <a:prstGeom prst="rect">
                <a:avLst/>
              </a:prstGeom>
              <a:effectLst/>
            </p:spPr>
          </p:pic>
          <p:pic>
            <p:nvPicPr>
              <p:cNvPr id="34337" name="線 線" descr="線 線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226" y="395130"/>
                <a:ext cx="739364" cy="127001"/>
              </a:xfrm>
              <a:prstGeom prst="rect">
                <a:avLst/>
              </a:prstGeom>
              <a:effectLst/>
            </p:spPr>
          </p:pic>
          <p:pic>
            <p:nvPicPr>
              <p:cNvPr id="34339" name="線 線" descr="線 線"/>
              <p:cNvPicPr>
                <a:picLocks noChangeAspect="0"/>
              </p:cNvPicPr>
              <p:nvPr/>
            </p:nvPicPr>
            <p:blipFill>
              <a:blip r:embed="rId1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3759" y="174413"/>
                <a:ext cx="644367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61" name="グループ"/>
          <p:cNvGrpSpPr/>
          <p:nvPr/>
        </p:nvGrpSpPr>
        <p:grpSpPr>
          <a:xfrm>
            <a:off x="14180511" y="2580981"/>
            <a:ext cx="1621252" cy="1193893"/>
            <a:chOff x="-44107" y="-44101"/>
            <a:chExt cx="1621251" cy="1193892"/>
          </a:xfrm>
        </p:grpSpPr>
        <p:grpSp>
          <p:nvGrpSpPr>
            <p:cNvPr id="3434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34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34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60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34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4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35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34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34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0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35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35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35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35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80" name="グループ"/>
          <p:cNvGrpSpPr/>
          <p:nvPr/>
        </p:nvGrpSpPr>
        <p:grpSpPr>
          <a:xfrm>
            <a:off x="8248682" y="14130922"/>
            <a:ext cx="1689624" cy="1335928"/>
            <a:chOff x="-47406" y="-47411"/>
            <a:chExt cx="1689623" cy="1335926"/>
          </a:xfrm>
        </p:grpSpPr>
        <p:grpSp>
          <p:nvGrpSpPr>
            <p:cNvPr id="34364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36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36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7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365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66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369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36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36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0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37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37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37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37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399" name="グループ"/>
          <p:cNvGrpSpPr/>
          <p:nvPr/>
        </p:nvGrpSpPr>
        <p:grpSpPr>
          <a:xfrm>
            <a:off x="14320201" y="6335508"/>
            <a:ext cx="1689625" cy="1474017"/>
            <a:chOff x="-47406" y="-117780"/>
            <a:chExt cx="1689623" cy="1474015"/>
          </a:xfrm>
        </p:grpSpPr>
        <p:grpSp>
          <p:nvGrpSpPr>
            <p:cNvPr id="3438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38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38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9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38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8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38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38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38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0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39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39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39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39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418" name="グループ"/>
          <p:cNvGrpSpPr/>
          <p:nvPr/>
        </p:nvGrpSpPr>
        <p:grpSpPr>
          <a:xfrm>
            <a:off x="14196252" y="8588328"/>
            <a:ext cx="1689625" cy="1474017"/>
            <a:chOff x="-47406" y="-117780"/>
            <a:chExt cx="1689623" cy="1474015"/>
          </a:xfrm>
        </p:grpSpPr>
        <p:grpSp>
          <p:nvGrpSpPr>
            <p:cNvPr id="34402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40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0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1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40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0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40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40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40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0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40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41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41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41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437" name="グループ"/>
          <p:cNvGrpSpPr/>
          <p:nvPr/>
        </p:nvGrpSpPr>
        <p:grpSpPr>
          <a:xfrm>
            <a:off x="14368573" y="4531253"/>
            <a:ext cx="1654661" cy="1308719"/>
            <a:chOff x="-47406" y="-47411"/>
            <a:chExt cx="1654660" cy="1308717"/>
          </a:xfrm>
        </p:grpSpPr>
        <p:grpSp>
          <p:nvGrpSpPr>
            <p:cNvPr id="34421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4420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19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36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4422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23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426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4425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424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09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4428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4430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4432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4434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456" name="グループ"/>
          <p:cNvGrpSpPr/>
          <p:nvPr/>
        </p:nvGrpSpPr>
        <p:grpSpPr>
          <a:xfrm flipH="1" rot="19322375">
            <a:off x="14349073" y="3567318"/>
            <a:ext cx="1621252" cy="1193893"/>
            <a:chOff x="-44107" y="-44101"/>
            <a:chExt cx="1621251" cy="1193892"/>
          </a:xfrm>
        </p:grpSpPr>
        <p:grpSp>
          <p:nvGrpSpPr>
            <p:cNvPr id="3444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43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3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5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44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4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44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44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44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1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44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44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45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45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475" name="グループ"/>
          <p:cNvGrpSpPr/>
          <p:nvPr/>
        </p:nvGrpSpPr>
        <p:grpSpPr>
          <a:xfrm flipH="1" rot="19322375">
            <a:off x="14328122" y="7640824"/>
            <a:ext cx="1621253" cy="1193893"/>
            <a:chOff x="-44107" y="-44101"/>
            <a:chExt cx="1621251" cy="1193892"/>
          </a:xfrm>
        </p:grpSpPr>
        <p:grpSp>
          <p:nvGrpSpPr>
            <p:cNvPr id="3445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45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5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74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46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6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46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46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46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1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46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46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47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47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494" name="グループ"/>
          <p:cNvGrpSpPr/>
          <p:nvPr/>
        </p:nvGrpSpPr>
        <p:grpSpPr>
          <a:xfrm>
            <a:off x="14345818" y="10733523"/>
            <a:ext cx="1621253" cy="1193893"/>
            <a:chOff x="-44107" y="-44101"/>
            <a:chExt cx="1621251" cy="1193892"/>
          </a:xfrm>
        </p:grpSpPr>
        <p:grpSp>
          <p:nvGrpSpPr>
            <p:cNvPr id="3447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47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7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9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479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80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483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48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48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1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48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48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48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49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513" name="グループ"/>
          <p:cNvGrpSpPr/>
          <p:nvPr/>
        </p:nvGrpSpPr>
        <p:grpSpPr>
          <a:xfrm>
            <a:off x="16124023" y="2612946"/>
            <a:ext cx="1689624" cy="1474016"/>
            <a:chOff x="-47406" y="-117780"/>
            <a:chExt cx="1689623" cy="1474015"/>
          </a:xfrm>
        </p:grpSpPr>
        <p:grpSp>
          <p:nvGrpSpPr>
            <p:cNvPr id="3449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49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49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1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49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9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0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50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0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1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50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50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50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51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532" name="グループ"/>
          <p:cNvGrpSpPr/>
          <p:nvPr/>
        </p:nvGrpSpPr>
        <p:grpSpPr>
          <a:xfrm>
            <a:off x="19717133" y="3379377"/>
            <a:ext cx="1689625" cy="1335927"/>
            <a:chOff x="-47406" y="-47411"/>
            <a:chExt cx="1689623" cy="1335926"/>
          </a:xfrm>
        </p:grpSpPr>
        <p:grpSp>
          <p:nvGrpSpPr>
            <p:cNvPr id="34516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51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1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31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51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1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2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52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1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1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52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52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52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52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551" name="グループ"/>
          <p:cNvGrpSpPr/>
          <p:nvPr/>
        </p:nvGrpSpPr>
        <p:grpSpPr>
          <a:xfrm>
            <a:off x="15970012" y="3766337"/>
            <a:ext cx="1689625" cy="1335927"/>
            <a:chOff x="-47406" y="-47411"/>
            <a:chExt cx="1689623" cy="1335926"/>
          </a:xfrm>
        </p:grpSpPr>
        <p:grpSp>
          <p:nvGrpSpPr>
            <p:cNvPr id="3453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53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3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5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53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3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4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53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3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2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54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54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54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54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570" name="グループ"/>
          <p:cNvGrpSpPr/>
          <p:nvPr/>
        </p:nvGrpSpPr>
        <p:grpSpPr>
          <a:xfrm>
            <a:off x="15975883" y="4691809"/>
            <a:ext cx="1689625" cy="1474016"/>
            <a:chOff x="-47406" y="-117780"/>
            <a:chExt cx="1689623" cy="1474015"/>
          </a:xfrm>
        </p:grpSpPr>
        <p:grpSp>
          <p:nvGrpSpPr>
            <p:cNvPr id="3455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55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5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6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55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5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5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55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5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2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56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56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56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56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589" name="グループ"/>
          <p:cNvGrpSpPr/>
          <p:nvPr/>
        </p:nvGrpSpPr>
        <p:grpSpPr>
          <a:xfrm>
            <a:off x="17608093" y="2509152"/>
            <a:ext cx="1654662" cy="1308719"/>
            <a:chOff x="-47406" y="-47411"/>
            <a:chExt cx="1654660" cy="1308717"/>
          </a:xfrm>
        </p:grpSpPr>
        <p:grpSp>
          <p:nvGrpSpPr>
            <p:cNvPr id="34573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4572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71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88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4574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75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78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4577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76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25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4580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4582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4584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4586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608" name="グループ"/>
          <p:cNvGrpSpPr/>
          <p:nvPr/>
        </p:nvGrpSpPr>
        <p:grpSpPr>
          <a:xfrm flipH="1" rot="19322375">
            <a:off x="19751324" y="4517475"/>
            <a:ext cx="1621253" cy="1193893"/>
            <a:chOff x="-44107" y="-44101"/>
            <a:chExt cx="1621251" cy="1193892"/>
          </a:xfrm>
        </p:grpSpPr>
        <p:grpSp>
          <p:nvGrpSpPr>
            <p:cNvPr id="3459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59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59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0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59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9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59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59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59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2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59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60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0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60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627" name="グループ"/>
          <p:cNvGrpSpPr/>
          <p:nvPr/>
        </p:nvGrpSpPr>
        <p:grpSpPr>
          <a:xfrm>
            <a:off x="17651357" y="3378313"/>
            <a:ext cx="1689625" cy="1474017"/>
            <a:chOff x="-47406" y="-117780"/>
            <a:chExt cx="1689623" cy="1474015"/>
          </a:xfrm>
        </p:grpSpPr>
        <p:grpSp>
          <p:nvGrpSpPr>
            <p:cNvPr id="3461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61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60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2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61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1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61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61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61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2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61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62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2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6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646" name="グループ"/>
          <p:cNvGrpSpPr/>
          <p:nvPr/>
        </p:nvGrpSpPr>
        <p:grpSpPr>
          <a:xfrm flipH="1" rot="19322375">
            <a:off x="17789286" y="4504856"/>
            <a:ext cx="1621252" cy="1193893"/>
            <a:chOff x="-44107" y="-44101"/>
            <a:chExt cx="1621251" cy="1193892"/>
          </a:xfrm>
        </p:grpSpPr>
        <p:grpSp>
          <p:nvGrpSpPr>
            <p:cNvPr id="3463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62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62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4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631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32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635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63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63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3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63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63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4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6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665" name="グループ"/>
          <p:cNvGrpSpPr/>
          <p:nvPr/>
        </p:nvGrpSpPr>
        <p:grpSpPr>
          <a:xfrm>
            <a:off x="16130829" y="6855950"/>
            <a:ext cx="1621252" cy="1193893"/>
            <a:chOff x="-44107" y="-44101"/>
            <a:chExt cx="1621251" cy="1193892"/>
          </a:xfrm>
        </p:grpSpPr>
        <p:grpSp>
          <p:nvGrpSpPr>
            <p:cNvPr id="34649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64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64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64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65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5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65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65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65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3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65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65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6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66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684" name="グループ"/>
          <p:cNvGrpSpPr/>
          <p:nvPr/>
        </p:nvGrpSpPr>
        <p:grpSpPr>
          <a:xfrm flipH="1" rot="19322375">
            <a:off x="16018892" y="5882455"/>
            <a:ext cx="1621252" cy="1193893"/>
            <a:chOff x="-44107" y="-44101"/>
            <a:chExt cx="1621251" cy="1193892"/>
          </a:xfrm>
        </p:grpSpPr>
        <p:grpSp>
          <p:nvGrpSpPr>
            <p:cNvPr id="3466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66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66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8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66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7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67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67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67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3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67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67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7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68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03" name="グループ"/>
          <p:cNvGrpSpPr/>
          <p:nvPr/>
        </p:nvGrpSpPr>
        <p:grpSpPr>
          <a:xfrm>
            <a:off x="17900967" y="8767843"/>
            <a:ext cx="1689625" cy="1335927"/>
            <a:chOff x="-47406" y="-47411"/>
            <a:chExt cx="1689623" cy="1335926"/>
          </a:xfrm>
        </p:grpSpPr>
        <p:grpSp>
          <p:nvGrpSpPr>
            <p:cNvPr id="34687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68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68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02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688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89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692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69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69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3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69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69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69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22" name="グループ"/>
          <p:cNvGrpSpPr/>
          <p:nvPr/>
        </p:nvGrpSpPr>
        <p:grpSpPr>
          <a:xfrm>
            <a:off x="17904266" y="6834660"/>
            <a:ext cx="1621253" cy="1193893"/>
            <a:chOff x="-44107" y="-44101"/>
            <a:chExt cx="1621251" cy="1193892"/>
          </a:xfrm>
        </p:grpSpPr>
        <p:grpSp>
          <p:nvGrpSpPr>
            <p:cNvPr id="3470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70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0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2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70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0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71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71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70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3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71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71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71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41" name="グループ"/>
          <p:cNvGrpSpPr/>
          <p:nvPr/>
        </p:nvGrpSpPr>
        <p:grpSpPr>
          <a:xfrm>
            <a:off x="17950423" y="5523881"/>
            <a:ext cx="1689624" cy="1474017"/>
            <a:chOff x="-47406" y="-117780"/>
            <a:chExt cx="1689623" cy="1474015"/>
          </a:xfrm>
        </p:grpSpPr>
        <p:grpSp>
          <p:nvGrpSpPr>
            <p:cNvPr id="3472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72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2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4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72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2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73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72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72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4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73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73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73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60" name="グループ"/>
          <p:cNvGrpSpPr/>
          <p:nvPr/>
        </p:nvGrpSpPr>
        <p:grpSpPr>
          <a:xfrm flipH="1" rot="19322375">
            <a:off x="15965715" y="8903175"/>
            <a:ext cx="1621253" cy="1193894"/>
            <a:chOff x="-44107" y="-44101"/>
            <a:chExt cx="1621251" cy="1193892"/>
          </a:xfrm>
        </p:grpSpPr>
        <p:grpSp>
          <p:nvGrpSpPr>
            <p:cNvPr id="3474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74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4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59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74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4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74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74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74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4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75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75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75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79" name="グループ"/>
          <p:cNvGrpSpPr/>
          <p:nvPr/>
        </p:nvGrpSpPr>
        <p:grpSpPr>
          <a:xfrm>
            <a:off x="19649399" y="6551632"/>
            <a:ext cx="1621252" cy="1193893"/>
            <a:chOff x="-44107" y="-44101"/>
            <a:chExt cx="1621251" cy="1193892"/>
          </a:xfrm>
        </p:grpSpPr>
        <p:grpSp>
          <p:nvGrpSpPr>
            <p:cNvPr id="3476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76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6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78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76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6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76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76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76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4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77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77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77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798" name="グループ"/>
          <p:cNvGrpSpPr/>
          <p:nvPr/>
        </p:nvGrpSpPr>
        <p:grpSpPr>
          <a:xfrm flipH="1" rot="19322375">
            <a:off x="19854865" y="7515247"/>
            <a:ext cx="1621253" cy="1193893"/>
            <a:chOff x="-44107" y="-44101"/>
            <a:chExt cx="1621251" cy="1193892"/>
          </a:xfrm>
        </p:grpSpPr>
        <p:grpSp>
          <p:nvGrpSpPr>
            <p:cNvPr id="3478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78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8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9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78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8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78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78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78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4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78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79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79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7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817" name="グループ"/>
          <p:cNvGrpSpPr/>
          <p:nvPr/>
        </p:nvGrpSpPr>
        <p:grpSpPr>
          <a:xfrm>
            <a:off x="19831322" y="8556259"/>
            <a:ext cx="1689625" cy="1335927"/>
            <a:chOff x="-47406" y="-47411"/>
            <a:chExt cx="1689623" cy="1335926"/>
          </a:xfrm>
        </p:grpSpPr>
        <p:grpSp>
          <p:nvGrpSpPr>
            <p:cNvPr id="3480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80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79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16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80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0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80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80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0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4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80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81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81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8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836" name="グループ"/>
          <p:cNvGrpSpPr/>
          <p:nvPr/>
        </p:nvGrpSpPr>
        <p:grpSpPr>
          <a:xfrm>
            <a:off x="21696229" y="7557415"/>
            <a:ext cx="1621252" cy="1193893"/>
            <a:chOff x="-44107" y="-44101"/>
            <a:chExt cx="1621251" cy="1193892"/>
          </a:xfrm>
        </p:grpSpPr>
        <p:grpSp>
          <p:nvGrpSpPr>
            <p:cNvPr id="3482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81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81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35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82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2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82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82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2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5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82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82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83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83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855" name="グループ"/>
          <p:cNvGrpSpPr/>
          <p:nvPr/>
        </p:nvGrpSpPr>
        <p:grpSpPr>
          <a:xfrm>
            <a:off x="21547310" y="5464679"/>
            <a:ext cx="1689625" cy="1335928"/>
            <a:chOff x="-47406" y="-47411"/>
            <a:chExt cx="1689623" cy="1335926"/>
          </a:xfrm>
        </p:grpSpPr>
        <p:grpSp>
          <p:nvGrpSpPr>
            <p:cNvPr id="3483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83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83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5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84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4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84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84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4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5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84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84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85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8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874" name="グループ"/>
          <p:cNvGrpSpPr/>
          <p:nvPr/>
        </p:nvGrpSpPr>
        <p:grpSpPr>
          <a:xfrm>
            <a:off x="21631150" y="6355669"/>
            <a:ext cx="1689625" cy="1474016"/>
            <a:chOff x="-47406" y="-117780"/>
            <a:chExt cx="1689623" cy="1474015"/>
          </a:xfrm>
        </p:grpSpPr>
        <p:grpSp>
          <p:nvGrpSpPr>
            <p:cNvPr id="34858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85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85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73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85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6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86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86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6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5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86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86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86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8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893" name="グループ"/>
          <p:cNvGrpSpPr/>
          <p:nvPr/>
        </p:nvGrpSpPr>
        <p:grpSpPr>
          <a:xfrm>
            <a:off x="18049317" y="9829822"/>
            <a:ext cx="1654662" cy="1308719"/>
            <a:chOff x="-47406" y="-47411"/>
            <a:chExt cx="1654660" cy="1308717"/>
          </a:xfrm>
        </p:grpSpPr>
        <p:grpSp>
          <p:nvGrpSpPr>
            <p:cNvPr id="34877" name="図形"/>
            <p:cNvGrpSpPr/>
            <p:nvPr/>
          </p:nvGrpSpPr>
          <p:grpSpPr>
            <a:xfrm rot="9802907">
              <a:off x="55843" y="140174"/>
              <a:ext cx="1448161" cy="933548"/>
              <a:chOff x="0" y="0"/>
              <a:chExt cx="1448160" cy="933546"/>
            </a:xfrm>
          </p:grpSpPr>
          <p:sp>
            <p:nvSpPr>
              <p:cNvPr id="34876" name="図形"/>
              <p:cNvSpPr/>
              <p:nvPr/>
            </p:nvSpPr>
            <p:spPr>
              <a:xfrm>
                <a:off x="38099" y="38100"/>
                <a:ext cx="1371962" cy="857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875" name="図形 図形" descr="図形 図形"/>
              <p:cNvPicPr>
                <a:picLocks noChangeAspect="0"/>
              </p:cNvPicPr>
              <p:nvPr/>
            </p:nvPicPr>
            <p:blipFill>
              <a:blip r:embed="rId31">
                <a:extLst/>
              </a:blip>
              <a:stretch>
                <a:fillRect/>
              </a:stretch>
            </p:blipFill>
            <p:spPr>
              <a:xfrm>
                <a:off x="-1" y="0"/>
                <a:ext cx="1448162" cy="93354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92" name="グループ"/>
            <p:cNvGrpSpPr/>
            <p:nvPr/>
          </p:nvGrpSpPr>
          <p:grpSpPr>
            <a:xfrm>
              <a:off x="268304" y="121380"/>
              <a:ext cx="1137857" cy="917003"/>
              <a:chOff x="-83331" y="-83331"/>
              <a:chExt cx="1137856" cy="917001"/>
            </a:xfrm>
          </p:grpSpPr>
          <p:sp>
            <p:nvSpPr>
              <p:cNvPr id="34878" name="円形"/>
              <p:cNvSpPr/>
              <p:nvPr/>
            </p:nvSpPr>
            <p:spPr>
              <a:xfrm>
                <a:off x="48777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79" name="円形"/>
              <p:cNvSpPr/>
              <p:nvPr/>
            </p:nvSpPr>
            <p:spPr>
              <a:xfrm>
                <a:off x="684323" y="193807"/>
                <a:ext cx="73090" cy="7309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882" name="図形"/>
              <p:cNvGrpSpPr/>
              <p:nvPr/>
            </p:nvGrpSpPr>
            <p:grpSpPr>
              <a:xfrm>
                <a:off x="531145" y="356466"/>
                <a:ext cx="220460" cy="265737"/>
                <a:chOff x="0" y="0"/>
                <a:chExt cx="220459" cy="265735"/>
              </a:xfrm>
            </p:grpSpPr>
            <p:sp>
              <p:nvSpPr>
                <p:cNvPr id="34881" name="図形"/>
                <p:cNvSpPr/>
                <p:nvPr/>
              </p:nvSpPr>
              <p:spPr>
                <a:xfrm>
                  <a:off x="19049" y="19050"/>
                  <a:ext cx="182361" cy="227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80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20460" cy="265736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57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36868" y="254038"/>
                <a:ext cx="416023" cy="67396"/>
              </a:xfrm>
              <a:prstGeom prst="rect">
                <a:avLst/>
              </a:prstGeom>
              <a:effectLst/>
            </p:spPr>
          </p:pic>
          <p:pic>
            <p:nvPicPr>
              <p:cNvPr id="34884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623818" y="385680"/>
                <a:ext cx="44106" cy="201092"/>
              </a:xfrm>
              <a:prstGeom prst="rect">
                <a:avLst/>
              </a:prstGeom>
              <a:effectLst/>
            </p:spPr>
          </p:pic>
          <p:pic>
            <p:nvPicPr>
              <p:cNvPr id="34886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3473" y="459753"/>
                <a:ext cx="620821" cy="127001"/>
              </a:xfrm>
              <a:prstGeom prst="rect">
                <a:avLst/>
              </a:prstGeom>
              <a:effectLst/>
            </p:spPr>
          </p:pic>
          <p:pic>
            <p:nvPicPr>
              <p:cNvPr id="34888" name="線 線" descr="線 線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922" y="374257"/>
                <a:ext cx="711494" cy="127001"/>
              </a:xfrm>
              <a:prstGeom prst="rect">
                <a:avLst/>
              </a:prstGeom>
              <a:effectLst/>
            </p:spPr>
          </p:pic>
          <p:pic>
            <p:nvPicPr>
              <p:cNvPr id="34890" name="線 線" descr="線 線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63845" y="163584"/>
                <a:ext cx="620820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912" name="グループ"/>
          <p:cNvGrpSpPr/>
          <p:nvPr/>
        </p:nvGrpSpPr>
        <p:grpSpPr>
          <a:xfrm flipH="1" rot="19322375">
            <a:off x="18125541" y="11884139"/>
            <a:ext cx="1621253" cy="1193893"/>
            <a:chOff x="-44107" y="-44101"/>
            <a:chExt cx="1621251" cy="1193892"/>
          </a:xfrm>
        </p:grpSpPr>
        <p:grpSp>
          <p:nvGrpSpPr>
            <p:cNvPr id="3489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89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89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911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897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98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01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0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89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5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0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90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90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9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931" name="グループ"/>
          <p:cNvGrpSpPr/>
          <p:nvPr/>
        </p:nvGrpSpPr>
        <p:grpSpPr>
          <a:xfrm>
            <a:off x="21670465" y="10569285"/>
            <a:ext cx="1689625" cy="1474017"/>
            <a:chOff x="-47406" y="-117780"/>
            <a:chExt cx="1689623" cy="1474015"/>
          </a:xfrm>
        </p:grpSpPr>
        <p:grpSp>
          <p:nvGrpSpPr>
            <p:cNvPr id="34915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91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91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930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91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91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20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1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91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6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2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92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92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9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950" name="グループ"/>
          <p:cNvGrpSpPr/>
          <p:nvPr/>
        </p:nvGrpSpPr>
        <p:grpSpPr>
          <a:xfrm>
            <a:off x="18067563" y="10693665"/>
            <a:ext cx="1689625" cy="1474016"/>
            <a:chOff x="-47406" y="-117780"/>
            <a:chExt cx="1689623" cy="1474015"/>
          </a:xfrm>
        </p:grpSpPr>
        <p:grpSp>
          <p:nvGrpSpPr>
            <p:cNvPr id="34934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493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93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949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493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93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3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3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93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6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4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94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94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9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969" name="グループ"/>
          <p:cNvGrpSpPr/>
          <p:nvPr/>
        </p:nvGrpSpPr>
        <p:grpSpPr>
          <a:xfrm>
            <a:off x="16171884" y="9811587"/>
            <a:ext cx="1621252" cy="1193893"/>
            <a:chOff x="-44107" y="-44101"/>
            <a:chExt cx="1621251" cy="1193892"/>
          </a:xfrm>
        </p:grpSpPr>
        <p:grpSp>
          <p:nvGrpSpPr>
            <p:cNvPr id="3495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95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95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968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495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95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58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5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95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6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6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496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96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96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4988" name="グループ"/>
          <p:cNvGrpSpPr/>
          <p:nvPr/>
        </p:nvGrpSpPr>
        <p:grpSpPr>
          <a:xfrm flipH="1" rot="19322375">
            <a:off x="16118485" y="10813297"/>
            <a:ext cx="1621253" cy="1193893"/>
            <a:chOff x="-44107" y="-44101"/>
            <a:chExt cx="1621251" cy="1193892"/>
          </a:xfrm>
        </p:grpSpPr>
        <p:grpSp>
          <p:nvGrpSpPr>
            <p:cNvPr id="3497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497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97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987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4973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974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77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7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97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6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7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498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498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498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007" name="グループ"/>
          <p:cNvGrpSpPr/>
          <p:nvPr/>
        </p:nvGrpSpPr>
        <p:grpSpPr>
          <a:xfrm>
            <a:off x="19867120" y="11745143"/>
            <a:ext cx="1689624" cy="1335928"/>
            <a:chOff x="-47406" y="-47411"/>
            <a:chExt cx="1689623" cy="1335926"/>
          </a:xfrm>
        </p:grpSpPr>
        <p:grpSp>
          <p:nvGrpSpPr>
            <p:cNvPr id="34991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499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498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06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499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99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4996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499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499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6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499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00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0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0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026" name="グループ"/>
          <p:cNvGrpSpPr/>
          <p:nvPr/>
        </p:nvGrpSpPr>
        <p:grpSpPr>
          <a:xfrm>
            <a:off x="19901309" y="9651739"/>
            <a:ext cx="1621252" cy="1193893"/>
            <a:chOff x="-44107" y="-44101"/>
            <a:chExt cx="1621251" cy="1193892"/>
          </a:xfrm>
        </p:grpSpPr>
        <p:grpSp>
          <p:nvGrpSpPr>
            <p:cNvPr id="35010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00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00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25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501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1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01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01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01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7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01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01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2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2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045" name="グループ"/>
          <p:cNvGrpSpPr/>
          <p:nvPr/>
        </p:nvGrpSpPr>
        <p:grpSpPr>
          <a:xfrm>
            <a:off x="21701355" y="11539343"/>
            <a:ext cx="1689625" cy="1474017"/>
            <a:chOff x="-47406" y="-117780"/>
            <a:chExt cx="1689623" cy="1474015"/>
          </a:xfrm>
        </p:grpSpPr>
        <p:grpSp>
          <p:nvGrpSpPr>
            <p:cNvPr id="35029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02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02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44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030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31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034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03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03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7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03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03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4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4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064" name="グループ"/>
          <p:cNvGrpSpPr/>
          <p:nvPr/>
        </p:nvGrpSpPr>
        <p:grpSpPr>
          <a:xfrm flipH="1" rot="19322375">
            <a:off x="16292383" y="11855894"/>
            <a:ext cx="1621253" cy="1193893"/>
            <a:chOff x="-44107" y="-44101"/>
            <a:chExt cx="1621251" cy="1193892"/>
          </a:xfrm>
        </p:grpSpPr>
        <p:grpSp>
          <p:nvGrpSpPr>
            <p:cNvPr id="35048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04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04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63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504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5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05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05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05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7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05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505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5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083" name="グループ"/>
          <p:cNvGrpSpPr/>
          <p:nvPr/>
        </p:nvGrpSpPr>
        <p:grpSpPr>
          <a:xfrm>
            <a:off x="21501200" y="4401190"/>
            <a:ext cx="1689625" cy="1474017"/>
            <a:chOff x="-47406" y="-117780"/>
            <a:chExt cx="1689623" cy="1474015"/>
          </a:xfrm>
        </p:grpSpPr>
        <p:grpSp>
          <p:nvGrpSpPr>
            <p:cNvPr id="3506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06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065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82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06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6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072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071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070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7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074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07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78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8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02" name="グループ"/>
          <p:cNvGrpSpPr/>
          <p:nvPr/>
        </p:nvGrpSpPr>
        <p:grpSpPr>
          <a:xfrm>
            <a:off x="19890652" y="10696269"/>
            <a:ext cx="1621253" cy="1193893"/>
            <a:chOff x="-44107" y="-44101"/>
            <a:chExt cx="1621251" cy="1193892"/>
          </a:xfrm>
        </p:grpSpPr>
        <p:grpSp>
          <p:nvGrpSpPr>
            <p:cNvPr id="35086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085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084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0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5087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88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091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090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089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7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093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09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09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09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21" name="グループ"/>
          <p:cNvGrpSpPr/>
          <p:nvPr/>
        </p:nvGrpSpPr>
        <p:grpSpPr>
          <a:xfrm>
            <a:off x="11935649" y="14676391"/>
            <a:ext cx="1689625" cy="1335928"/>
            <a:chOff x="-47406" y="-47411"/>
            <a:chExt cx="1689623" cy="1335926"/>
          </a:xfrm>
        </p:grpSpPr>
        <p:grpSp>
          <p:nvGrpSpPr>
            <p:cNvPr id="35105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510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03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20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5106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107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110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109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108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8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112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11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116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11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40" name="グループ"/>
          <p:cNvGrpSpPr/>
          <p:nvPr/>
        </p:nvGrpSpPr>
        <p:grpSpPr>
          <a:xfrm flipH="1" rot="19322375">
            <a:off x="15960216" y="7948960"/>
            <a:ext cx="1621253" cy="1193893"/>
            <a:chOff x="-44107" y="-44101"/>
            <a:chExt cx="1621251" cy="1193892"/>
          </a:xfrm>
        </p:grpSpPr>
        <p:grpSp>
          <p:nvGrpSpPr>
            <p:cNvPr id="35124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123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22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39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5125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126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129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128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127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8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131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1"/>
              </a:xfrm>
              <a:prstGeom prst="rect">
                <a:avLst/>
              </a:prstGeom>
              <a:effectLst/>
            </p:spPr>
          </p:pic>
          <p:pic>
            <p:nvPicPr>
              <p:cNvPr id="3513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13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13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59" name="グループ"/>
          <p:cNvGrpSpPr/>
          <p:nvPr/>
        </p:nvGrpSpPr>
        <p:grpSpPr>
          <a:xfrm>
            <a:off x="19587884" y="2283634"/>
            <a:ext cx="1689625" cy="1474017"/>
            <a:chOff x="-47406" y="-117780"/>
            <a:chExt cx="1689623" cy="1474015"/>
          </a:xfrm>
        </p:grpSpPr>
        <p:grpSp>
          <p:nvGrpSpPr>
            <p:cNvPr id="35143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14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41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58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144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145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148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147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146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8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150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15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154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156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78" name="グループ"/>
          <p:cNvGrpSpPr/>
          <p:nvPr/>
        </p:nvGrpSpPr>
        <p:grpSpPr>
          <a:xfrm>
            <a:off x="19799123" y="5562975"/>
            <a:ext cx="1621252" cy="1193893"/>
            <a:chOff x="-44107" y="-44101"/>
            <a:chExt cx="1621251" cy="1193892"/>
          </a:xfrm>
        </p:grpSpPr>
        <p:grpSp>
          <p:nvGrpSpPr>
            <p:cNvPr id="35162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161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6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77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5163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164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167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166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165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8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169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17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17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1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197" name="グループ"/>
          <p:cNvGrpSpPr/>
          <p:nvPr/>
        </p:nvGrpSpPr>
        <p:grpSpPr>
          <a:xfrm>
            <a:off x="21501200" y="2336504"/>
            <a:ext cx="1689625" cy="1474016"/>
            <a:chOff x="-47406" y="-117780"/>
            <a:chExt cx="1689623" cy="1474015"/>
          </a:xfrm>
        </p:grpSpPr>
        <p:grpSp>
          <p:nvGrpSpPr>
            <p:cNvPr id="35181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18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79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196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182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183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186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185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184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8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188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190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192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194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16" name="グループ"/>
          <p:cNvGrpSpPr/>
          <p:nvPr/>
        </p:nvGrpSpPr>
        <p:grpSpPr>
          <a:xfrm>
            <a:off x="21480688" y="3461857"/>
            <a:ext cx="1689625" cy="1335928"/>
            <a:chOff x="-47406" y="-47411"/>
            <a:chExt cx="1689623" cy="1335926"/>
          </a:xfrm>
        </p:grpSpPr>
        <p:grpSp>
          <p:nvGrpSpPr>
            <p:cNvPr id="35200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5199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19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15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5201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02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205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204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203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9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07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20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1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1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35" name="グループ"/>
          <p:cNvGrpSpPr/>
          <p:nvPr/>
        </p:nvGrpSpPr>
        <p:grpSpPr>
          <a:xfrm>
            <a:off x="21605680" y="9616271"/>
            <a:ext cx="1689625" cy="1335928"/>
            <a:chOff x="-47406" y="-47411"/>
            <a:chExt cx="1689623" cy="1335926"/>
          </a:xfrm>
        </p:grpSpPr>
        <p:grpSp>
          <p:nvGrpSpPr>
            <p:cNvPr id="3521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521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17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34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522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2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224" name="図形"/>
              <p:cNvGrpSpPr/>
              <p:nvPr/>
            </p:nvGrpSpPr>
            <p:grpSpPr>
              <a:xfrm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223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222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9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26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228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30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32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54" name="グループ"/>
          <p:cNvGrpSpPr/>
          <p:nvPr/>
        </p:nvGrpSpPr>
        <p:grpSpPr>
          <a:xfrm>
            <a:off x="21617081" y="8485889"/>
            <a:ext cx="1689625" cy="1474017"/>
            <a:chOff x="-47406" y="-117780"/>
            <a:chExt cx="1689623" cy="1474015"/>
          </a:xfrm>
        </p:grpSpPr>
        <p:grpSp>
          <p:nvGrpSpPr>
            <p:cNvPr id="35238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237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36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53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239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40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35243" name="図形"/>
              <p:cNvGrpSpPr/>
              <p:nvPr/>
            </p:nvGrpSpPr>
            <p:grpSpPr>
              <a:xfrm rot="21600000">
                <a:off x="543477" y="364883"/>
                <a:ext cx="224548" cy="270839"/>
                <a:chOff x="0" y="0"/>
                <a:chExt cx="224546" cy="270838"/>
              </a:xfrm>
            </p:grpSpPr>
            <p:sp>
              <p:nvSpPr>
                <p:cNvPr id="35242" name="図形"/>
                <p:cNvSpPr/>
                <p:nvPr/>
              </p:nvSpPr>
              <p:spPr>
                <a:xfrm>
                  <a:off x="19050" y="19049"/>
                  <a:ext cx="186447" cy="232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241" name="図形 図形" descr="図形 図形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24548" cy="27084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559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45" name="線 図形" descr="線 図形"/>
              <p:cNvPicPr>
                <a:picLocks noChangeAspect="0"/>
              </p:cNvPicPr>
              <p:nvPr/>
            </p:nvPicPr>
            <p:blipFill>
              <a:blip r:embed="rId38">
                <a:extLst/>
              </a:blip>
              <a:stretch>
                <a:fillRect/>
              </a:stretch>
            </p:blipFill>
            <p:spPr>
              <a:xfrm rot="21600000">
                <a:off x="638085" y="394609"/>
                <a:ext cx="44525" cy="205030"/>
              </a:xfrm>
              <a:prstGeom prst="rect">
                <a:avLst/>
              </a:prstGeom>
              <a:effectLst/>
            </p:spPr>
          </p:pic>
          <p:pic>
            <p:nvPicPr>
              <p:cNvPr id="3524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4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5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68" name="グループ"/>
          <p:cNvGrpSpPr/>
          <p:nvPr/>
        </p:nvGrpSpPr>
        <p:grpSpPr>
          <a:xfrm>
            <a:off x="17812651" y="7721429"/>
            <a:ext cx="1689625" cy="1474016"/>
            <a:chOff x="-47406" y="-117780"/>
            <a:chExt cx="1689623" cy="1474015"/>
          </a:xfrm>
        </p:grpSpPr>
        <p:grpSp>
          <p:nvGrpSpPr>
            <p:cNvPr id="35257" name="図形"/>
            <p:cNvGrpSpPr/>
            <p:nvPr/>
          </p:nvGrpSpPr>
          <p:grpSpPr>
            <a:xfrm rot="9802907">
              <a:off x="57949" y="170517"/>
              <a:ext cx="1478912" cy="952765"/>
              <a:chOff x="0" y="0"/>
              <a:chExt cx="1478911" cy="952763"/>
            </a:xfrm>
          </p:grpSpPr>
          <p:sp>
            <p:nvSpPr>
              <p:cNvPr id="35256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55" name="図形 図形" descr="図形 図形"/>
              <p:cNvPicPr>
                <a:picLocks noChangeAspect="0"/>
              </p:cNvPicPr>
              <p:nvPr/>
            </p:nvPicPr>
            <p:blipFill>
              <a:blip r:embed="rId41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67" name="グループ"/>
            <p:cNvGrpSpPr/>
            <p:nvPr/>
          </p:nvGrpSpPr>
          <p:grpSpPr>
            <a:xfrm flipH="1" rot="19016724">
              <a:off x="276186" y="152316"/>
              <a:ext cx="1159625" cy="933821"/>
              <a:chOff x="-83331" y="-83331"/>
              <a:chExt cx="1159624" cy="933819"/>
            </a:xfrm>
          </p:grpSpPr>
          <p:sp>
            <p:nvSpPr>
              <p:cNvPr id="35258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59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597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6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63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6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82" name="グループ"/>
          <p:cNvGrpSpPr/>
          <p:nvPr/>
        </p:nvGrpSpPr>
        <p:grpSpPr>
          <a:xfrm>
            <a:off x="14400018" y="5528531"/>
            <a:ext cx="1621253" cy="1193893"/>
            <a:chOff x="-44107" y="-44101"/>
            <a:chExt cx="1621251" cy="1193892"/>
          </a:xfrm>
        </p:grpSpPr>
        <p:grpSp>
          <p:nvGrpSpPr>
            <p:cNvPr id="35271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270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69" name="図形 図形" descr="図形 図形"/>
              <p:cNvPicPr>
                <a:picLocks noChangeAspect="0"/>
              </p:cNvPicPr>
              <p:nvPr/>
            </p:nvPicPr>
            <p:blipFill>
              <a:blip r:embed="rId41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81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5272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73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599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75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77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7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296" name="グループ"/>
          <p:cNvGrpSpPr/>
          <p:nvPr/>
        </p:nvGrpSpPr>
        <p:grpSpPr>
          <a:xfrm flipH="1" rot="19322375">
            <a:off x="10569528" y="10848238"/>
            <a:ext cx="1621253" cy="1193893"/>
            <a:chOff x="-44107" y="-44101"/>
            <a:chExt cx="1621251" cy="1193892"/>
          </a:xfrm>
        </p:grpSpPr>
        <p:grpSp>
          <p:nvGrpSpPr>
            <p:cNvPr id="35285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284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83" name="図形 図形" descr="図形 図形"/>
              <p:cNvPicPr>
                <a:picLocks noChangeAspect="0"/>
              </p:cNvPicPr>
              <p:nvPr/>
            </p:nvPicPr>
            <p:blipFill>
              <a:blip r:embed="rId41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295" name="グループ"/>
            <p:cNvGrpSpPr/>
            <p:nvPr/>
          </p:nvGrpSpPr>
          <p:grpSpPr>
            <a:xfrm rot="21600000">
              <a:off x="186666" y="103989"/>
              <a:ext cx="1159626" cy="933821"/>
              <a:chOff x="-83331" y="-83331"/>
              <a:chExt cx="1159624" cy="933819"/>
            </a:xfrm>
          </p:grpSpPr>
          <p:sp>
            <p:nvSpPr>
              <p:cNvPr id="35286" name="円形"/>
              <p:cNvSpPr/>
              <p:nvPr/>
            </p:nvSpPr>
            <p:spPr>
              <a:xfrm rot="21600000"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87" name="円形"/>
              <p:cNvSpPr/>
              <p:nvPr/>
            </p:nvSpPr>
            <p:spPr>
              <a:xfrm rot="21600000"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601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289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291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29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310" name="グループ"/>
          <p:cNvGrpSpPr/>
          <p:nvPr/>
        </p:nvGrpSpPr>
        <p:grpSpPr>
          <a:xfrm>
            <a:off x="6601056" y="2549082"/>
            <a:ext cx="1689625" cy="1335928"/>
            <a:chOff x="-47406" y="-47411"/>
            <a:chExt cx="1689623" cy="1335926"/>
          </a:xfrm>
        </p:grpSpPr>
        <p:grpSp>
          <p:nvGrpSpPr>
            <p:cNvPr id="35299" name="図形"/>
            <p:cNvGrpSpPr/>
            <p:nvPr/>
          </p:nvGrpSpPr>
          <p:grpSpPr>
            <a:xfrm rot="9802907">
              <a:off x="57949" y="144170"/>
              <a:ext cx="1478912" cy="952764"/>
              <a:chOff x="0" y="0"/>
              <a:chExt cx="1478911" cy="952763"/>
            </a:xfrm>
          </p:grpSpPr>
          <p:sp>
            <p:nvSpPr>
              <p:cNvPr id="35298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297" name="図形 図形" descr="図形 図形"/>
              <p:cNvPicPr>
                <a:picLocks noChangeAspect="0"/>
              </p:cNvPicPr>
              <p:nvPr/>
            </p:nvPicPr>
            <p:blipFill>
              <a:blip r:embed="rId41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309" name="グループ"/>
            <p:cNvGrpSpPr/>
            <p:nvPr/>
          </p:nvGrpSpPr>
          <p:grpSpPr>
            <a:xfrm>
              <a:off x="276186" y="125969"/>
              <a:ext cx="1159625" cy="933821"/>
              <a:chOff x="-83331" y="-83331"/>
              <a:chExt cx="1159624" cy="933819"/>
            </a:xfrm>
          </p:grpSpPr>
          <p:sp>
            <p:nvSpPr>
              <p:cNvPr id="35300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301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603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303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305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30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5324" name="グループ"/>
          <p:cNvGrpSpPr/>
          <p:nvPr/>
        </p:nvGrpSpPr>
        <p:grpSpPr>
          <a:xfrm>
            <a:off x="1030849" y="5678455"/>
            <a:ext cx="1621252" cy="1193893"/>
            <a:chOff x="-44107" y="-44101"/>
            <a:chExt cx="1621251" cy="1193892"/>
          </a:xfrm>
        </p:grpSpPr>
        <p:grpSp>
          <p:nvGrpSpPr>
            <p:cNvPr id="35313" name="図形"/>
            <p:cNvGrpSpPr/>
            <p:nvPr/>
          </p:nvGrpSpPr>
          <p:grpSpPr>
            <a:xfrm rot="21003214">
              <a:off x="27062" y="76462"/>
              <a:ext cx="1478913" cy="952765"/>
              <a:chOff x="0" y="0"/>
              <a:chExt cx="1478911" cy="952763"/>
            </a:xfrm>
          </p:grpSpPr>
          <p:sp>
            <p:nvSpPr>
              <p:cNvPr id="35312" name="図形"/>
              <p:cNvSpPr/>
              <p:nvPr/>
            </p:nvSpPr>
            <p:spPr>
              <a:xfrm>
                <a:off x="38100" y="38100"/>
                <a:ext cx="1402712" cy="876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335" fill="norm" stroke="1" extrusionOk="0">
                    <a:moveTo>
                      <a:pt x="19133" y="17191"/>
                    </a:moveTo>
                    <a:cubicBezTo>
                      <a:pt x="19672" y="16183"/>
                      <a:pt x="19874" y="14855"/>
                      <a:pt x="20243" y="13673"/>
                    </a:cubicBezTo>
                    <a:cubicBezTo>
                      <a:pt x="20676" y="12284"/>
                      <a:pt x="21352" y="11054"/>
                      <a:pt x="21460" y="9508"/>
                    </a:cubicBezTo>
                    <a:cubicBezTo>
                      <a:pt x="21552" y="8194"/>
                      <a:pt x="21249" y="7003"/>
                      <a:pt x="20673" y="6057"/>
                    </a:cubicBezTo>
                    <a:cubicBezTo>
                      <a:pt x="20168" y="5230"/>
                      <a:pt x="19469" y="4669"/>
                      <a:pt x="19034" y="3766"/>
                    </a:cubicBezTo>
                    <a:cubicBezTo>
                      <a:pt x="18651" y="2971"/>
                      <a:pt x="18488" y="1914"/>
                      <a:pt x="18039" y="1184"/>
                    </a:cubicBezTo>
                    <a:cubicBezTo>
                      <a:pt x="17468" y="257"/>
                      <a:pt x="16623" y="77"/>
                      <a:pt x="15797" y="23"/>
                    </a:cubicBezTo>
                    <a:cubicBezTo>
                      <a:pt x="14494" y="-63"/>
                      <a:pt x="13190" y="118"/>
                      <a:pt x="11886" y="133"/>
                    </a:cubicBezTo>
                    <a:cubicBezTo>
                      <a:pt x="10301" y="151"/>
                      <a:pt x="8676" y="-53"/>
                      <a:pt x="7200" y="881"/>
                    </a:cubicBezTo>
                    <a:cubicBezTo>
                      <a:pt x="6176" y="1529"/>
                      <a:pt x="5313" y="2684"/>
                      <a:pt x="4300" y="3368"/>
                    </a:cubicBezTo>
                    <a:cubicBezTo>
                      <a:pt x="3424" y="3959"/>
                      <a:pt x="2446" y="4193"/>
                      <a:pt x="1676" y="5090"/>
                    </a:cubicBezTo>
                    <a:cubicBezTo>
                      <a:pt x="635" y="6301"/>
                      <a:pt x="210" y="8354"/>
                      <a:pt x="57" y="10399"/>
                    </a:cubicBezTo>
                    <a:cubicBezTo>
                      <a:pt x="-48" y="11813"/>
                      <a:pt x="-35" y="13270"/>
                      <a:pt x="329" y="14574"/>
                    </a:cubicBezTo>
                    <a:cubicBezTo>
                      <a:pt x="605" y="15561"/>
                      <a:pt x="1063" y="16376"/>
                      <a:pt x="1511" y="17185"/>
                    </a:cubicBezTo>
                    <a:cubicBezTo>
                      <a:pt x="2089" y="18227"/>
                      <a:pt x="2667" y="19284"/>
                      <a:pt x="3407" y="20016"/>
                    </a:cubicBezTo>
                    <a:cubicBezTo>
                      <a:pt x="4278" y="20878"/>
                      <a:pt x="5290" y="21220"/>
                      <a:pt x="6310" y="21309"/>
                    </a:cubicBezTo>
                    <a:cubicBezTo>
                      <a:pt x="7776" y="21437"/>
                      <a:pt x="9247" y="21052"/>
                      <a:pt x="10693" y="21135"/>
                    </a:cubicBezTo>
                    <a:cubicBezTo>
                      <a:pt x="11934" y="21206"/>
                      <a:pt x="13216" y="21537"/>
                      <a:pt x="14415" y="21118"/>
                    </a:cubicBezTo>
                    <a:cubicBezTo>
                      <a:pt x="15378" y="20781"/>
                      <a:pt x="16220" y="19998"/>
                      <a:pt x="17078" y="19320"/>
                    </a:cubicBezTo>
                    <a:cubicBezTo>
                      <a:pt x="17806" y="18744"/>
                      <a:pt x="18586" y="18212"/>
                      <a:pt x="19133" y="1719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5311" name="図形 図形" descr="図形 図形"/>
              <p:cNvPicPr>
                <a:picLocks noChangeAspect="0"/>
              </p:cNvPicPr>
              <p:nvPr/>
            </p:nvPicPr>
            <p:blipFill>
              <a:blip r:embed="rId41">
                <a:extLst/>
              </a:blip>
              <a:stretch>
                <a:fillRect/>
              </a:stretch>
            </p:blipFill>
            <p:spPr>
              <a:xfrm>
                <a:off x="0" y="0"/>
                <a:ext cx="1478912" cy="9527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323" name="グループ"/>
            <p:cNvGrpSpPr/>
            <p:nvPr/>
          </p:nvGrpSpPr>
          <p:grpSpPr>
            <a:xfrm>
              <a:off x="245296" y="58248"/>
              <a:ext cx="1159626" cy="933821"/>
              <a:chOff x="-83331" y="-83331"/>
              <a:chExt cx="1159624" cy="933819"/>
            </a:xfrm>
          </p:grpSpPr>
          <p:sp>
            <p:nvSpPr>
              <p:cNvPr id="35314" name="円形"/>
              <p:cNvSpPr/>
              <p:nvPr/>
            </p:nvSpPr>
            <p:spPr>
              <a:xfrm>
                <a:off x="498706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315" name="円形"/>
              <p:cNvSpPr/>
              <p:nvPr/>
            </p:nvSpPr>
            <p:spPr>
              <a:xfrm>
                <a:off x="699662" y="198151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5605" name="接続の線" descr="接続の線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38406" y="260444"/>
                <a:ext cx="423924" cy="67483"/>
              </a:xfrm>
              <a:prstGeom prst="rect">
                <a:avLst/>
              </a:prstGeom>
              <a:effectLst/>
            </p:spPr>
          </p:pic>
          <p:pic>
            <p:nvPicPr>
              <p:cNvPr id="35317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216834" y="471481"/>
                <a:ext cx="631889" cy="127001"/>
              </a:xfrm>
              <a:prstGeom prst="rect">
                <a:avLst/>
              </a:prstGeom>
              <a:effectLst/>
            </p:spPr>
          </p:pic>
          <p:pic>
            <p:nvPicPr>
              <p:cNvPr id="35319" name="線 線" descr="線 線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3980748">
                <a:off x="-48595" y="384069"/>
                <a:ext cx="724595" cy="127001"/>
              </a:xfrm>
              <a:prstGeom prst="rect">
                <a:avLst/>
              </a:prstGeom>
              <a:effectLst/>
            </p:spPr>
          </p:pic>
          <p:pic>
            <p:nvPicPr>
              <p:cNvPr id="35321" name="線 線" descr="線 線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77906" y="168674"/>
                <a:ext cx="631889" cy="127001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08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35817" name="グループ"/>
          <p:cNvGrpSpPr/>
          <p:nvPr/>
        </p:nvGrpSpPr>
        <p:grpSpPr>
          <a:xfrm>
            <a:off x="1498274" y="1792315"/>
            <a:ext cx="10293533" cy="11917954"/>
            <a:chOff x="-45853" y="-38100"/>
            <a:chExt cx="10293531" cy="11917953"/>
          </a:xfrm>
        </p:grpSpPr>
        <p:grpSp>
          <p:nvGrpSpPr>
            <p:cNvPr id="35616" name="グループ"/>
            <p:cNvGrpSpPr/>
            <p:nvPr/>
          </p:nvGrpSpPr>
          <p:grpSpPr>
            <a:xfrm>
              <a:off x="-45854" y="6485378"/>
              <a:ext cx="2446593" cy="2486736"/>
              <a:chOff x="-45853" y="-38100"/>
              <a:chExt cx="2446592" cy="2486734"/>
            </a:xfrm>
          </p:grpSpPr>
          <p:grpSp>
            <p:nvGrpSpPr>
              <p:cNvPr id="35611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610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0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15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612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13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32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27" name="グループ"/>
            <p:cNvGrpSpPr/>
            <p:nvPr/>
          </p:nvGrpSpPr>
          <p:grpSpPr>
            <a:xfrm rot="2131454">
              <a:off x="3549662" y="8869459"/>
              <a:ext cx="2192047" cy="2444731"/>
              <a:chOff x="-38099" y="-38100"/>
              <a:chExt cx="2192046" cy="2444730"/>
            </a:xfrm>
          </p:grpSpPr>
          <p:grpSp>
            <p:nvGrpSpPr>
              <p:cNvPr id="35619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5618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1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22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5621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2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26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5623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24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38" name="グループ"/>
            <p:cNvGrpSpPr/>
            <p:nvPr/>
          </p:nvGrpSpPr>
          <p:grpSpPr>
            <a:xfrm>
              <a:off x="17145" y="8997243"/>
              <a:ext cx="1910745" cy="1851513"/>
              <a:chOff x="-38099" y="-38100"/>
              <a:chExt cx="1910743" cy="1851512"/>
            </a:xfrm>
          </p:grpSpPr>
          <p:grpSp>
            <p:nvGrpSpPr>
              <p:cNvPr id="35630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629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2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33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632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3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37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634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35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36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49" name="グループ"/>
            <p:cNvGrpSpPr/>
            <p:nvPr/>
          </p:nvGrpSpPr>
          <p:grpSpPr>
            <a:xfrm>
              <a:off x="2056248" y="8794823"/>
              <a:ext cx="1973426" cy="2256404"/>
              <a:chOff x="-38096" y="-38074"/>
              <a:chExt cx="1973425" cy="2256403"/>
            </a:xfrm>
          </p:grpSpPr>
          <p:grpSp>
            <p:nvGrpSpPr>
              <p:cNvPr id="35641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640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3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44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643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4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48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645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46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38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57" name="グループ"/>
            <p:cNvGrpSpPr/>
            <p:nvPr/>
          </p:nvGrpSpPr>
          <p:grpSpPr>
            <a:xfrm>
              <a:off x="7530099" y="3750128"/>
              <a:ext cx="2446593" cy="2486736"/>
              <a:chOff x="-45853" y="-38100"/>
              <a:chExt cx="2446592" cy="2486734"/>
            </a:xfrm>
          </p:grpSpPr>
          <p:grpSp>
            <p:nvGrpSpPr>
              <p:cNvPr id="35652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651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5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56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653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54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40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68" name="グループ"/>
            <p:cNvGrpSpPr/>
            <p:nvPr/>
          </p:nvGrpSpPr>
          <p:grpSpPr>
            <a:xfrm rot="20786349">
              <a:off x="7385344" y="6472482"/>
              <a:ext cx="2192047" cy="2444731"/>
              <a:chOff x="-38099" y="-38100"/>
              <a:chExt cx="2192046" cy="2444730"/>
            </a:xfrm>
          </p:grpSpPr>
          <p:grpSp>
            <p:nvGrpSpPr>
              <p:cNvPr id="35660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5659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5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63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5662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6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67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5664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65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79" name="グループ"/>
            <p:cNvGrpSpPr/>
            <p:nvPr/>
          </p:nvGrpSpPr>
          <p:grpSpPr>
            <a:xfrm>
              <a:off x="4531878" y="4931029"/>
              <a:ext cx="3793708" cy="2098434"/>
              <a:chOff x="-38100" y="-38100"/>
              <a:chExt cx="3793707" cy="2098433"/>
            </a:xfrm>
          </p:grpSpPr>
          <p:grpSp>
            <p:nvGrpSpPr>
              <p:cNvPr id="35671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670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69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74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673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7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78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675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76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44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690" name="グループ"/>
            <p:cNvGrpSpPr/>
            <p:nvPr/>
          </p:nvGrpSpPr>
          <p:grpSpPr>
            <a:xfrm>
              <a:off x="2056248" y="6387201"/>
              <a:ext cx="1973426" cy="2256405"/>
              <a:chOff x="-38096" y="-38074"/>
              <a:chExt cx="1973425" cy="2256403"/>
            </a:xfrm>
          </p:grpSpPr>
          <p:grpSp>
            <p:nvGrpSpPr>
              <p:cNvPr id="35682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681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8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85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684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8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89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686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87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46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01" name="グループ"/>
            <p:cNvGrpSpPr/>
            <p:nvPr/>
          </p:nvGrpSpPr>
          <p:grpSpPr>
            <a:xfrm>
              <a:off x="17145" y="4531896"/>
              <a:ext cx="1910744" cy="1851514"/>
              <a:chOff x="-38099" y="-38100"/>
              <a:chExt cx="1910743" cy="1851512"/>
            </a:xfrm>
          </p:grpSpPr>
          <p:grpSp>
            <p:nvGrpSpPr>
              <p:cNvPr id="35693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692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9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696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695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69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00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697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698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48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12" name="グループ"/>
            <p:cNvGrpSpPr/>
            <p:nvPr/>
          </p:nvGrpSpPr>
          <p:grpSpPr>
            <a:xfrm>
              <a:off x="6356572" y="172074"/>
              <a:ext cx="1910744" cy="1851514"/>
              <a:chOff x="-38099" y="-38100"/>
              <a:chExt cx="1910743" cy="1851512"/>
            </a:xfrm>
          </p:grpSpPr>
          <p:grpSp>
            <p:nvGrpSpPr>
              <p:cNvPr id="35704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703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0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07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706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0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11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708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09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50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23" name="グループ"/>
            <p:cNvGrpSpPr/>
            <p:nvPr/>
          </p:nvGrpSpPr>
          <p:grpSpPr>
            <a:xfrm rot="3236008">
              <a:off x="2273479" y="4629832"/>
              <a:ext cx="1973427" cy="2256405"/>
              <a:chOff x="-38096" y="-38074"/>
              <a:chExt cx="1973425" cy="2256403"/>
            </a:xfrm>
          </p:grpSpPr>
          <p:grpSp>
            <p:nvGrpSpPr>
              <p:cNvPr id="35715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714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1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18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717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1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22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719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20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52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34" name="グループ"/>
            <p:cNvGrpSpPr/>
            <p:nvPr/>
          </p:nvGrpSpPr>
          <p:grpSpPr>
            <a:xfrm rot="21542252">
              <a:off x="4548599" y="2637824"/>
              <a:ext cx="3793709" cy="2098434"/>
              <a:chOff x="-38100" y="-38100"/>
              <a:chExt cx="3793707" cy="2098433"/>
            </a:xfrm>
          </p:grpSpPr>
          <p:grpSp>
            <p:nvGrpSpPr>
              <p:cNvPr id="35726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725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24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29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728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27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33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730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31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54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45" name="グループ"/>
            <p:cNvGrpSpPr/>
            <p:nvPr/>
          </p:nvGrpSpPr>
          <p:grpSpPr>
            <a:xfrm rot="826254">
              <a:off x="250193" y="173429"/>
              <a:ext cx="1910744" cy="1851514"/>
              <a:chOff x="-38099" y="-38100"/>
              <a:chExt cx="1910743" cy="1851512"/>
            </a:xfrm>
          </p:grpSpPr>
          <p:grpSp>
            <p:nvGrpSpPr>
              <p:cNvPr id="35737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736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3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40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739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3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44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741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42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56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56" name="グループ"/>
            <p:cNvGrpSpPr/>
            <p:nvPr/>
          </p:nvGrpSpPr>
          <p:grpSpPr>
            <a:xfrm>
              <a:off x="2056248" y="404985"/>
              <a:ext cx="1973426" cy="2256405"/>
              <a:chOff x="-38096" y="-38074"/>
              <a:chExt cx="1973425" cy="2256403"/>
            </a:xfrm>
          </p:grpSpPr>
          <p:grpSp>
            <p:nvGrpSpPr>
              <p:cNvPr id="35748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747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4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51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750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4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55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752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53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58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64" name="グループ"/>
            <p:cNvGrpSpPr/>
            <p:nvPr/>
          </p:nvGrpSpPr>
          <p:grpSpPr>
            <a:xfrm>
              <a:off x="4082833" y="-38101"/>
              <a:ext cx="2446594" cy="2486736"/>
              <a:chOff x="-45853" y="-38100"/>
              <a:chExt cx="2446592" cy="2486734"/>
            </a:xfrm>
          </p:grpSpPr>
          <p:grpSp>
            <p:nvGrpSpPr>
              <p:cNvPr id="35759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758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5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63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760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61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60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75" name="グループ"/>
            <p:cNvGrpSpPr/>
            <p:nvPr/>
          </p:nvGrpSpPr>
          <p:grpSpPr>
            <a:xfrm rot="19274182">
              <a:off x="6214856" y="8824887"/>
              <a:ext cx="3793708" cy="2098435"/>
              <a:chOff x="-38100" y="-38100"/>
              <a:chExt cx="3793707" cy="2098433"/>
            </a:xfrm>
          </p:grpSpPr>
          <p:grpSp>
            <p:nvGrpSpPr>
              <p:cNvPr id="35767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766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65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70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769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6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74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771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72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62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83" name="グループ"/>
            <p:cNvGrpSpPr/>
            <p:nvPr/>
          </p:nvGrpSpPr>
          <p:grpSpPr>
            <a:xfrm>
              <a:off x="-45854" y="1943858"/>
              <a:ext cx="2446593" cy="2486735"/>
              <a:chOff x="-45853" y="-38100"/>
              <a:chExt cx="2446592" cy="2486734"/>
            </a:xfrm>
          </p:grpSpPr>
          <p:grpSp>
            <p:nvGrpSpPr>
              <p:cNvPr id="35778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777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76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82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779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80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64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94" name="グループ"/>
            <p:cNvGrpSpPr/>
            <p:nvPr/>
          </p:nvGrpSpPr>
          <p:grpSpPr>
            <a:xfrm rot="18567753">
              <a:off x="2565696" y="2592190"/>
              <a:ext cx="2189982" cy="2444732"/>
              <a:chOff x="-38100" y="-38099"/>
              <a:chExt cx="2189980" cy="2444731"/>
            </a:xfrm>
          </p:grpSpPr>
          <p:grpSp>
            <p:nvGrpSpPr>
              <p:cNvPr id="35786" name="図形"/>
              <p:cNvGrpSpPr/>
              <p:nvPr/>
            </p:nvGrpSpPr>
            <p:grpSpPr>
              <a:xfrm>
                <a:off x="-38101" y="-38100"/>
                <a:ext cx="1897596" cy="2444732"/>
                <a:chOff x="0" y="0"/>
                <a:chExt cx="1897594" cy="2444731"/>
              </a:xfrm>
            </p:grpSpPr>
            <p:sp>
              <p:nvSpPr>
                <p:cNvPr id="35785" name="図形"/>
                <p:cNvSpPr/>
                <p:nvPr/>
              </p:nvSpPr>
              <p:spPr>
                <a:xfrm>
                  <a:off x="38100" y="38100"/>
                  <a:ext cx="1821395" cy="23676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84" name="図形 図形" descr="図形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897596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89" name="図形"/>
              <p:cNvGrpSpPr/>
              <p:nvPr/>
            </p:nvGrpSpPr>
            <p:grpSpPr>
              <a:xfrm flipH="1">
                <a:off x="129069" y="293492"/>
                <a:ext cx="1518852" cy="1907835"/>
                <a:chOff x="0" y="0"/>
                <a:chExt cx="1518851" cy="1907833"/>
              </a:xfrm>
            </p:grpSpPr>
            <p:sp>
              <p:nvSpPr>
                <p:cNvPr id="35788" name="図形"/>
                <p:cNvSpPr/>
                <p:nvPr/>
              </p:nvSpPr>
              <p:spPr>
                <a:xfrm>
                  <a:off x="6349" y="6350"/>
                  <a:ext cx="1506153" cy="18951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87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8853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793" name="グループ"/>
              <p:cNvGrpSpPr/>
              <p:nvPr/>
            </p:nvGrpSpPr>
            <p:grpSpPr>
              <a:xfrm>
                <a:off x="739715" y="138871"/>
                <a:ext cx="1412166" cy="270402"/>
                <a:chOff x="0" y="0"/>
                <a:chExt cx="1412165" cy="270401"/>
              </a:xfrm>
            </p:grpSpPr>
            <p:sp>
              <p:nvSpPr>
                <p:cNvPr id="35790" name="円形"/>
                <p:cNvSpPr/>
                <p:nvPr/>
              </p:nvSpPr>
              <p:spPr>
                <a:xfrm>
                  <a:off x="0" y="1463"/>
                  <a:ext cx="5167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791" name="円形"/>
                <p:cNvSpPr/>
                <p:nvPr/>
              </p:nvSpPr>
              <p:spPr>
                <a:xfrm>
                  <a:off x="255606" y="0"/>
                  <a:ext cx="51678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66" name="接続の線" descr="接続の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>
                  <a:off x="1246922" y="230226"/>
                  <a:ext cx="165244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05" name="グループ"/>
            <p:cNvGrpSpPr/>
            <p:nvPr/>
          </p:nvGrpSpPr>
          <p:grpSpPr>
            <a:xfrm rot="4908829">
              <a:off x="6713168" y="1330928"/>
              <a:ext cx="3793708" cy="2098435"/>
              <a:chOff x="-38100" y="-38100"/>
              <a:chExt cx="3793707" cy="2098433"/>
            </a:xfrm>
          </p:grpSpPr>
          <p:grpSp>
            <p:nvGrpSpPr>
              <p:cNvPr id="35797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796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95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00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799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798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04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801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02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68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16" name="グループ"/>
            <p:cNvGrpSpPr/>
            <p:nvPr/>
          </p:nvGrpSpPr>
          <p:grpSpPr>
            <a:xfrm rot="19407162">
              <a:off x="4587776" y="6699586"/>
              <a:ext cx="2192047" cy="2444731"/>
              <a:chOff x="-38099" y="-38100"/>
              <a:chExt cx="2192046" cy="2444730"/>
            </a:xfrm>
          </p:grpSpPr>
          <p:grpSp>
            <p:nvGrpSpPr>
              <p:cNvPr id="35808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5807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0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11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5810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0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15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5812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13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</p:grpSp>
      <p:pic>
        <p:nvPicPr>
          <p:cNvPr id="35818" name="図形 図形" descr="図形 図形"/>
          <p:cNvPicPr>
            <a:picLocks noChangeAspect="0"/>
          </p:cNvPicPr>
          <p:nvPr/>
        </p:nvPicPr>
        <p:blipFill>
          <a:blip r:embed="rId2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35820" name="線 線" descr="線 線"/>
          <p:cNvPicPr>
            <a:picLocks noChangeAspect="0"/>
          </p:cNvPicPr>
          <p:nvPr/>
        </p:nvPicPr>
        <p:blipFill>
          <a:blip r:embed="rId23">
            <a:extLst/>
          </a:blip>
          <a:stretch>
            <a:fillRect/>
          </a:stretch>
        </p:blipFill>
        <p:spPr>
          <a:xfrm rot="16200000">
            <a:off x="6738712" y="7366380"/>
            <a:ext cx="10906576" cy="228601"/>
          </a:xfrm>
          <a:prstGeom prst="rect">
            <a:avLst/>
          </a:prstGeom>
        </p:spPr>
      </p:pic>
      <p:sp>
        <p:nvSpPr>
          <p:cNvPr id="35822" name="さびしんぼうきゃべつ と はっぱ きゃべつ ５つのまちがいさがし"/>
          <p:cNvSpPr txBox="1"/>
          <p:nvPr/>
        </p:nvSpPr>
        <p:spPr>
          <a:xfrm>
            <a:off x="2057614" y="660102"/>
            <a:ext cx="19883210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さびしんぼうきゃべつ </a:t>
            </a:r>
            <a:r>
              <a:rPr sz="4400"/>
              <a:t>と</a:t>
            </a:r>
            <a:r>
              <a:t> はっぱ きゃべつ　５</a:t>
            </a:r>
            <a:r>
              <a:rPr sz="4000"/>
              <a:t>つの</a:t>
            </a:r>
            <a:r>
              <a:t>まちがいさがし</a:t>
            </a:r>
          </a:p>
        </p:txBody>
      </p:sp>
      <p:grpSp>
        <p:nvGrpSpPr>
          <p:cNvPr id="36031" name="グループ"/>
          <p:cNvGrpSpPr/>
          <p:nvPr/>
        </p:nvGrpSpPr>
        <p:grpSpPr>
          <a:xfrm>
            <a:off x="13728842" y="1781368"/>
            <a:ext cx="10057509" cy="11761923"/>
            <a:chOff x="-45853" y="-38409"/>
            <a:chExt cx="10057508" cy="11761921"/>
          </a:xfrm>
        </p:grpSpPr>
        <p:grpSp>
          <p:nvGrpSpPr>
            <p:cNvPr id="35830" name="グループ"/>
            <p:cNvGrpSpPr/>
            <p:nvPr/>
          </p:nvGrpSpPr>
          <p:grpSpPr>
            <a:xfrm>
              <a:off x="-45854" y="6485378"/>
              <a:ext cx="2446593" cy="2486736"/>
              <a:chOff x="-45853" y="-38100"/>
              <a:chExt cx="2446592" cy="2486734"/>
            </a:xfrm>
          </p:grpSpPr>
          <p:grpSp>
            <p:nvGrpSpPr>
              <p:cNvPr id="35825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824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2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29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826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27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72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41" name="グループ"/>
            <p:cNvGrpSpPr/>
            <p:nvPr/>
          </p:nvGrpSpPr>
          <p:grpSpPr>
            <a:xfrm rot="2131454">
              <a:off x="3549662" y="8869459"/>
              <a:ext cx="2192047" cy="2444731"/>
              <a:chOff x="-38099" y="-38100"/>
              <a:chExt cx="2192046" cy="2444730"/>
            </a:xfrm>
          </p:grpSpPr>
          <p:grpSp>
            <p:nvGrpSpPr>
              <p:cNvPr id="35833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5832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3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36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5835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3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40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5837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38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52" name="グループ"/>
            <p:cNvGrpSpPr/>
            <p:nvPr/>
          </p:nvGrpSpPr>
          <p:grpSpPr>
            <a:xfrm>
              <a:off x="17145" y="8997243"/>
              <a:ext cx="1910745" cy="1851513"/>
              <a:chOff x="-38099" y="-38100"/>
              <a:chExt cx="1910743" cy="1851512"/>
            </a:xfrm>
          </p:grpSpPr>
          <p:grpSp>
            <p:nvGrpSpPr>
              <p:cNvPr id="35844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843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4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47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846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4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51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848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49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76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63" name="グループ"/>
            <p:cNvGrpSpPr/>
            <p:nvPr/>
          </p:nvGrpSpPr>
          <p:grpSpPr>
            <a:xfrm>
              <a:off x="2056248" y="8794823"/>
              <a:ext cx="1973426" cy="2256404"/>
              <a:chOff x="-38096" y="-38074"/>
              <a:chExt cx="1973425" cy="2256403"/>
            </a:xfrm>
          </p:grpSpPr>
          <p:grpSp>
            <p:nvGrpSpPr>
              <p:cNvPr id="35855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854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5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58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857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5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62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859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60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78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71" name="グループ"/>
            <p:cNvGrpSpPr/>
            <p:nvPr/>
          </p:nvGrpSpPr>
          <p:grpSpPr>
            <a:xfrm>
              <a:off x="7530099" y="3750128"/>
              <a:ext cx="2446593" cy="2486736"/>
              <a:chOff x="-45853" y="-38100"/>
              <a:chExt cx="2446592" cy="2486734"/>
            </a:xfrm>
          </p:grpSpPr>
          <p:grpSp>
            <p:nvGrpSpPr>
              <p:cNvPr id="35866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865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6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70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867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68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80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82" name="グループ"/>
            <p:cNvGrpSpPr/>
            <p:nvPr/>
          </p:nvGrpSpPr>
          <p:grpSpPr>
            <a:xfrm rot="20786349">
              <a:off x="7385344" y="6472482"/>
              <a:ext cx="2192047" cy="2444731"/>
              <a:chOff x="-38099" y="-38100"/>
              <a:chExt cx="2192046" cy="2444730"/>
            </a:xfrm>
          </p:grpSpPr>
          <p:grpSp>
            <p:nvGrpSpPr>
              <p:cNvPr id="35874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5873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7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77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5876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7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81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5878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79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893" name="グループ"/>
            <p:cNvGrpSpPr/>
            <p:nvPr/>
          </p:nvGrpSpPr>
          <p:grpSpPr>
            <a:xfrm>
              <a:off x="4531878" y="4931029"/>
              <a:ext cx="3793708" cy="2098434"/>
              <a:chOff x="-38100" y="-38100"/>
              <a:chExt cx="3793707" cy="2098433"/>
            </a:xfrm>
          </p:grpSpPr>
          <p:grpSp>
            <p:nvGrpSpPr>
              <p:cNvPr id="35885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884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83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88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887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86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92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889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890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84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04" name="グループ"/>
            <p:cNvGrpSpPr/>
            <p:nvPr/>
          </p:nvGrpSpPr>
          <p:grpSpPr>
            <a:xfrm>
              <a:off x="2056248" y="6387201"/>
              <a:ext cx="1973426" cy="2256405"/>
              <a:chOff x="-38096" y="-38074"/>
              <a:chExt cx="1973425" cy="2256403"/>
            </a:xfrm>
          </p:grpSpPr>
          <p:grpSp>
            <p:nvGrpSpPr>
              <p:cNvPr id="35896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895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9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899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898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89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03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900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01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86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15" name="グループ"/>
            <p:cNvGrpSpPr/>
            <p:nvPr/>
          </p:nvGrpSpPr>
          <p:grpSpPr>
            <a:xfrm>
              <a:off x="17145" y="4531896"/>
              <a:ext cx="1910744" cy="1851514"/>
              <a:chOff x="-38099" y="-38100"/>
              <a:chExt cx="1910743" cy="1851512"/>
            </a:xfrm>
          </p:grpSpPr>
          <p:grpSp>
            <p:nvGrpSpPr>
              <p:cNvPr id="35907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906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0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10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909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0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14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911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12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88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26" name="グループ"/>
            <p:cNvGrpSpPr/>
            <p:nvPr/>
          </p:nvGrpSpPr>
          <p:grpSpPr>
            <a:xfrm>
              <a:off x="6356572" y="172074"/>
              <a:ext cx="1910744" cy="1851514"/>
              <a:chOff x="-38099" y="-38100"/>
              <a:chExt cx="1910743" cy="1851512"/>
            </a:xfrm>
          </p:grpSpPr>
          <p:grpSp>
            <p:nvGrpSpPr>
              <p:cNvPr id="35918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917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1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21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920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1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25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922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23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90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37" name="グループ"/>
            <p:cNvGrpSpPr/>
            <p:nvPr/>
          </p:nvGrpSpPr>
          <p:grpSpPr>
            <a:xfrm rot="3236008">
              <a:off x="2273479" y="4629832"/>
              <a:ext cx="1973427" cy="2256405"/>
              <a:chOff x="-38096" y="-38074"/>
              <a:chExt cx="1973425" cy="2256403"/>
            </a:xfrm>
          </p:grpSpPr>
          <p:grpSp>
            <p:nvGrpSpPr>
              <p:cNvPr id="35929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928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2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32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931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3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36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933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34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92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48" name="グループ"/>
            <p:cNvGrpSpPr/>
            <p:nvPr/>
          </p:nvGrpSpPr>
          <p:grpSpPr>
            <a:xfrm rot="21542252">
              <a:off x="4548599" y="2637824"/>
              <a:ext cx="3793709" cy="2098434"/>
              <a:chOff x="-38100" y="-38100"/>
              <a:chExt cx="3793707" cy="2098433"/>
            </a:xfrm>
          </p:grpSpPr>
          <p:grpSp>
            <p:nvGrpSpPr>
              <p:cNvPr id="35940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939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38" name="図形 図形" descr="図形 図形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43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942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41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47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944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45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94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59" name="グループ"/>
            <p:cNvGrpSpPr/>
            <p:nvPr/>
          </p:nvGrpSpPr>
          <p:grpSpPr>
            <a:xfrm rot="826254">
              <a:off x="250193" y="173429"/>
              <a:ext cx="1910744" cy="1851514"/>
              <a:chOff x="-38099" y="-38100"/>
              <a:chExt cx="1910743" cy="1851512"/>
            </a:xfrm>
          </p:grpSpPr>
          <p:grpSp>
            <p:nvGrpSpPr>
              <p:cNvPr id="35951" name="図形"/>
              <p:cNvGrpSpPr/>
              <p:nvPr/>
            </p:nvGrpSpPr>
            <p:grpSpPr>
              <a:xfrm>
                <a:off x="-38100" y="-38101"/>
                <a:ext cx="1899359" cy="1851514"/>
                <a:chOff x="0" y="0"/>
                <a:chExt cx="1899358" cy="1851512"/>
              </a:xfrm>
            </p:grpSpPr>
            <p:sp>
              <p:nvSpPr>
                <p:cNvPr id="35950" name="図形"/>
                <p:cNvSpPr/>
                <p:nvPr/>
              </p:nvSpPr>
              <p:spPr>
                <a:xfrm>
                  <a:off x="38100" y="38100"/>
                  <a:ext cx="1823159" cy="17753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4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185151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54" name="図形"/>
              <p:cNvGrpSpPr/>
              <p:nvPr/>
            </p:nvGrpSpPr>
            <p:grpSpPr>
              <a:xfrm>
                <a:off x="196357" y="61143"/>
                <a:ext cx="1115937" cy="1707286"/>
                <a:chOff x="0" y="0"/>
                <a:chExt cx="1115936" cy="1707284"/>
              </a:xfrm>
            </p:grpSpPr>
            <p:sp>
              <p:nvSpPr>
                <p:cNvPr id="35953" name="図形"/>
                <p:cNvSpPr/>
                <p:nvPr/>
              </p:nvSpPr>
              <p:spPr>
                <a:xfrm>
                  <a:off x="6350" y="6350"/>
                  <a:ext cx="1103237" cy="16945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5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937" cy="170728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58" name="グループ"/>
              <p:cNvGrpSpPr/>
              <p:nvPr/>
            </p:nvGrpSpPr>
            <p:grpSpPr>
              <a:xfrm>
                <a:off x="362244" y="842095"/>
                <a:ext cx="1510400" cy="297939"/>
                <a:chOff x="0" y="0"/>
                <a:chExt cx="1510399" cy="297938"/>
              </a:xfrm>
            </p:grpSpPr>
            <p:sp>
              <p:nvSpPr>
                <p:cNvPr id="35955" name="円形"/>
                <p:cNvSpPr/>
                <p:nvPr/>
              </p:nvSpPr>
              <p:spPr>
                <a:xfrm>
                  <a:off x="0" y="1471"/>
                  <a:ext cx="52041" cy="52042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56" name="円形"/>
                <p:cNvSpPr/>
                <p:nvPr/>
              </p:nvSpPr>
              <p:spPr>
                <a:xfrm>
                  <a:off x="257397" y="0"/>
                  <a:ext cx="52041" cy="52041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96" name="接続の線" descr="接続の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1344264" y="257751"/>
                  <a:ext cx="166136" cy="4018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70" name="グループ"/>
            <p:cNvGrpSpPr/>
            <p:nvPr/>
          </p:nvGrpSpPr>
          <p:grpSpPr>
            <a:xfrm>
              <a:off x="2056248" y="404985"/>
              <a:ext cx="1973426" cy="2256405"/>
              <a:chOff x="-38096" y="-38074"/>
              <a:chExt cx="1973425" cy="2256403"/>
            </a:xfrm>
          </p:grpSpPr>
          <p:grpSp>
            <p:nvGrpSpPr>
              <p:cNvPr id="35962" name="図形"/>
              <p:cNvGrpSpPr/>
              <p:nvPr/>
            </p:nvGrpSpPr>
            <p:grpSpPr>
              <a:xfrm>
                <a:off x="-38097" y="-38075"/>
                <a:ext cx="1899360" cy="2256405"/>
                <a:chOff x="0" y="0"/>
                <a:chExt cx="1899358" cy="2256403"/>
              </a:xfrm>
            </p:grpSpPr>
            <p:sp>
              <p:nvSpPr>
                <p:cNvPr id="35961" name="図形"/>
                <p:cNvSpPr/>
                <p:nvPr/>
              </p:nvSpPr>
              <p:spPr>
                <a:xfrm>
                  <a:off x="38100" y="38100"/>
                  <a:ext cx="1823159" cy="2180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AFFBD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6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899360" cy="225640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65" name="図形"/>
              <p:cNvGrpSpPr/>
              <p:nvPr/>
            </p:nvGrpSpPr>
            <p:grpSpPr>
              <a:xfrm>
                <a:off x="193419" y="175304"/>
                <a:ext cx="1382958" cy="1956307"/>
                <a:chOff x="0" y="0"/>
                <a:chExt cx="1382957" cy="1956305"/>
              </a:xfrm>
            </p:grpSpPr>
            <p:sp>
              <p:nvSpPr>
                <p:cNvPr id="35964" name="図形"/>
                <p:cNvSpPr/>
                <p:nvPr/>
              </p:nvSpPr>
              <p:spPr>
                <a:xfrm>
                  <a:off x="6349" y="6349"/>
                  <a:ext cx="1370259" cy="19432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6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382959" cy="195630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69" name="グループ"/>
              <p:cNvGrpSpPr/>
              <p:nvPr/>
            </p:nvGrpSpPr>
            <p:grpSpPr>
              <a:xfrm>
                <a:off x="511332" y="1822686"/>
                <a:ext cx="1423998" cy="254801"/>
                <a:chOff x="0" y="0"/>
                <a:chExt cx="1423996" cy="254800"/>
              </a:xfrm>
            </p:grpSpPr>
            <p:sp>
              <p:nvSpPr>
                <p:cNvPr id="35966" name="円形"/>
                <p:cNvSpPr/>
                <p:nvPr/>
              </p:nvSpPr>
              <p:spPr>
                <a:xfrm>
                  <a:off x="0" y="1372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67" name="円形"/>
                <p:cNvSpPr/>
                <p:nvPr/>
              </p:nvSpPr>
              <p:spPr>
                <a:xfrm>
                  <a:off x="239973" y="0"/>
                  <a:ext cx="48518" cy="485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2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098" name="接続の線" descr="接続の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1266529" y="214754"/>
                  <a:ext cx="157468" cy="400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78" name="グループ"/>
            <p:cNvGrpSpPr/>
            <p:nvPr/>
          </p:nvGrpSpPr>
          <p:grpSpPr>
            <a:xfrm>
              <a:off x="4082833" y="-38101"/>
              <a:ext cx="2446594" cy="2486736"/>
              <a:chOff x="-45853" y="-38100"/>
              <a:chExt cx="2446592" cy="2486734"/>
            </a:xfrm>
          </p:grpSpPr>
          <p:grpSp>
            <p:nvGrpSpPr>
              <p:cNvPr id="35973" name="図形"/>
              <p:cNvGrpSpPr/>
              <p:nvPr/>
            </p:nvGrpSpPr>
            <p:grpSpPr>
              <a:xfrm>
                <a:off x="-45854" y="-38101"/>
                <a:ext cx="2022018" cy="2486736"/>
                <a:chOff x="0" y="0"/>
                <a:chExt cx="2022017" cy="2486734"/>
              </a:xfrm>
            </p:grpSpPr>
            <p:sp>
              <p:nvSpPr>
                <p:cNvPr id="35972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7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77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974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75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00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89" name="グループ"/>
            <p:cNvGrpSpPr/>
            <p:nvPr/>
          </p:nvGrpSpPr>
          <p:grpSpPr>
            <a:xfrm rot="19274182">
              <a:off x="2064700" y="2956220"/>
              <a:ext cx="3793708" cy="2098435"/>
              <a:chOff x="-38100" y="-38100"/>
              <a:chExt cx="3793707" cy="2098433"/>
            </a:xfrm>
          </p:grpSpPr>
          <p:grpSp>
            <p:nvGrpSpPr>
              <p:cNvPr id="35981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5980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79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84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5983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8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88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5985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86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02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97" name="グループ"/>
            <p:cNvGrpSpPr/>
            <p:nvPr/>
          </p:nvGrpSpPr>
          <p:grpSpPr>
            <a:xfrm>
              <a:off x="-42515" y="1943858"/>
              <a:ext cx="2443254" cy="2486735"/>
              <a:chOff x="-42514" y="-38100"/>
              <a:chExt cx="2443252" cy="2486734"/>
            </a:xfrm>
          </p:grpSpPr>
          <p:grpSp>
            <p:nvGrpSpPr>
              <p:cNvPr id="35992" name="図形"/>
              <p:cNvGrpSpPr/>
              <p:nvPr/>
            </p:nvGrpSpPr>
            <p:grpSpPr>
              <a:xfrm flipH="1">
                <a:off x="-42515" y="-38101"/>
                <a:ext cx="2022019" cy="2486736"/>
                <a:chOff x="0" y="0"/>
                <a:chExt cx="2022017" cy="2486734"/>
              </a:xfrm>
            </p:grpSpPr>
            <p:sp>
              <p:nvSpPr>
                <p:cNvPr id="35991" name="図形"/>
                <p:cNvSpPr/>
                <p:nvPr/>
              </p:nvSpPr>
              <p:spPr>
                <a:xfrm>
                  <a:off x="45853" y="38100"/>
                  <a:ext cx="1933651" cy="2410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049" fill="norm" stroke="1" extrusionOk="0">
                      <a:moveTo>
                        <a:pt x="575" y="19901"/>
                      </a:moveTo>
                      <a:cubicBezTo>
                        <a:pt x="1974" y="20549"/>
                        <a:pt x="3544" y="20911"/>
                        <a:pt x="5146" y="20970"/>
                      </a:cubicBezTo>
                      <a:cubicBezTo>
                        <a:pt x="6891" y="21033"/>
                        <a:pt x="8633" y="20728"/>
                        <a:pt x="10402" y="20744"/>
                      </a:cubicBezTo>
                      <a:cubicBezTo>
                        <a:pt x="12235" y="20760"/>
                        <a:pt x="14047" y="21122"/>
                        <a:pt x="15877" y="21036"/>
                      </a:cubicBezTo>
                      <a:cubicBezTo>
                        <a:pt x="17430" y="20963"/>
                        <a:pt x="18931" y="20572"/>
                        <a:pt x="20228" y="19901"/>
                      </a:cubicBezTo>
                      <a:cubicBezTo>
                        <a:pt x="20107" y="19251"/>
                        <a:pt x="19203" y="17083"/>
                        <a:pt x="19422" y="16647"/>
                      </a:cubicBezTo>
                      <a:cubicBezTo>
                        <a:pt x="19629" y="16236"/>
                        <a:pt x="21155" y="15853"/>
                        <a:pt x="21600" y="15292"/>
                      </a:cubicBezTo>
                      <a:cubicBezTo>
                        <a:pt x="21218" y="14543"/>
                        <a:pt x="20758" y="13820"/>
                        <a:pt x="20224" y="13130"/>
                      </a:cubicBezTo>
                      <a:cubicBezTo>
                        <a:pt x="19881" y="12688"/>
                        <a:pt x="19509" y="12259"/>
                        <a:pt x="19108" y="11847"/>
                      </a:cubicBezTo>
                      <a:cubicBezTo>
                        <a:pt x="18200" y="12402"/>
                        <a:pt x="18541" y="11959"/>
                        <a:pt x="17394" y="12428"/>
                      </a:cubicBezTo>
                      <a:cubicBezTo>
                        <a:pt x="16440" y="11264"/>
                        <a:pt x="16309" y="10661"/>
                        <a:pt x="15481" y="9641"/>
                      </a:cubicBezTo>
                      <a:cubicBezTo>
                        <a:pt x="16458" y="8533"/>
                        <a:pt x="17764" y="7524"/>
                        <a:pt x="17880" y="6173"/>
                      </a:cubicBezTo>
                      <a:cubicBezTo>
                        <a:pt x="18014" y="4609"/>
                        <a:pt x="16647" y="3313"/>
                        <a:pt x="15168" y="2233"/>
                      </a:cubicBezTo>
                      <a:cubicBezTo>
                        <a:pt x="14786" y="1954"/>
                        <a:pt x="14272" y="1749"/>
                        <a:pt x="13950" y="2005"/>
                      </a:cubicBezTo>
                      <a:cubicBezTo>
                        <a:pt x="13597" y="2285"/>
                        <a:pt x="13830" y="2618"/>
                        <a:pt x="14164" y="2902"/>
                      </a:cubicBezTo>
                      <a:cubicBezTo>
                        <a:pt x="15096" y="3694"/>
                        <a:pt x="16321" y="4526"/>
                        <a:pt x="16437" y="5465"/>
                      </a:cubicBezTo>
                      <a:cubicBezTo>
                        <a:pt x="16576" y="6581"/>
                        <a:pt x="15275" y="7336"/>
                        <a:pt x="14471" y="8248"/>
                      </a:cubicBezTo>
                      <a:cubicBezTo>
                        <a:pt x="14242" y="8112"/>
                        <a:pt x="12389" y="6152"/>
                        <a:pt x="11010" y="6184"/>
                      </a:cubicBezTo>
                      <a:cubicBezTo>
                        <a:pt x="9629" y="6216"/>
                        <a:pt x="8126" y="7233"/>
                        <a:pt x="6719" y="8206"/>
                      </a:cubicBezTo>
                      <a:cubicBezTo>
                        <a:pt x="4718" y="7377"/>
                        <a:pt x="3506" y="5722"/>
                        <a:pt x="3605" y="3953"/>
                      </a:cubicBezTo>
                      <a:cubicBezTo>
                        <a:pt x="3691" y="2416"/>
                        <a:pt x="4930" y="1015"/>
                        <a:pt x="6772" y="1020"/>
                      </a:cubicBezTo>
                      <a:cubicBezTo>
                        <a:pt x="7604" y="1022"/>
                        <a:pt x="8582" y="1091"/>
                        <a:pt x="8675" y="508"/>
                      </a:cubicBezTo>
                      <a:cubicBezTo>
                        <a:pt x="8783" y="-172"/>
                        <a:pt x="5180" y="-478"/>
                        <a:pt x="2870" y="1625"/>
                      </a:cubicBezTo>
                      <a:cubicBezTo>
                        <a:pt x="1283" y="3069"/>
                        <a:pt x="1366" y="5151"/>
                        <a:pt x="2395" y="6912"/>
                      </a:cubicBezTo>
                      <a:cubicBezTo>
                        <a:pt x="3040" y="8016"/>
                        <a:pt x="4019" y="8981"/>
                        <a:pt x="5247" y="9724"/>
                      </a:cubicBezTo>
                      <a:lnTo>
                        <a:pt x="3608" y="12033"/>
                      </a:lnTo>
                      <a:lnTo>
                        <a:pt x="1605" y="11386"/>
                      </a:lnTo>
                      <a:cubicBezTo>
                        <a:pt x="1122" y="11966"/>
                        <a:pt x="737" y="12593"/>
                        <a:pt x="457" y="13249"/>
                      </a:cubicBezTo>
                      <a:cubicBezTo>
                        <a:pt x="237" y="13767"/>
                        <a:pt x="84" y="14301"/>
                        <a:pt x="0" y="14842"/>
                      </a:cubicBezTo>
                      <a:cubicBezTo>
                        <a:pt x="80" y="14814"/>
                        <a:pt x="1571" y="15455"/>
                        <a:pt x="2124" y="15995"/>
                      </a:cubicBezTo>
                      <a:cubicBezTo>
                        <a:pt x="2534" y="16396"/>
                        <a:pt x="702" y="18992"/>
                        <a:pt x="575" y="1990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9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022018" cy="248673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5996" name="グループ"/>
              <p:cNvGrpSpPr/>
              <p:nvPr/>
            </p:nvGrpSpPr>
            <p:grpSpPr>
              <a:xfrm>
                <a:off x="765841" y="1839134"/>
                <a:ext cx="1634898" cy="299888"/>
                <a:chOff x="0" y="0"/>
                <a:chExt cx="1634897" cy="299887"/>
              </a:xfrm>
            </p:grpSpPr>
            <p:sp>
              <p:nvSpPr>
                <p:cNvPr id="35993" name="円形"/>
                <p:cNvSpPr/>
                <p:nvPr/>
              </p:nvSpPr>
              <p:spPr>
                <a:xfrm>
                  <a:off x="0" y="1634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5994" name="円形"/>
                <p:cNvSpPr/>
                <p:nvPr/>
              </p:nvSpPr>
              <p:spPr>
                <a:xfrm>
                  <a:off x="343664" y="0"/>
                  <a:ext cx="57797" cy="5779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04" name="接続の線" descr="接続の線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1454601" y="259469"/>
                  <a:ext cx="180297" cy="4041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008" name="グループ"/>
            <p:cNvGrpSpPr/>
            <p:nvPr/>
          </p:nvGrpSpPr>
          <p:grpSpPr>
            <a:xfrm rot="18567753">
              <a:off x="6570742" y="8671483"/>
              <a:ext cx="2189981" cy="2444733"/>
              <a:chOff x="-38100" y="-38099"/>
              <a:chExt cx="2189980" cy="2444731"/>
            </a:xfrm>
          </p:grpSpPr>
          <p:grpSp>
            <p:nvGrpSpPr>
              <p:cNvPr id="36000" name="図形"/>
              <p:cNvGrpSpPr/>
              <p:nvPr/>
            </p:nvGrpSpPr>
            <p:grpSpPr>
              <a:xfrm>
                <a:off x="-38101" y="-38100"/>
                <a:ext cx="1897596" cy="2444732"/>
                <a:chOff x="0" y="0"/>
                <a:chExt cx="1897594" cy="2444731"/>
              </a:xfrm>
            </p:grpSpPr>
            <p:sp>
              <p:nvSpPr>
                <p:cNvPr id="35999" name="図形"/>
                <p:cNvSpPr/>
                <p:nvPr/>
              </p:nvSpPr>
              <p:spPr>
                <a:xfrm>
                  <a:off x="38100" y="38100"/>
                  <a:ext cx="1821395" cy="23676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5998" name="図形 図形" descr="図形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897596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03" name="図形"/>
              <p:cNvGrpSpPr/>
              <p:nvPr/>
            </p:nvGrpSpPr>
            <p:grpSpPr>
              <a:xfrm flipH="1">
                <a:off x="129069" y="293492"/>
                <a:ext cx="1518852" cy="1907835"/>
                <a:chOff x="0" y="0"/>
                <a:chExt cx="1518851" cy="1907833"/>
              </a:xfrm>
            </p:grpSpPr>
            <p:sp>
              <p:nvSpPr>
                <p:cNvPr id="36002" name="図形"/>
                <p:cNvSpPr/>
                <p:nvPr/>
              </p:nvSpPr>
              <p:spPr>
                <a:xfrm>
                  <a:off x="6349" y="6350"/>
                  <a:ext cx="1506153" cy="18951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6001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8853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07" name="グループ"/>
              <p:cNvGrpSpPr/>
              <p:nvPr/>
            </p:nvGrpSpPr>
            <p:grpSpPr>
              <a:xfrm>
                <a:off x="739715" y="138871"/>
                <a:ext cx="1412166" cy="270402"/>
                <a:chOff x="0" y="0"/>
                <a:chExt cx="1412165" cy="270401"/>
              </a:xfrm>
            </p:grpSpPr>
            <p:sp>
              <p:nvSpPr>
                <p:cNvPr id="36004" name="円形"/>
                <p:cNvSpPr/>
                <p:nvPr/>
              </p:nvSpPr>
              <p:spPr>
                <a:xfrm>
                  <a:off x="0" y="1463"/>
                  <a:ext cx="5167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6005" name="円形"/>
                <p:cNvSpPr/>
                <p:nvPr/>
              </p:nvSpPr>
              <p:spPr>
                <a:xfrm>
                  <a:off x="255606" y="0"/>
                  <a:ext cx="51678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06" name="接続の線" descr="接続の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>
                  <a:off x="1246922" y="230226"/>
                  <a:ext cx="165244" cy="4017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019" name="グループ"/>
            <p:cNvGrpSpPr/>
            <p:nvPr/>
          </p:nvGrpSpPr>
          <p:grpSpPr>
            <a:xfrm rot="16838840">
              <a:off x="6733179" y="970425"/>
              <a:ext cx="3793708" cy="2098434"/>
              <a:chOff x="-38100" y="-38100"/>
              <a:chExt cx="3793707" cy="2098433"/>
            </a:xfrm>
          </p:grpSpPr>
          <p:grpSp>
            <p:nvGrpSpPr>
              <p:cNvPr id="36011" name="図形"/>
              <p:cNvGrpSpPr/>
              <p:nvPr/>
            </p:nvGrpSpPr>
            <p:grpSpPr>
              <a:xfrm>
                <a:off x="-38101" y="-38101"/>
                <a:ext cx="2849199" cy="2098435"/>
                <a:chOff x="0" y="0"/>
                <a:chExt cx="2849197" cy="2098433"/>
              </a:xfrm>
            </p:grpSpPr>
            <p:sp>
              <p:nvSpPr>
                <p:cNvPr id="36010" name="図形"/>
                <p:cNvSpPr/>
                <p:nvPr/>
              </p:nvSpPr>
              <p:spPr>
                <a:xfrm>
                  <a:off x="38100" y="38099"/>
                  <a:ext cx="2772998" cy="2022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6009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849199" cy="20984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14" name="図形"/>
              <p:cNvGrpSpPr/>
              <p:nvPr/>
            </p:nvGrpSpPr>
            <p:grpSpPr>
              <a:xfrm flipH="1">
                <a:off x="1240918" y="158854"/>
                <a:ext cx="1394423" cy="1864943"/>
                <a:chOff x="0" y="0"/>
                <a:chExt cx="1394422" cy="1864941"/>
              </a:xfrm>
            </p:grpSpPr>
            <p:sp>
              <p:nvSpPr>
                <p:cNvPr id="36013" name="図形"/>
                <p:cNvSpPr/>
                <p:nvPr/>
              </p:nvSpPr>
              <p:spPr>
                <a:xfrm>
                  <a:off x="6350" y="6350"/>
                  <a:ext cx="1381723" cy="1852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6012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94424" cy="186494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18" name="グループ"/>
              <p:cNvGrpSpPr/>
              <p:nvPr/>
            </p:nvGrpSpPr>
            <p:grpSpPr>
              <a:xfrm>
                <a:off x="2015536" y="982466"/>
                <a:ext cx="1740072" cy="400003"/>
                <a:chOff x="31740" y="0"/>
                <a:chExt cx="1740071" cy="400002"/>
              </a:xfrm>
            </p:grpSpPr>
            <p:sp>
              <p:nvSpPr>
                <p:cNvPr id="36015" name="円形"/>
                <p:cNvSpPr/>
                <p:nvPr/>
              </p:nvSpPr>
              <p:spPr>
                <a:xfrm>
                  <a:off x="31740" y="1839"/>
                  <a:ext cx="65020" cy="6502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6016" name="円形"/>
                <p:cNvSpPr/>
                <p:nvPr/>
              </p:nvSpPr>
              <p:spPr>
                <a:xfrm>
                  <a:off x="288314" y="0"/>
                  <a:ext cx="65020" cy="6501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08" name="接続の線" descr="接続の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1573745" y="359295"/>
                  <a:ext cx="198067" cy="40708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030" name="グループ"/>
            <p:cNvGrpSpPr/>
            <p:nvPr/>
          </p:nvGrpSpPr>
          <p:grpSpPr>
            <a:xfrm rot="8820869">
              <a:off x="4268339" y="6585695"/>
              <a:ext cx="2192048" cy="2444731"/>
              <a:chOff x="-38099" y="-38100"/>
              <a:chExt cx="2192046" cy="2444730"/>
            </a:xfrm>
          </p:grpSpPr>
          <p:grpSp>
            <p:nvGrpSpPr>
              <p:cNvPr id="36022" name="図形"/>
              <p:cNvGrpSpPr/>
              <p:nvPr/>
            </p:nvGrpSpPr>
            <p:grpSpPr>
              <a:xfrm>
                <a:off x="-38100" y="-38101"/>
                <a:ext cx="1899359" cy="2444732"/>
                <a:chOff x="0" y="0"/>
                <a:chExt cx="1899358" cy="2444730"/>
              </a:xfrm>
            </p:grpSpPr>
            <p:sp>
              <p:nvSpPr>
                <p:cNvPr id="36021" name="図形"/>
                <p:cNvSpPr/>
                <p:nvPr/>
              </p:nvSpPr>
              <p:spPr>
                <a:xfrm>
                  <a:off x="38099" y="38099"/>
                  <a:ext cx="1823160" cy="2367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602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899359" cy="244473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25" name="図形"/>
              <p:cNvGrpSpPr/>
              <p:nvPr/>
            </p:nvGrpSpPr>
            <p:grpSpPr>
              <a:xfrm flipH="1">
                <a:off x="129200" y="293492"/>
                <a:ext cx="1520311" cy="1907835"/>
                <a:chOff x="0" y="0"/>
                <a:chExt cx="1520309" cy="1907833"/>
              </a:xfrm>
            </p:grpSpPr>
            <p:sp>
              <p:nvSpPr>
                <p:cNvPr id="36024" name="図形"/>
                <p:cNvSpPr/>
                <p:nvPr/>
              </p:nvSpPr>
              <p:spPr>
                <a:xfrm>
                  <a:off x="6350" y="6350"/>
                  <a:ext cx="1507613" cy="18951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602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20310" cy="1907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6029" name="グループ"/>
              <p:cNvGrpSpPr/>
              <p:nvPr/>
            </p:nvGrpSpPr>
            <p:grpSpPr>
              <a:xfrm>
                <a:off x="740431" y="138871"/>
                <a:ext cx="1413516" cy="270402"/>
                <a:chOff x="0" y="0"/>
                <a:chExt cx="1413514" cy="270401"/>
              </a:xfrm>
            </p:grpSpPr>
            <p:sp>
              <p:nvSpPr>
                <p:cNvPr id="36026" name="円形"/>
                <p:cNvSpPr/>
                <p:nvPr/>
              </p:nvSpPr>
              <p:spPr>
                <a:xfrm>
                  <a:off x="0" y="1463"/>
                  <a:ext cx="51728" cy="5172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6027" name="円形"/>
                <p:cNvSpPr/>
                <p:nvPr/>
              </p:nvSpPr>
              <p:spPr>
                <a:xfrm>
                  <a:off x="255853" y="0"/>
                  <a:ext cx="51729" cy="51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361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1248148" y="230226"/>
                  <a:ext cx="165367" cy="40176"/>
                </a:xfrm>
                <a:prstGeom prst="rect">
                  <a:avLst/>
                </a:prstGeom>
                <a:effectLst/>
              </p:spPr>
            </p:pic>
          </p:grp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" name="図形"/>
          <p:cNvGrpSpPr/>
          <p:nvPr/>
        </p:nvGrpSpPr>
        <p:grpSpPr>
          <a:xfrm>
            <a:off x="17865841" y="9262088"/>
            <a:ext cx="5577345" cy="3616218"/>
            <a:chOff x="0" y="0"/>
            <a:chExt cx="5577343" cy="3616217"/>
          </a:xfrm>
        </p:grpSpPr>
        <p:sp>
          <p:nvSpPr>
            <p:cNvPr id="389" name="図形"/>
            <p:cNvSpPr/>
            <p:nvPr/>
          </p:nvSpPr>
          <p:spPr>
            <a:xfrm>
              <a:off x="38100" y="38100"/>
              <a:ext cx="5501145" cy="3540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414" fill="norm" stroke="1" extrusionOk="0">
                  <a:moveTo>
                    <a:pt x="20853" y="697"/>
                  </a:moveTo>
                  <a:cubicBezTo>
                    <a:pt x="18126" y="153"/>
                    <a:pt x="15377" y="-73"/>
                    <a:pt x="12628" y="20"/>
                  </a:cubicBezTo>
                  <a:cubicBezTo>
                    <a:pt x="9870" y="114"/>
                    <a:pt x="7120" y="528"/>
                    <a:pt x="4403" y="1261"/>
                  </a:cubicBezTo>
                  <a:cubicBezTo>
                    <a:pt x="3407" y="2183"/>
                    <a:pt x="2508" y="3337"/>
                    <a:pt x="1737" y="4682"/>
                  </a:cubicBezTo>
                  <a:cubicBezTo>
                    <a:pt x="1141" y="5724"/>
                    <a:pt x="626" y="6872"/>
                    <a:pt x="204" y="8103"/>
                  </a:cubicBezTo>
                  <a:cubicBezTo>
                    <a:pt x="167" y="9177"/>
                    <a:pt x="129" y="10251"/>
                    <a:pt x="91" y="11325"/>
                  </a:cubicBezTo>
                  <a:cubicBezTo>
                    <a:pt x="-17" y="14314"/>
                    <a:pt x="-128" y="17346"/>
                    <a:pt x="392" y="20235"/>
                  </a:cubicBezTo>
                  <a:cubicBezTo>
                    <a:pt x="3018" y="21013"/>
                    <a:pt x="5707" y="20756"/>
                    <a:pt x="8367" y="20968"/>
                  </a:cubicBezTo>
                  <a:cubicBezTo>
                    <a:pt x="9442" y="21054"/>
                    <a:pt x="10530" y="21217"/>
                    <a:pt x="11608" y="21336"/>
                  </a:cubicBezTo>
                  <a:cubicBezTo>
                    <a:pt x="12696" y="21457"/>
                    <a:pt x="13804" y="21527"/>
                    <a:pt x="14814" y="20837"/>
                  </a:cubicBezTo>
                  <a:cubicBezTo>
                    <a:pt x="15436" y="20411"/>
                    <a:pt x="15958" y="19720"/>
                    <a:pt x="16518" y="19127"/>
                  </a:cubicBezTo>
                  <a:cubicBezTo>
                    <a:pt x="17568" y="18017"/>
                    <a:pt x="18747" y="17249"/>
                    <a:pt x="19875" y="16356"/>
                  </a:cubicBezTo>
                  <a:cubicBezTo>
                    <a:pt x="20413" y="15930"/>
                    <a:pt x="20957" y="15446"/>
                    <a:pt x="21239" y="14614"/>
                  </a:cubicBezTo>
                  <a:cubicBezTo>
                    <a:pt x="21440" y="14020"/>
                    <a:pt x="21472" y="13354"/>
                    <a:pt x="21468" y="12693"/>
                  </a:cubicBezTo>
                  <a:cubicBezTo>
                    <a:pt x="21462" y="11666"/>
                    <a:pt x="21374" y="10621"/>
                    <a:pt x="21295" y="9598"/>
                  </a:cubicBezTo>
                  <a:cubicBezTo>
                    <a:pt x="21068" y="6668"/>
                    <a:pt x="20919" y="3701"/>
                    <a:pt x="20853" y="697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38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0" y="-1"/>
              <a:ext cx="5577344" cy="3616219"/>
            </a:xfrm>
            <a:prstGeom prst="rect">
              <a:avLst/>
            </a:prstGeom>
            <a:effectLst/>
          </p:spPr>
        </p:pic>
      </p:grpSp>
      <p:sp>
        <p:nvSpPr>
          <p:cNvPr id="391" name="スライド番号"/>
          <p:cNvSpPr txBox="1"/>
          <p:nvPr>
            <p:ph type="sldNum" sz="quarter" idx="2"/>
          </p:nvPr>
        </p:nvSpPr>
        <p:spPr>
          <a:xfrm>
            <a:off x="23117119" y="14372339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sp>
        <p:nvSpPr>
          <p:cNvPr id="392" name="だっそうだいず"/>
          <p:cNvSpPr txBox="1"/>
          <p:nvPr/>
        </p:nvSpPr>
        <p:spPr>
          <a:xfrm>
            <a:off x="13482907" y="7737788"/>
            <a:ext cx="2102994" cy="422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だっそうだいず</a:t>
            </a:r>
          </a:p>
        </p:txBody>
      </p:sp>
      <p:sp>
        <p:nvSpPr>
          <p:cNvPr id="393" name="だっそう えんどうまめ"/>
          <p:cNvSpPr txBox="1"/>
          <p:nvPr/>
        </p:nvSpPr>
        <p:spPr>
          <a:xfrm>
            <a:off x="1765112" y="7737788"/>
            <a:ext cx="3228976" cy="422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えんどうまめ</a:t>
            </a:r>
          </a:p>
        </p:txBody>
      </p:sp>
      <p:sp>
        <p:nvSpPr>
          <p:cNvPr id="394" name="だっそう あずき"/>
          <p:cNvSpPr txBox="1"/>
          <p:nvPr/>
        </p:nvSpPr>
        <p:spPr>
          <a:xfrm>
            <a:off x="7992272" y="7733878"/>
            <a:ext cx="2390776" cy="422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あずき</a:t>
            </a:r>
          </a:p>
        </p:txBody>
      </p:sp>
      <p:sp>
        <p:nvSpPr>
          <p:cNvPr id="395" name="だっそう まめ"/>
          <p:cNvSpPr txBox="1"/>
          <p:nvPr/>
        </p:nvSpPr>
        <p:spPr>
          <a:xfrm>
            <a:off x="2568231" y="11649493"/>
            <a:ext cx="6200776" cy="1006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だっそう　まめ</a:t>
            </a:r>
          </a:p>
        </p:txBody>
      </p:sp>
      <p:sp>
        <p:nvSpPr>
          <p:cNvPr id="396" name="おりょうり…"/>
          <p:cNvSpPr txBox="1"/>
          <p:nvPr/>
        </p:nvSpPr>
        <p:spPr>
          <a:xfrm>
            <a:off x="24833392" y="3488984"/>
            <a:ext cx="2568576" cy="1349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まえ</a:t>
            </a:r>
          </a:p>
        </p:txBody>
      </p:sp>
      <p:sp>
        <p:nvSpPr>
          <p:cNvPr id="397" name="おりょうり…"/>
          <p:cNvSpPr txBox="1"/>
          <p:nvPr/>
        </p:nvSpPr>
        <p:spPr>
          <a:xfrm>
            <a:off x="24833392" y="8762212"/>
            <a:ext cx="2568576" cy="1349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800"/>
            </a:pPr>
            <a:r>
              <a:t>おりょうり</a:t>
            </a:r>
          </a:p>
          <a:p>
            <a:pPr>
              <a:defRPr sz="3800"/>
            </a:pPr>
            <a:r>
              <a:t>あと</a:t>
            </a:r>
          </a:p>
        </p:txBody>
      </p:sp>
      <p:sp>
        <p:nvSpPr>
          <p:cNvPr id="398" name="まめ だっそう"/>
          <p:cNvSpPr txBox="1"/>
          <p:nvPr/>
        </p:nvSpPr>
        <p:spPr>
          <a:xfrm>
            <a:off x="4388442" y="14048780"/>
            <a:ext cx="5624755" cy="1006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まめ だっそう</a:t>
            </a:r>
          </a:p>
        </p:txBody>
      </p:sp>
      <p:sp>
        <p:nvSpPr>
          <p:cNvPr id="399" name="だっそう まめ まめ"/>
          <p:cNvSpPr txBox="1"/>
          <p:nvPr/>
        </p:nvSpPr>
        <p:spPr>
          <a:xfrm>
            <a:off x="1878632" y="15388033"/>
            <a:ext cx="8215555" cy="1006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だっそう　まめ まめ</a:t>
            </a:r>
          </a:p>
        </p:txBody>
      </p:sp>
      <p:sp>
        <p:nvSpPr>
          <p:cNvPr id="400" name="こまめ にだっそう"/>
          <p:cNvSpPr txBox="1"/>
          <p:nvPr/>
        </p:nvSpPr>
        <p:spPr>
          <a:xfrm>
            <a:off x="11257116" y="15617234"/>
            <a:ext cx="7351955" cy="1006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800"/>
            </a:lvl1pPr>
          </a:lstStyle>
          <a:p>
            <a:pPr/>
            <a:r>
              <a:t>こまめ にだっそう</a:t>
            </a:r>
          </a:p>
        </p:txBody>
      </p:sp>
      <p:sp>
        <p:nvSpPr>
          <p:cNvPr id="401" name="だっそう おから…"/>
          <p:cNvSpPr txBox="1"/>
          <p:nvPr/>
        </p:nvSpPr>
        <p:spPr>
          <a:xfrm>
            <a:off x="19088934" y="4360655"/>
            <a:ext cx="3508376" cy="16795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  <a:p>
            <a:pPr/>
          </a:p>
          <a:p>
            <a:pPr/>
            <a:r>
              <a:t>にげおくれて</a:t>
            </a:r>
          </a:p>
          <a:p>
            <a:pPr/>
            <a:r>
              <a:t>とうふにされたかこがある</a:t>
            </a:r>
          </a:p>
        </p:txBody>
      </p:sp>
      <p:sp>
        <p:nvSpPr>
          <p:cNvPr id="402" name="いたずらずき にげるのがすき…"/>
          <p:cNvSpPr txBox="1"/>
          <p:nvPr/>
        </p:nvSpPr>
        <p:spPr>
          <a:xfrm>
            <a:off x="7232078" y="387250"/>
            <a:ext cx="9919844" cy="30092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160000"/>
              </a:lnSpc>
              <a:defRPr sz="4300"/>
            </a:pPr>
            <a:r>
              <a:t>いたずらずき　にげるのがすき</a:t>
            </a:r>
          </a:p>
          <a:p>
            <a:pPr>
              <a:lnSpc>
                <a:spcPct val="160000"/>
              </a:lnSpc>
              <a:defRPr sz="4300"/>
            </a:pPr>
            <a:r>
              <a:t>いつもだっそうを　くわだてる</a:t>
            </a:r>
          </a:p>
          <a:p>
            <a:pPr>
              <a:lnSpc>
                <a:spcPct val="160000"/>
              </a:lnSpc>
              <a:defRPr sz="4300"/>
            </a:pPr>
            <a:r>
              <a:t>逃げるのに　さいてきな　ボディライン</a:t>
            </a:r>
          </a:p>
        </p:txBody>
      </p:sp>
      <p:sp>
        <p:nvSpPr>
          <p:cNvPr id="403" name="だっそう ふくまめ…"/>
          <p:cNvSpPr txBox="1"/>
          <p:nvPr/>
        </p:nvSpPr>
        <p:spPr>
          <a:xfrm>
            <a:off x="14516602" y="12249043"/>
            <a:ext cx="3228976" cy="841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/>
            <a:r>
              <a:t>だっそう　ふくまめ</a:t>
            </a:r>
          </a:p>
          <a:p>
            <a:pPr/>
            <a:r>
              <a:t>集団脱出を　節分に計画</a:t>
            </a:r>
          </a:p>
        </p:txBody>
      </p:sp>
      <p:sp>
        <p:nvSpPr>
          <p:cNvPr id="404" name="気がついたら はぐれていた たべもの たち"/>
          <p:cNvSpPr txBox="1"/>
          <p:nvPr/>
        </p:nvSpPr>
        <p:spPr>
          <a:xfrm>
            <a:off x="953613" y="12775539"/>
            <a:ext cx="10439020" cy="650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気がついたら　はぐれていた　たべもの たち</a:t>
            </a:r>
          </a:p>
        </p:txBody>
      </p:sp>
      <p:grpSp>
        <p:nvGrpSpPr>
          <p:cNvPr id="417" name="グループ"/>
          <p:cNvGrpSpPr/>
          <p:nvPr/>
        </p:nvGrpSpPr>
        <p:grpSpPr>
          <a:xfrm>
            <a:off x="18666403" y="1578105"/>
            <a:ext cx="4353437" cy="2585528"/>
            <a:chOff x="-38099" y="-38099"/>
            <a:chExt cx="4353436" cy="2585527"/>
          </a:xfrm>
        </p:grpSpPr>
        <p:grpSp>
          <p:nvGrpSpPr>
            <p:cNvPr id="407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406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5" name="図形 図形" descr="図形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6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408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9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12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411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23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414" name="線 図形" descr="線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0" name="グループ"/>
          <p:cNvGrpSpPr/>
          <p:nvPr/>
        </p:nvGrpSpPr>
        <p:grpSpPr>
          <a:xfrm>
            <a:off x="13243524" y="4977267"/>
            <a:ext cx="2264985" cy="2216551"/>
            <a:chOff x="-38100" y="-38099"/>
            <a:chExt cx="2264983" cy="2216549"/>
          </a:xfrm>
        </p:grpSpPr>
        <p:grpSp>
          <p:nvGrpSpPr>
            <p:cNvPr id="420" name="図形"/>
            <p:cNvGrpSpPr/>
            <p:nvPr/>
          </p:nvGrpSpPr>
          <p:grpSpPr>
            <a:xfrm>
              <a:off x="-38101" y="-38100"/>
              <a:ext cx="2264985" cy="2216550"/>
              <a:chOff x="0" y="0"/>
              <a:chExt cx="2264983" cy="2216549"/>
            </a:xfrm>
          </p:grpSpPr>
          <p:sp>
            <p:nvSpPr>
              <p:cNvPr id="419" name="図形"/>
              <p:cNvSpPr/>
              <p:nvPr/>
            </p:nvSpPr>
            <p:spPr>
              <a:xfrm>
                <a:off x="38100" y="38100"/>
                <a:ext cx="2188784" cy="21403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0"/>
                <a:ext cx="2264985" cy="221655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9" name="グループ"/>
            <p:cNvGrpSpPr/>
            <p:nvPr/>
          </p:nvGrpSpPr>
          <p:grpSpPr>
            <a:xfrm>
              <a:off x="1069698" y="637771"/>
              <a:ext cx="873605" cy="883858"/>
              <a:chOff x="47871" y="0"/>
              <a:chExt cx="873604" cy="883857"/>
            </a:xfrm>
          </p:grpSpPr>
          <p:sp>
            <p:nvSpPr>
              <p:cNvPr id="421" name="円形"/>
              <p:cNvSpPr/>
              <p:nvPr/>
            </p:nvSpPr>
            <p:spPr>
              <a:xfrm>
                <a:off x="47871" y="0"/>
                <a:ext cx="154414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2" name="円形"/>
              <p:cNvSpPr/>
              <p:nvPr/>
            </p:nvSpPr>
            <p:spPr>
              <a:xfrm>
                <a:off x="463116" y="0"/>
                <a:ext cx="154413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25" name="図形"/>
              <p:cNvGrpSpPr/>
              <p:nvPr/>
            </p:nvGrpSpPr>
            <p:grpSpPr>
              <a:xfrm>
                <a:off x="160697" y="364840"/>
                <a:ext cx="423365" cy="519018"/>
                <a:chOff x="0" y="0"/>
                <a:chExt cx="423363" cy="519017"/>
              </a:xfrm>
            </p:grpSpPr>
            <p:sp>
              <p:nvSpPr>
                <p:cNvPr id="424" name="図形"/>
                <p:cNvSpPr/>
                <p:nvPr/>
              </p:nvSpPr>
              <p:spPr>
                <a:xfrm>
                  <a:off x="19050" y="19050"/>
                  <a:ext cx="385264" cy="4809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423365" cy="519018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25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13216" y="562993"/>
                <a:ext cx="808261" cy="71731"/>
              </a:xfrm>
              <a:prstGeom prst="rect">
                <a:avLst/>
              </a:prstGeom>
              <a:effectLst/>
            </p:spPr>
          </p:pic>
          <p:pic>
            <p:nvPicPr>
              <p:cNvPr id="42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349419" y="419493"/>
                <a:ext cx="64919" cy="39657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3" name="グループ"/>
          <p:cNvGrpSpPr/>
          <p:nvPr/>
        </p:nvGrpSpPr>
        <p:grpSpPr>
          <a:xfrm>
            <a:off x="8283918" y="5052035"/>
            <a:ext cx="1807484" cy="2059193"/>
            <a:chOff x="-38099" y="-38099"/>
            <a:chExt cx="1807483" cy="2059191"/>
          </a:xfrm>
        </p:grpSpPr>
        <p:grpSp>
          <p:nvGrpSpPr>
            <p:cNvPr id="433" name="図形"/>
            <p:cNvGrpSpPr/>
            <p:nvPr/>
          </p:nvGrpSpPr>
          <p:grpSpPr>
            <a:xfrm>
              <a:off x="-38100" y="-38100"/>
              <a:ext cx="1807484" cy="2059192"/>
              <a:chOff x="0" y="0"/>
              <a:chExt cx="1807483" cy="2059191"/>
            </a:xfrm>
          </p:grpSpPr>
          <p:sp>
            <p:nvSpPr>
              <p:cNvPr id="432" name="図形"/>
              <p:cNvSpPr/>
              <p:nvPr/>
            </p:nvSpPr>
            <p:spPr>
              <a:xfrm>
                <a:off x="38100" y="38099"/>
                <a:ext cx="1731284" cy="19829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1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0"/>
                <a:ext cx="1807484" cy="205919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2" name="グループ"/>
            <p:cNvGrpSpPr/>
            <p:nvPr/>
          </p:nvGrpSpPr>
          <p:grpSpPr>
            <a:xfrm>
              <a:off x="351947" y="361448"/>
              <a:ext cx="628161" cy="696947"/>
              <a:chOff x="0" y="0"/>
              <a:chExt cx="628160" cy="696946"/>
            </a:xfrm>
          </p:grpSpPr>
          <p:sp>
            <p:nvSpPr>
              <p:cNvPr id="434" name="円形"/>
              <p:cNvSpPr/>
              <p:nvPr/>
            </p:nvSpPr>
            <p:spPr>
              <a:xfrm>
                <a:off x="0" y="3592"/>
                <a:ext cx="127000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5" name="円形"/>
              <p:cNvSpPr/>
              <p:nvPr/>
            </p:nvSpPr>
            <p:spPr>
              <a:xfrm>
                <a:off x="501160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38" name="図形"/>
              <p:cNvGrpSpPr/>
              <p:nvPr/>
            </p:nvGrpSpPr>
            <p:grpSpPr>
              <a:xfrm>
                <a:off x="181906" y="361220"/>
                <a:ext cx="276530" cy="335727"/>
                <a:chOff x="0" y="0"/>
                <a:chExt cx="276528" cy="335725"/>
              </a:xfrm>
            </p:grpSpPr>
            <p:sp>
              <p:nvSpPr>
                <p:cNvPr id="437" name="図形"/>
                <p:cNvSpPr/>
                <p:nvPr/>
              </p:nvSpPr>
              <p:spPr>
                <a:xfrm>
                  <a:off x="19050" y="19050"/>
                  <a:ext cx="238429" cy="29762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76529" cy="33572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27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51875" y="344807"/>
                <a:ext cx="524411" cy="68593"/>
              </a:xfrm>
              <a:prstGeom prst="rect">
                <a:avLst/>
              </a:prstGeom>
              <a:effectLst/>
            </p:spPr>
          </p:pic>
          <p:pic>
            <p:nvPicPr>
              <p:cNvPr id="440" name="線 図形" descr="線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301121" y="397463"/>
                <a:ext cx="49857" cy="25511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56" name="グループ"/>
          <p:cNvGrpSpPr/>
          <p:nvPr/>
        </p:nvGrpSpPr>
        <p:grpSpPr>
          <a:xfrm>
            <a:off x="2151481" y="4110156"/>
            <a:ext cx="2980314" cy="2810858"/>
            <a:chOff x="-38100" y="-38099"/>
            <a:chExt cx="2980313" cy="2810856"/>
          </a:xfrm>
        </p:grpSpPr>
        <p:grpSp>
          <p:nvGrpSpPr>
            <p:cNvPr id="446" name="図形"/>
            <p:cNvGrpSpPr/>
            <p:nvPr/>
          </p:nvGrpSpPr>
          <p:grpSpPr>
            <a:xfrm>
              <a:off x="-38101" y="-38100"/>
              <a:ext cx="2980315" cy="2810857"/>
              <a:chOff x="0" y="0"/>
              <a:chExt cx="2980313" cy="2810856"/>
            </a:xfrm>
          </p:grpSpPr>
          <p:sp>
            <p:nvSpPr>
              <p:cNvPr id="445" name="図形"/>
              <p:cNvSpPr/>
              <p:nvPr/>
            </p:nvSpPr>
            <p:spPr>
              <a:xfrm>
                <a:off x="38100" y="38100"/>
                <a:ext cx="2904114" cy="27346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-1" y="0"/>
                <a:ext cx="2980315" cy="281085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5" name="グループ"/>
            <p:cNvGrpSpPr/>
            <p:nvPr/>
          </p:nvGrpSpPr>
          <p:grpSpPr>
            <a:xfrm>
              <a:off x="1167106" y="1516599"/>
              <a:ext cx="1049831" cy="860425"/>
              <a:chOff x="0" y="0"/>
              <a:chExt cx="1049829" cy="860424"/>
            </a:xfrm>
          </p:grpSpPr>
          <p:sp>
            <p:nvSpPr>
              <p:cNvPr id="447" name="楕円"/>
              <p:cNvSpPr/>
              <p:nvPr/>
            </p:nvSpPr>
            <p:spPr>
              <a:xfrm>
                <a:off x="-1" y="4458"/>
                <a:ext cx="212254" cy="1576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8" name="楕円"/>
              <p:cNvSpPr/>
              <p:nvPr/>
            </p:nvSpPr>
            <p:spPr>
              <a:xfrm>
                <a:off x="837577" y="0"/>
                <a:ext cx="212253" cy="15762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51" name="図形"/>
              <p:cNvGrpSpPr/>
              <p:nvPr/>
            </p:nvGrpSpPr>
            <p:grpSpPr>
              <a:xfrm>
                <a:off x="316804" y="452924"/>
                <a:ext cx="436581" cy="407501"/>
                <a:chOff x="0" y="0"/>
                <a:chExt cx="436580" cy="407500"/>
              </a:xfrm>
            </p:grpSpPr>
            <p:sp>
              <p:nvSpPr>
                <p:cNvPr id="450" name="図形"/>
                <p:cNvSpPr/>
                <p:nvPr/>
              </p:nvSpPr>
              <p:spPr>
                <a:xfrm>
                  <a:off x="19050" y="19050"/>
                  <a:ext cx="398481" cy="3694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9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36581" cy="40750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29" name="接続の線" descr="接続の線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108010" y="435616"/>
                <a:ext cx="833810" cy="69822"/>
              </a:xfrm>
              <a:prstGeom prst="rect">
                <a:avLst/>
              </a:prstGeom>
              <a:effectLst/>
            </p:spPr>
          </p:pic>
          <p:pic>
            <p:nvPicPr>
              <p:cNvPr id="45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511782" y="496377"/>
                <a:ext cx="66275" cy="31050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69" name="グループ"/>
          <p:cNvGrpSpPr/>
          <p:nvPr/>
        </p:nvGrpSpPr>
        <p:grpSpPr>
          <a:xfrm>
            <a:off x="18234797" y="8201204"/>
            <a:ext cx="1970272" cy="2250264"/>
            <a:chOff x="-38100" y="-38099"/>
            <a:chExt cx="1970271" cy="2250262"/>
          </a:xfrm>
        </p:grpSpPr>
        <p:grpSp>
          <p:nvGrpSpPr>
            <p:cNvPr id="459" name="図形"/>
            <p:cNvGrpSpPr/>
            <p:nvPr/>
          </p:nvGrpSpPr>
          <p:grpSpPr>
            <a:xfrm>
              <a:off x="-38101" y="-38100"/>
              <a:ext cx="1970273" cy="2250263"/>
              <a:chOff x="0" y="0"/>
              <a:chExt cx="1970271" cy="2250262"/>
            </a:xfrm>
          </p:grpSpPr>
          <p:sp>
            <p:nvSpPr>
              <p:cNvPr id="458" name="図形"/>
              <p:cNvSpPr/>
              <p:nvPr/>
            </p:nvSpPr>
            <p:spPr>
              <a:xfrm>
                <a:off x="38099" y="38100"/>
                <a:ext cx="1894073" cy="21740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970273" cy="22502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8" name="グループ"/>
            <p:cNvGrpSpPr/>
            <p:nvPr/>
          </p:nvGrpSpPr>
          <p:grpSpPr>
            <a:xfrm>
              <a:off x="547414" y="279417"/>
              <a:ext cx="873605" cy="883859"/>
              <a:chOff x="47871" y="0"/>
              <a:chExt cx="873604" cy="883857"/>
            </a:xfrm>
          </p:grpSpPr>
          <p:sp>
            <p:nvSpPr>
              <p:cNvPr id="460" name="円形"/>
              <p:cNvSpPr/>
              <p:nvPr/>
            </p:nvSpPr>
            <p:spPr>
              <a:xfrm>
                <a:off x="47871" y="0"/>
                <a:ext cx="154414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1" name="円形"/>
              <p:cNvSpPr/>
              <p:nvPr/>
            </p:nvSpPr>
            <p:spPr>
              <a:xfrm>
                <a:off x="463116" y="0"/>
                <a:ext cx="154413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4" name="図形"/>
              <p:cNvGrpSpPr/>
              <p:nvPr/>
            </p:nvGrpSpPr>
            <p:grpSpPr>
              <a:xfrm>
                <a:off x="160697" y="364840"/>
                <a:ext cx="423365" cy="519018"/>
                <a:chOff x="0" y="0"/>
                <a:chExt cx="423363" cy="519017"/>
              </a:xfrm>
            </p:grpSpPr>
            <p:sp>
              <p:nvSpPr>
                <p:cNvPr id="463" name="図形"/>
                <p:cNvSpPr/>
                <p:nvPr/>
              </p:nvSpPr>
              <p:spPr>
                <a:xfrm>
                  <a:off x="19050" y="19050"/>
                  <a:ext cx="385264" cy="4809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423365" cy="519018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31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13216" y="562993"/>
                <a:ext cx="808261" cy="71731"/>
              </a:xfrm>
              <a:prstGeom prst="rect">
                <a:avLst/>
              </a:prstGeom>
              <a:effectLst/>
            </p:spPr>
          </p:pic>
          <p:pic>
            <p:nvPicPr>
              <p:cNvPr id="466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349419" y="419493"/>
                <a:ext cx="64919" cy="39657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2" name="グループ"/>
          <p:cNvGrpSpPr/>
          <p:nvPr/>
        </p:nvGrpSpPr>
        <p:grpSpPr>
          <a:xfrm>
            <a:off x="20594042" y="7652741"/>
            <a:ext cx="1970273" cy="2250264"/>
            <a:chOff x="-38100" y="-38099"/>
            <a:chExt cx="1970271" cy="2250262"/>
          </a:xfrm>
        </p:grpSpPr>
        <p:grpSp>
          <p:nvGrpSpPr>
            <p:cNvPr id="472" name="図形"/>
            <p:cNvGrpSpPr/>
            <p:nvPr/>
          </p:nvGrpSpPr>
          <p:grpSpPr>
            <a:xfrm>
              <a:off x="-38101" y="-38100"/>
              <a:ext cx="1970273" cy="2250263"/>
              <a:chOff x="0" y="0"/>
              <a:chExt cx="1970271" cy="2250262"/>
            </a:xfrm>
          </p:grpSpPr>
          <p:sp>
            <p:nvSpPr>
              <p:cNvPr id="471" name="図形"/>
              <p:cNvSpPr/>
              <p:nvPr/>
            </p:nvSpPr>
            <p:spPr>
              <a:xfrm>
                <a:off x="38099" y="38100"/>
                <a:ext cx="1894073" cy="21740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970273" cy="22502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" name="グループ"/>
            <p:cNvGrpSpPr/>
            <p:nvPr/>
          </p:nvGrpSpPr>
          <p:grpSpPr>
            <a:xfrm>
              <a:off x="547414" y="279417"/>
              <a:ext cx="873605" cy="883859"/>
              <a:chOff x="47871" y="0"/>
              <a:chExt cx="873604" cy="883857"/>
            </a:xfrm>
          </p:grpSpPr>
          <p:sp>
            <p:nvSpPr>
              <p:cNvPr id="473" name="円形"/>
              <p:cNvSpPr/>
              <p:nvPr/>
            </p:nvSpPr>
            <p:spPr>
              <a:xfrm>
                <a:off x="47871" y="0"/>
                <a:ext cx="154414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4" name="円形"/>
              <p:cNvSpPr/>
              <p:nvPr/>
            </p:nvSpPr>
            <p:spPr>
              <a:xfrm>
                <a:off x="463116" y="0"/>
                <a:ext cx="154413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7" name="図形"/>
              <p:cNvGrpSpPr/>
              <p:nvPr/>
            </p:nvGrpSpPr>
            <p:grpSpPr>
              <a:xfrm>
                <a:off x="160697" y="364840"/>
                <a:ext cx="423365" cy="519018"/>
                <a:chOff x="0" y="0"/>
                <a:chExt cx="423363" cy="519017"/>
              </a:xfrm>
            </p:grpSpPr>
            <p:sp>
              <p:nvSpPr>
                <p:cNvPr id="476" name="図形"/>
                <p:cNvSpPr/>
                <p:nvPr/>
              </p:nvSpPr>
              <p:spPr>
                <a:xfrm>
                  <a:off x="19050" y="19050"/>
                  <a:ext cx="385264" cy="4809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423365" cy="519018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33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13216" y="562993"/>
                <a:ext cx="808261" cy="71731"/>
              </a:xfrm>
              <a:prstGeom prst="rect">
                <a:avLst/>
              </a:prstGeom>
              <a:effectLst/>
            </p:spPr>
          </p:pic>
          <p:pic>
            <p:nvPicPr>
              <p:cNvPr id="47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349419" y="419493"/>
                <a:ext cx="64919" cy="39657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95" name="グループ"/>
          <p:cNvGrpSpPr/>
          <p:nvPr/>
        </p:nvGrpSpPr>
        <p:grpSpPr>
          <a:xfrm>
            <a:off x="19648133" y="8385731"/>
            <a:ext cx="1970272" cy="2250264"/>
            <a:chOff x="-38100" y="-38099"/>
            <a:chExt cx="1970271" cy="2250262"/>
          </a:xfrm>
        </p:grpSpPr>
        <p:grpSp>
          <p:nvGrpSpPr>
            <p:cNvPr id="485" name="図形"/>
            <p:cNvGrpSpPr/>
            <p:nvPr/>
          </p:nvGrpSpPr>
          <p:grpSpPr>
            <a:xfrm>
              <a:off x="-38101" y="-38100"/>
              <a:ext cx="1970273" cy="2250263"/>
              <a:chOff x="0" y="0"/>
              <a:chExt cx="1970271" cy="2250262"/>
            </a:xfrm>
          </p:grpSpPr>
          <p:sp>
            <p:nvSpPr>
              <p:cNvPr id="484" name="図形"/>
              <p:cNvSpPr/>
              <p:nvPr/>
            </p:nvSpPr>
            <p:spPr>
              <a:xfrm>
                <a:off x="38099" y="38100"/>
                <a:ext cx="1894073" cy="21740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970273" cy="22502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" name="グループ"/>
            <p:cNvGrpSpPr/>
            <p:nvPr/>
          </p:nvGrpSpPr>
          <p:grpSpPr>
            <a:xfrm>
              <a:off x="547414" y="279417"/>
              <a:ext cx="873605" cy="883859"/>
              <a:chOff x="47871" y="0"/>
              <a:chExt cx="873604" cy="883857"/>
            </a:xfrm>
          </p:grpSpPr>
          <p:sp>
            <p:nvSpPr>
              <p:cNvPr id="486" name="円形"/>
              <p:cNvSpPr/>
              <p:nvPr/>
            </p:nvSpPr>
            <p:spPr>
              <a:xfrm>
                <a:off x="47871" y="0"/>
                <a:ext cx="154414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7" name="円形"/>
              <p:cNvSpPr/>
              <p:nvPr/>
            </p:nvSpPr>
            <p:spPr>
              <a:xfrm>
                <a:off x="463116" y="0"/>
                <a:ext cx="154413" cy="15441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90" name="図形"/>
              <p:cNvGrpSpPr/>
              <p:nvPr/>
            </p:nvGrpSpPr>
            <p:grpSpPr>
              <a:xfrm>
                <a:off x="160697" y="364840"/>
                <a:ext cx="423365" cy="519018"/>
                <a:chOff x="0" y="0"/>
                <a:chExt cx="423363" cy="519017"/>
              </a:xfrm>
            </p:grpSpPr>
            <p:sp>
              <p:nvSpPr>
                <p:cNvPr id="489" name="図形"/>
                <p:cNvSpPr/>
                <p:nvPr/>
              </p:nvSpPr>
              <p:spPr>
                <a:xfrm>
                  <a:off x="19050" y="19050"/>
                  <a:ext cx="385264" cy="4809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423365" cy="519018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35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13216" y="562993"/>
                <a:ext cx="808261" cy="71731"/>
              </a:xfrm>
              <a:prstGeom prst="rect">
                <a:avLst/>
              </a:prstGeom>
              <a:effectLst/>
            </p:spPr>
          </p:pic>
          <p:pic>
            <p:nvPicPr>
              <p:cNvPr id="49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349419" y="419493"/>
                <a:ext cx="64919" cy="396577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496" name="線 図形" descr="線 図形"/>
          <p:cNvPicPr>
            <a:picLocks noChangeAspect="0"/>
          </p:cNvPicPr>
          <p:nvPr/>
        </p:nvPicPr>
        <p:blipFill>
          <a:blip r:embed="rId20">
            <a:extLst/>
          </a:blip>
          <a:stretch>
            <a:fillRect/>
          </a:stretch>
        </p:blipFill>
        <p:spPr>
          <a:xfrm>
            <a:off x="18213581" y="9548934"/>
            <a:ext cx="4800826" cy="1241108"/>
          </a:xfrm>
          <a:prstGeom prst="rect">
            <a:avLst/>
          </a:prstGeom>
        </p:spPr>
      </p:pic>
      <p:pic>
        <p:nvPicPr>
          <p:cNvPr id="498" name="線 図形" descr="線 図形"/>
          <p:cNvPicPr>
            <a:picLocks noChangeAspect="0"/>
          </p:cNvPicPr>
          <p:nvPr/>
        </p:nvPicPr>
        <p:blipFill>
          <a:blip r:embed="rId21">
            <a:extLst/>
          </a:blip>
          <a:stretch>
            <a:fillRect/>
          </a:stretch>
        </p:blipFill>
        <p:spPr>
          <a:xfrm>
            <a:off x="21204107" y="10824941"/>
            <a:ext cx="274194" cy="1887358"/>
          </a:xfrm>
          <a:prstGeom prst="rect">
            <a:avLst/>
          </a:prstGeom>
        </p:spPr>
      </p:pic>
      <p:grpSp>
        <p:nvGrpSpPr>
          <p:cNvPr id="510" name="グループ"/>
          <p:cNvGrpSpPr/>
          <p:nvPr/>
        </p:nvGrpSpPr>
        <p:grpSpPr>
          <a:xfrm>
            <a:off x="18223313" y="14025119"/>
            <a:ext cx="960931" cy="442471"/>
            <a:chOff x="-19050" y="-19049"/>
            <a:chExt cx="960929" cy="442469"/>
          </a:xfrm>
        </p:grpSpPr>
        <p:grpSp>
          <p:nvGrpSpPr>
            <p:cNvPr id="504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502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501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00" name="楕円 楕円" descr="楕円 楕円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03" name="楕円"/>
              <p:cNvSpPr/>
              <p:nvPr/>
            </p:nvSpPr>
            <p:spPr>
              <a:xfrm>
                <a:off x="60561" y="67920"/>
                <a:ext cx="260606" cy="27606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509" name="グループ"/>
            <p:cNvGrpSpPr/>
            <p:nvPr/>
          </p:nvGrpSpPr>
          <p:grpSpPr>
            <a:xfrm>
              <a:off x="522052" y="-19050"/>
              <a:ext cx="419828" cy="442470"/>
              <a:chOff x="-19050" y="-19049"/>
              <a:chExt cx="419827" cy="442469"/>
            </a:xfrm>
          </p:grpSpPr>
          <p:grpSp>
            <p:nvGrpSpPr>
              <p:cNvPr id="507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506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05" name="楕円 楕円" descr="楕円 楕円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08" name="楕円"/>
              <p:cNvSpPr/>
              <p:nvPr/>
            </p:nvSpPr>
            <p:spPr>
              <a:xfrm>
                <a:off x="60561" y="67920"/>
                <a:ext cx="260606" cy="27606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521" name="グループ"/>
          <p:cNvGrpSpPr/>
          <p:nvPr/>
        </p:nvGrpSpPr>
        <p:grpSpPr>
          <a:xfrm>
            <a:off x="18159813" y="11751331"/>
            <a:ext cx="1087931" cy="442471"/>
            <a:chOff x="-19050" y="-19049"/>
            <a:chExt cx="1087929" cy="442469"/>
          </a:xfrm>
        </p:grpSpPr>
        <p:grpSp>
          <p:nvGrpSpPr>
            <p:cNvPr id="515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513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512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11" name="楕円 楕円" descr="楕円 楕円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14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520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518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517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16" name="楕円 楕円" descr="楕円 楕円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19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sp>
        <p:nvSpPr>
          <p:cNvPr id="522" name="いたずらずき にげるのがすき…"/>
          <p:cNvSpPr txBox="1"/>
          <p:nvPr/>
        </p:nvSpPr>
        <p:spPr>
          <a:xfrm>
            <a:off x="10048194" y="-3342044"/>
            <a:ext cx="7784593" cy="30092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160000"/>
              </a:lnSpc>
              <a:defRPr sz="4300"/>
            </a:pPr>
            <a:r>
              <a:t>いたずらずき　にげるのがすき</a:t>
            </a:r>
          </a:p>
          <a:p>
            <a:pPr>
              <a:lnSpc>
                <a:spcPct val="160000"/>
              </a:lnSpc>
              <a:defRPr sz="4300"/>
            </a:pPr>
            <a:r>
              <a:t>いつもだっそうを　くわだてる</a:t>
            </a:r>
          </a:p>
          <a:p>
            <a:pPr>
              <a:lnSpc>
                <a:spcPct val="160000"/>
              </a:lnSpc>
              <a:defRPr sz="4300"/>
            </a:pPr>
            <a:r>
              <a:t>逃げるのに　さいてきな　体型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3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6114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36116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36124" name="グループ"/>
          <p:cNvGrpSpPr/>
          <p:nvPr/>
        </p:nvGrpSpPr>
        <p:grpSpPr>
          <a:xfrm>
            <a:off x="1817859" y="4572177"/>
            <a:ext cx="2153503" cy="1759286"/>
            <a:chOff x="-101705" y="-98988"/>
            <a:chExt cx="2153502" cy="1759284"/>
          </a:xfrm>
        </p:grpSpPr>
        <p:grpSp>
          <p:nvGrpSpPr>
            <p:cNvPr id="36120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119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18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121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22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7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131" name="グループ"/>
          <p:cNvGrpSpPr/>
          <p:nvPr/>
        </p:nvGrpSpPr>
        <p:grpSpPr>
          <a:xfrm>
            <a:off x="1968965" y="5706804"/>
            <a:ext cx="4173784" cy="2802471"/>
            <a:chOff x="-44887" y="-49908"/>
            <a:chExt cx="4173783" cy="2802470"/>
          </a:xfrm>
        </p:grpSpPr>
        <p:grpSp>
          <p:nvGrpSpPr>
            <p:cNvPr id="36127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126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2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128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29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79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138" name="グループ"/>
          <p:cNvGrpSpPr/>
          <p:nvPr/>
        </p:nvGrpSpPr>
        <p:grpSpPr>
          <a:xfrm>
            <a:off x="5304250" y="3136660"/>
            <a:ext cx="2096686" cy="1499134"/>
            <a:chOff x="-44887" y="-44887"/>
            <a:chExt cx="2096684" cy="1499132"/>
          </a:xfrm>
        </p:grpSpPr>
        <p:grpSp>
          <p:nvGrpSpPr>
            <p:cNvPr id="36134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133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3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135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36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8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145" name="グループ"/>
          <p:cNvGrpSpPr/>
          <p:nvPr/>
        </p:nvGrpSpPr>
        <p:grpSpPr>
          <a:xfrm>
            <a:off x="3653395" y="4276130"/>
            <a:ext cx="2018012" cy="1450573"/>
            <a:chOff x="-44887" y="-44887"/>
            <a:chExt cx="2018011" cy="1450571"/>
          </a:xfrm>
        </p:grpSpPr>
        <p:grpSp>
          <p:nvGrpSpPr>
            <p:cNvPr id="3614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14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3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14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4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8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152" name="グループ"/>
          <p:cNvGrpSpPr/>
          <p:nvPr/>
        </p:nvGrpSpPr>
        <p:grpSpPr>
          <a:xfrm>
            <a:off x="6286018" y="4442155"/>
            <a:ext cx="4013213" cy="2745168"/>
            <a:chOff x="-44887" y="-53521"/>
            <a:chExt cx="4013211" cy="2745166"/>
          </a:xfrm>
        </p:grpSpPr>
        <p:grpSp>
          <p:nvGrpSpPr>
            <p:cNvPr id="36148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147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46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149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50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85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159" name="グループ"/>
          <p:cNvGrpSpPr/>
          <p:nvPr/>
        </p:nvGrpSpPr>
        <p:grpSpPr>
          <a:xfrm>
            <a:off x="2011489" y="3520840"/>
            <a:ext cx="4251729" cy="2712815"/>
            <a:chOff x="-37417" y="-35910"/>
            <a:chExt cx="4251728" cy="2712813"/>
          </a:xfrm>
        </p:grpSpPr>
        <p:grpSp>
          <p:nvGrpSpPr>
            <p:cNvPr id="36155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154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5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156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57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8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166" name="グループ"/>
          <p:cNvGrpSpPr/>
          <p:nvPr/>
        </p:nvGrpSpPr>
        <p:grpSpPr>
          <a:xfrm>
            <a:off x="5134871" y="5221316"/>
            <a:ext cx="2096686" cy="1676717"/>
            <a:chOff x="-44887" y="-44887"/>
            <a:chExt cx="2096684" cy="1676716"/>
          </a:xfrm>
        </p:grpSpPr>
        <p:grpSp>
          <p:nvGrpSpPr>
            <p:cNvPr id="3616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16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6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16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6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8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173" name="グループ"/>
          <p:cNvGrpSpPr/>
          <p:nvPr/>
        </p:nvGrpSpPr>
        <p:grpSpPr>
          <a:xfrm>
            <a:off x="4461231" y="2184239"/>
            <a:ext cx="4074127" cy="2866506"/>
            <a:chOff x="-44887" y="-49677"/>
            <a:chExt cx="4074126" cy="2866505"/>
          </a:xfrm>
        </p:grpSpPr>
        <p:grpSp>
          <p:nvGrpSpPr>
            <p:cNvPr id="36169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168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6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170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71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9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180" name="グループ"/>
          <p:cNvGrpSpPr/>
          <p:nvPr/>
        </p:nvGrpSpPr>
        <p:grpSpPr>
          <a:xfrm>
            <a:off x="3657460" y="5329122"/>
            <a:ext cx="2096686" cy="1499134"/>
            <a:chOff x="-44887" y="-44887"/>
            <a:chExt cx="2096684" cy="1499132"/>
          </a:xfrm>
        </p:grpSpPr>
        <p:grpSp>
          <p:nvGrpSpPr>
            <p:cNvPr id="3617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17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7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17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7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9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187" name="グループ"/>
          <p:cNvGrpSpPr/>
          <p:nvPr/>
        </p:nvGrpSpPr>
        <p:grpSpPr>
          <a:xfrm>
            <a:off x="812331" y="3902836"/>
            <a:ext cx="2018012" cy="1450573"/>
            <a:chOff x="-44887" y="-44887"/>
            <a:chExt cx="2018011" cy="1450571"/>
          </a:xfrm>
        </p:grpSpPr>
        <p:grpSp>
          <p:nvGrpSpPr>
            <p:cNvPr id="36183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182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8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184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85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9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194" name="グループ"/>
          <p:cNvGrpSpPr/>
          <p:nvPr/>
        </p:nvGrpSpPr>
        <p:grpSpPr>
          <a:xfrm>
            <a:off x="2735841" y="6606988"/>
            <a:ext cx="2096686" cy="1676718"/>
            <a:chOff x="-44887" y="-44887"/>
            <a:chExt cx="2096684" cy="1676716"/>
          </a:xfrm>
        </p:grpSpPr>
        <p:grpSp>
          <p:nvGrpSpPr>
            <p:cNvPr id="3619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18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8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19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9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9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01" name="グループ"/>
          <p:cNvGrpSpPr/>
          <p:nvPr/>
        </p:nvGrpSpPr>
        <p:grpSpPr>
          <a:xfrm>
            <a:off x="2983110" y="2189028"/>
            <a:ext cx="2096686" cy="1499134"/>
            <a:chOff x="-44887" y="-44887"/>
            <a:chExt cx="2096684" cy="1499132"/>
          </a:xfrm>
        </p:grpSpPr>
        <p:grpSp>
          <p:nvGrpSpPr>
            <p:cNvPr id="3619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19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19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19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19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19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08" name="グループ"/>
          <p:cNvGrpSpPr/>
          <p:nvPr/>
        </p:nvGrpSpPr>
        <p:grpSpPr>
          <a:xfrm>
            <a:off x="1625669" y="2096474"/>
            <a:ext cx="2018012" cy="1450573"/>
            <a:chOff x="-44887" y="-44887"/>
            <a:chExt cx="2018011" cy="1450571"/>
          </a:xfrm>
        </p:grpSpPr>
        <p:grpSp>
          <p:nvGrpSpPr>
            <p:cNvPr id="3620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20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0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20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0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0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215" name="グループ"/>
          <p:cNvGrpSpPr/>
          <p:nvPr/>
        </p:nvGrpSpPr>
        <p:grpSpPr>
          <a:xfrm>
            <a:off x="3441043" y="3181916"/>
            <a:ext cx="2096686" cy="1676718"/>
            <a:chOff x="-44887" y="-44887"/>
            <a:chExt cx="2096684" cy="1676716"/>
          </a:xfrm>
        </p:grpSpPr>
        <p:grpSp>
          <p:nvGrpSpPr>
            <p:cNvPr id="3621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21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0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21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1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0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22" name="グループ"/>
          <p:cNvGrpSpPr/>
          <p:nvPr/>
        </p:nvGrpSpPr>
        <p:grpSpPr>
          <a:xfrm>
            <a:off x="6637091" y="3511920"/>
            <a:ext cx="2096686" cy="1499134"/>
            <a:chOff x="-44887" y="-44887"/>
            <a:chExt cx="2096684" cy="1499132"/>
          </a:xfrm>
        </p:grpSpPr>
        <p:grpSp>
          <p:nvGrpSpPr>
            <p:cNvPr id="3621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21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1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21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2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0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29" name="グループ"/>
          <p:cNvGrpSpPr/>
          <p:nvPr/>
        </p:nvGrpSpPr>
        <p:grpSpPr>
          <a:xfrm>
            <a:off x="4938689" y="4148586"/>
            <a:ext cx="2018012" cy="1450572"/>
            <a:chOff x="-44887" y="-44887"/>
            <a:chExt cx="2018011" cy="1450571"/>
          </a:xfrm>
        </p:grpSpPr>
        <p:grpSp>
          <p:nvGrpSpPr>
            <p:cNvPr id="36225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224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2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226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27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0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236" name="グループ"/>
          <p:cNvGrpSpPr/>
          <p:nvPr/>
        </p:nvGrpSpPr>
        <p:grpSpPr>
          <a:xfrm>
            <a:off x="7010409" y="5266572"/>
            <a:ext cx="2096686" cy="1676717"/>
            <a:chOff x="-44887" y="-44887"/>
            <a:chExt cx="2096684" cy="1676716"/>
          </a:xfrm>
        </p:grpSpPr>
        <p:grpSp>
          <p:nvGrpSpPr>
            <p:cNvPr id="3623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23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3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23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3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0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43" name="グループ"/>
          <p:cNvGrpSpPr/>
          <p:nvPr/>
        </p:nvGrpSpPr>
        <p:grpSpPr>
          <a:xfrm>
            <a:off x="5872376" y="6304636"/>
            <a:ext cx="4251729" cy="2712815"/>
            <a:chOff x="-37417" y="-35910"/>
            <a:chExt cx="4251728" cy="2712813"/>
          </a:xfrm>
        </p:grpSpPr>
        <p:grpSp>
          <p:nvGrpSpPr>
            <p:cNvPr id="36239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238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3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240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41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11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250" name="グループ"/>
          <p:cNvGrpSpPr/>
          <p:nvPr/>
        </p:nvGrpSpPr>
        <p:grpSpPr>
          <a:xfrm>
            <a:off x="4093122" y="10648572"/>
            <a:ext cx="2153503" cy="1759286"/>
            <a:chOff x="-101705" y="-98988"/>
            <a:chExt cx="2153502" cy="1759284"/>
          </a:xfrm>
        </p:grpSpPr>
        <p:grpSp>
          <p:nvGrpSpPr>
            <p:cNvPr id="36246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245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4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247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48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1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57" name="グループ"/>
          <p:cNvGrpSpPr/>
          <p:nvPr/>
        </p:nvGrpSpPr>
        <p:grpSpPr>
          <a:xfrm>
            <a:off x="3117293" y="10548351"/>
            <a:ext cx="4173784" cy="2802471"/>
            <a:chOff x="-44887" y="-49908"/>
            <a:chExt cx="4173783" cy="2802470"/>
          </a:xfrm>
        </p:grpSpPr>
        <p:grpSp>
          <p:nvGrpSpPr>
            <p:cNvPr id="36253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252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51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254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55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15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264" name="グループ"/>
          <p:cNvGrpSpPr/>
          <p:nvPr/>
        </p:nvGrpSpPr>
        <p:grpSpPr>
          <a:xfrm>
            <a:off x="7319437" y="8874074"/>
            <a:ext cx="2096686" cy="1499134"/>
            <a:chOff x="-44887" y="-44887"/>
            <a:chExt cx="2096684" cy="1499132"/>
          </a:xfrm>
        </p:grpSpPr>
        <p:grpSp>
          <p:nvGrpSpPr>
            <p:cNvPr id="36260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259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5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261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62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1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71" name="グループ"/>
          <p:cNvGrpSpPr/>
          <p:nvPr/>
        </p:nvGrpSpPr>
        <p:grpSpPr>
          <a:xfrm>
            <a:off x="5192638" y="9604482"/>
            <a:ext cx="2018012" cy="1450572"/>
            <a:chOff x="-44887" y="-44887"/>
            <a:chExt cx="2018011" cy="1450571"/>
          </a:xfrm>
        </p:grpSpPr>
        <p:grpSp>
          <p:nvGrpSpPr>
            <p:cNvPr id="36267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266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6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268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69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1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278" name="グループ"/>
          <p:cNvGrpSpPr/>
          <p:nvPr/>
        </p:nvGrpSpPr>
        <p:grpSpPr>
          <a:xfrm>
            <a:off x="5657405" y="8597244"/>
            <a:ext cx="4013212" cy="2745168"/>
            <a:chOff x="-44887" y="-53521"/>
            <a:chExt cx="4013211" cy="2745166"/>
          </a:xfrm>
        </p:grpSpPr>
        <p:grpSp>
          <p:nvGrpSpPr>
            <p:cNvPr id="36274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273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72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275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76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21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285" name="グループ"/>
          <p:cNvGrpSpPr/>
          <p:nvPr/>
        </p:nvGrpSpPr>
        <p:grpSpPr>
          <a:xfrm>
            <a:off x="2572874" y="8626994"/>
            <a:ext cx="4251729" cy="2712815"/>
            <a:chOff x="-37417" y="-35910"/>
            <a:chExt cx="4251728" cy="2712813"/>
          </a:xfrm>
        </p:grpSpPr>
        <p:grpSp>
          <p:nvGrpSpPr>
            <p:cNvPr id="36281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280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7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282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83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23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292" name="グループ"/>
          <p:cNvGrpSpPr/>
          <p:nvPr/>
        </p:nvGrpSpPr>
        <p:grpSpPr>
          <a:xfrm>
            <a:off x="6674114" y="10549667"/>
            <a:ext cx="2096686" cy="1676717"/>
            <a:chOff x="-44887" y="-44887"/>
            <a:chExt cx="2096684" cy="1676716"/>
          </a:xfrm>
        </p:grpSpPr>
        <p:grpSp>
          <p:nvGrpSpPr>
            <p:cNvPr id="3628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28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8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28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9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2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299" name="グループ"/>
          <p:cNvGrpSpPr/>
          <p:nvPr/>
        </p:nvGrpSpPr>
        <p:grpSpPr>
          <a:xfrm>
            <a:off x="5653875" y="6978921"/>
            <a:ext cx="4074127" cy="2866506"/>
            <a:chOff x="-44887" y="-49677"/>
            <a:chExt cx="4074126" cy="2866505"/>
          </a:xfrm>
        </p:grpSpPr>
        <p:grpSp>
          <p:nvGrpSpPr>
            <p:cNvPr id="36295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294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29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296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297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2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306" name="グループ"/>
          <p:cNvGrpSpPr/>
          <p:nvPr/>
        </p:nvGrpSpPr>
        <p:grpSpPr>
          <a:xfrm>
            <a:off x="3262292" y="11691685"/>
            <a:ext cx="2096685" cy="1499133"/>
            <a:chOff x="-44887" y="-44887"/>
            <a:chExt cx="2096684" cy="1499132"/>
          </a:xfrm>
        </p:grpSpPr>
        <p:grpSp>
          <p:nvGrpSpPr>
            <p:cNvPr id="3630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30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0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30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0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2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13" name="グループ"/>
          <p:cNvGrpSpPr/>
          <p:nvPr/>
        </p:nvGrpSpPr>
        <p:grpSpPr>
          <a:xfrm>
            <a:off x="2351574" y="9231187"/>
            <a:ext cx="2018012" cy="1450573"/>
            <a:chOff x="-44887" y="-44887"/>
            <a:chExt cx="2018011" cy="1450571"/>
          </a:xfrm>
        </p:grpSpPr>
        <p:grpSp>
          <p:nvGrpSpPr>
            <p:cNvPr id="36309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308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0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310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11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3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320" name="グループ"/>
          <p:cNvGrpSpPr/>
          <p:nvPr/>
        </p:nvGrpSpPr>
        <p:grpSpPr>
          <a:xfrm>
            <a:off x="1111462" y="11081727"/>
            <a:ext cx="2096686" cy="1676717"/>
            <a:chOff x="-44887" y="-44887"/>
            <a:chExt cx="2096684" cy="1676716"/>
          </a:xfrm>
        </p:grpSpPr>
        <p:grpSp>
          <p:nvGrpSpPr>
            <p:cNvPr id="3631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31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1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31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1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3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27" name="グループ"/>
          <p:cNvGrpSpPr/>
          <p:nvPr/>
        </p:nvGrpSpPr>
        <p:grpSpPr>
          <a:xfrm>
            <a:off x="4522353" y="7517379"/>
            <a:ext cx="2096686" cy="1499133"/>
            <a:chOff x="-44887" y="-44887"/>
            <a:chExt cx="2096684" cy="1499132"/>
          </a:xfrm>
        </p:grpSpPr>
        <p:grpSp>
          <p:nvGrpSpPr>
            <p:cNvPr id="3632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32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2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32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2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3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34" name="グループ"/>
          <p:cNvGrpSpPr/>
          <p:nvPr/>
        </p:nvGrpSpPr>
        <p:grpSpPr>
          <a:xfrm>
            <a:off x="3514130" y="9604482"/>
            <a:ext cx="2018013" cy="1450572"/>
            <a:chOff x="-44887" y="-44887"/>
            <a:chExt cx="2018011" cy="1450571"/>
          </a:xfrm>
        </p:grpSpPr>
        <p:grpSp>
          <p:nvGrpSpPr>
            <p:cNvPr id="3633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32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2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33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3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3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341" name="グループ"/>
          <p:cNvGrpSpPr/>
          <p:nvPr/>
        </p:nvGrpSpPr>
        <p:grpSpPr>
          <a:xfrm>
            <a:off x="4306621" y="8510268"/>
            <a:ext cx="2096686" cy="1676718"/>
            <a:chOff x="-44887" y="-44887"/>
            <a:chExt cx="2096684" cy="1676716"/>
          </a:xfrm>
        </p:grpSpPr>
        <p:grpSp>
          <p:nvGrpSpPr>
            <p:cNvPr id="3633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33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3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33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3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3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48" name="グループ"/>
          <p:cNvGrpSpPr/>
          <p:nvPr/>
        </p:nvGrpSpPr>
        <p:grpSpPr>
          <a:xfrm>
            <a:off x="1835777" y="10123186"/>
            <a:ext cx="2096686" cy="1499133"/>
            <a:chOff x="-44887" y="-44887"/>
            <a:chExt cx="2096684" cy="1499132"/>
          </a:xfrm>
        </p:grpSpPr>
        <p:grpSp>
          <p:nvGrpSpPr>
            <p:cNvPr id="36344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343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4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345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46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4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55" name="グループ"/>
          <p:cNvGrpSpPr/>
          <p:nvPr/>
        </p:nvGrpSpPr>
        <p:grpSpPr>
          <a:xfrm>
            <a:off x="6659667" y="9604482"/>
            <a:ext cx="2018012" cy="1450572"/>
            <a:chOff x="-44887" y="-44887"/>
            <a:chExt cx="2018011" cy="1450571"/>
          </a:xfrm>
        </p:grpSpPr>
        <p:grpSp>
          <p:nvGrpSpPr>
            <p:cNvPr id="3635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35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4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35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5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4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362" name="グループ"/>
          <p:cNvGrpSpPr/>
          <p:nvPr/>
        </p:nvGrpSpPr>
        <p:grpSpPr>
          <a:xfrm>
            <a:off x="8500210" y="10698113"/>
            <a:ext cx="2096686" cy="1676717"/>
            <a:chOff x="-44887" y="-44887"/>
            <a:chExt cx="2096684" cy="1676716"/>
          </a:xfrm>
        </p:grpSpPr>
        <p:grpSp>
          <p:nvGrpSpPr>
            <p:cNvPr id="3635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35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5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35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6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4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69" name="グループ"/>
          <p:cNvGrpSpPr/>
          <p:nvPr/>
        </p:nvGrpSpPr>
        <p:grpSpPr>
          <a:xfrm>
            <a:off x="5677905" y="10711650"/>
            <a:ext cx="4251730" cy="2712814"/>
            <a:chOff x="-37417" y="-35910"/>
            <a:chExt cx="4251728" cy="2712813"/>
          </a:xfrm>
        </p:grpSpPr>
        <p:grpSp>
          <p:nvGrpSpPr>
            <p:cNvPr id="36365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364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6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366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67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4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376" name="グループ"/>
          <p:cNvGrpSpPr/>
          <p:nvPr/>
        </p:nvGrpSpPr>
        <p:grpSpPr>
          <a:xfrm>
            <a:off x="6113451" y="11691685"/>
            <a:ext cx="2096686" cy="1499133"/>
            <a:chOff x="-44887" y="-44887"/>
            <a:chExt cx="2096684" cy="1499132"/>
          </a:xfrm>
        </p:grpSpPr>
        <p:grpSp>
          <p:nvGrpSpPr>
            <p:cNvPr id="3637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37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7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37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7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4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83" name="グループ"/>
          <p:cNvGrpSpPr/>
          <p:nvPr/>
        </p:nvGrpSpPr>
        <p:grpSpPr>
          <a:xfrm>
            <a:off x="8077254" y="9599915"/>
            <a:ext cx="2096686" cy="1676717"/>
            <a:chOff x="-44887" y="-44887"/>
            <a:chExt cx="2096684" cy="1676716"/>
          </a:xfrm>
        </p:grpSpPr>
        <p:grpSp>
          <p:nvGrpSpPr>
            <p:cNvPr id="3637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37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7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38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8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5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90" name="グループ"/>
          <p:cNvGrpSpPr/>
          <p:nvPr/>
        </p:nvGrpSpPr>
        <p:grpSpPr>
          <a:xfrm>
            <a:off x="13263508" y="5103342"/>
            <a:ext cx="2153503" cy="1759286"/>
            <a:chOff x="-101705" y="-98988"/>
            <a:chExt cx="2153502" cy="1759284"/>
          </a:xfrm>
        </p:grpSpPr>
        <p:grpSp>
          <p:nvGrpSpPr>
            <p:cNvPr id="36386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385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8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387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88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5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397" name="グループ"/>
          <p:cNvGrpSpPr/>
          <p:nvPr/>
        </p:nvGrpSpPr>
        <p:grpSpPr>
          <a:xfrm>
            <a:off x="13414614" y="6237969"/>
            <a:ext cx="4173784" cy="2802472"/>
            <a:chOff x="-44887" y="-49908"/>
            <a:chExt cx="4173783" cy="2802470"/>
          </a:xfrm>
        </p:grpSpPr>
        <p:grpSp>
          <p:nvGrpSpPr>
            <p:cNvPr id="36393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392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91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394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395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55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404" name="グループ"/>
          <p:cNvGrpSpPr/>
          <p:nvPr/>
        </p:nvGrpSpPr>
        <p:grpSpPr>
          <a:xfrm>
            <a:off x="9970038" y="4572653"/>
            <a:ext cx="4013212" cy="2745168"/>
            <a:chOff x="-44887" y="-53521"/>
            <a:chExt cx="4013211" cy="2745166"/>
          </a:xfrm>
        </p:grpSpPr>
        <p:grpSp>
          <p:nvGrpSpPr>
            <p:cNvPr id="36400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399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398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401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02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57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411" name="グループ"/>
          <p:cNvGrpSpPr/>
          <p:nvPr/>
        </p:nvGrpSpPr>
        <p:grpSpPr>
          <a:xfrm>
            <a:off x="11961000" y="6239130"/>
            <a:ext cx="2096686" cy="1676717"/>
            <a:chOff x="-44887" y="-44887"/>
            <a:chExt cx="2096684" cy="1676716"/>
          </a:xfrm>
        </p:grpSpPr>
        <p:grpSp>
          <p:nvGrpSpPr>
            <p:cNvPr id="36407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406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0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408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09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5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18" name="グループ"/>
          <p:cNvGrpSpPr/>
          <p:nvPr/>
        </p:nvGrpSpPr>
        <p:grpSpPr>
          <a:xfrm>
            <a:off x="15103109" y="5860287"/>
            <a:ext cx="2096686" cy="1499134"/>
            <a:chOff x="-44887" y="-44887"/>
            <a:chExt cx="2096684" cy="1499132"/>
          </a:xfrm>
        </p:grpSpPr>
        <p:grpSp>
          <p:nvGrpSpPr>
            <p:cNvPr id="36414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413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1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415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16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6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25" name="グループ"/>
          <p:cNvGrpSpPr/>
          <p:nvPr/>
        </p:nvGrpSpPr>
        <p:grpSpPr>
          <a:xfrm>
            <a:off x="14823888" y="6811930"/>
            <a:ext cx="2096686" cy="1676717"/>
            <a:chOff x="-44887" y="-44887"/>
            <a:chExt cx="2096684" cy="1676716"/>
          </a:xfrm>
        </p:grpSpPr>
        <p:grpSp>
          <p:nvGrpSpPr>
            <p:cNvPr id="3642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42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1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42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2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6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32" name="グループ"/>
          <p:cNvGrpSpPr/>
          <p:nvPr/>
        </p:nvGrpSpPr>
        <p:grpSpPr>
          <a:xfrm>
            <a:off x="10694428" y="5397070"/>
            <a:ext cx="2096686" cy="1676717"/>
            <a:chOff x="-44887" y="-44887"/>
            <a:chExt cx="2096684" cy="1676716"/>
          </a:xfrm>
        </p:grpSpPr>
        <p:grpSp>
          <p:nvGrpSpPr>
            <p:cNvPr id="3642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42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2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42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3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6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39" name="グループ"/>
          <p:cNvGrpSpPr/>
          <p:nvPr/>
        </p:nvGrpSpPr>
        <p:grpSpPr>
          <a:xfrm>
            <a:off x="9486195" y="5994805"/>
            <a:ext cx="4251729" cy="2712814"/>
            <a:chOff x="-37417" y="-35910"/>
            <a:chExt cx="4251728" cy="2712813"/>
          </a:xfrm>
        </p:grpSpPr>
        <p:grpSp>
          <p:nvGrpSpPr>
            <p:cNvPr id="36435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434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3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436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37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6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446" name="グループ"/>
          <p:cNvGrpSpPr/>
          <p:nvPr/>
        </p:nvGrpSpPr>
        <p:grpSpPr>
          <a:xfrm>
            <a:off x="10389853" y="2412026"/>
            <a:ext cx="2096685" cy="1499134"/>
            <a:chOff x="-44887" y="-44887"/>
            <a:chExt cx="2096684" cy="1499132"/>
          </a:xfrm>
        </p:grpSpPr>
        <p:grpSp>
          <p:nvGrpSpPr>
            <p:cNvPr id="3644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44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4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44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4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6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53" name="グループ"/>
          <p:cNvGrpSpPr/>
          <p:nvPr/>
        </p:nvGrpSpPr>
        <p:grpSpPr>
          <a:xfrm>
            <a:off x="7118541" y="2188978"/>
            <a:ext cx="2018012" cy="1450572"/>
            <a:chOff x="-44887" y="-44887"/>
            <a:chExt cx="2018011" cy="1450571"/>
          </a:xfrm>
        </p:grpSpPr>
        <p:grpSp>
          <p:nvGrpSpPr>
            <p:cNvPr id="36449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448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4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450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51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7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460" name="グループ"/>
          <p:cNvGrpSpPr/>
          <p:nvPr/>
        </p:nvGrpSpPr>
        <p:grpSpPr>
          <a:xfrm>
            <a:off x="8818891" y="2391197"/>
            <a:ext cx="4013212" cy="2745168"/>
            <a:chOff x="-44887" y="-53521"/>
            <a:chExt cx="4013211" cy="2745166"/>
          </a:xfrm>
        </p:grpSpPr>
        <p:grpSp>
          <p:nvGrpSpPr>
            <p:cNvPr id="36456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455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54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457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58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73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467" name="グループ"/>
          <p:cNvGrpSpPr/>
          <p:nvPr/>
        </p:nvGrpSpPr>
        <p:grpSpPr>
          <a:xfrm>
            <a:off x="13659589" y="2618238"/>
            <a:ext cx="4251730" cy="2712815"/>
            <a:chOff x="-37417" y="-35910"/>
            <a:chExt cx="4251728" cy="2712813"/>
          </a:xfrm>
        </p:grpSpPr>
        <p:grpSp>
          <p:nvGrpSpPr>
            <p:cNvPr id="36463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462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6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464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65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75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474" name="グループ"/>
          <p:cNvGrpSpPr/>
          <p:nvPr/>
        </p:nvGrpSpPr>
        <p:grpSpPr>
          <a:xfrm>
            <a:off x="12560556" y="4473483"/>
            <a:ext cx="4074127" cy="2866506"/>
            <a:chOff x="-44887" y="-49677"/>
            <a:chExt cx="4074126" cy="2866505"/>
          </a:xfrm>
        </p:grpSpPr>
        <p:grpSp>
          <p:nvGrpSpPr>
            <p:cNvPr id="36470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469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6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471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72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7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481" name="グループ"/>
          <p:cNvGrpSpPr/>
          <p:nvPr/>
        </p:nvGrpSpPr>
        <p:grpSpPr>
          <a:xfrm>
            <a:off x="13274689" y="3425808"/>
            <a:ext cx="2018013" cy="1450572"/>
            <a:chOff x="-44887" y="-44887"/>
            <a:chExt cx="2018011" cy="1450571"/>
          </a:xfrm>
        </p:grpSpPr>
        <p:grpSp>
          <p:nvGrpSpPr>
            <p:cNvPr id="36477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476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7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478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79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7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488" name="グループ"/>
          <p:cNvGrpSpPr/>
          <p:nvPr/>
        </p:nvGrpSpPr>
        <p:grpSpPr>
          <a:xfrm>
            <a:off x="14692460" y="4737935"/>
            <a:ext cx="2096686" cy="1499134"/>
            <a:chOff x="-44887" y="-44887"/>
            <a:chExt cx="2096684" cy="1499132"/>
          </a:xfrm>
        </p:grpSpPr>
        <p:grpSp>
          <p:nvGrpSpPr>
            <p:cNvPr id="36484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483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8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485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86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8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495" name="グループ"/>
          <p:cNvGrpSpPr/>
          <p:nvPr/>
        </p:nvGrpSpPr>
        <p:grpSpPr>
          <a:xfrm>
            <a:off x="14437247" y="3799102"/>
            <a:ext cx="2018012" cy="1450572"/>
            <a:chOff x="-44887" y="-44887"/>
            <a:chExt cx="2018011" cy="1450571"/>
          </a:xfrm>
        </p:grpSpPr>
        <p:grpSp>
          <p:nvGrpSpPr>
            <p:cNvPr id="3649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49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8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49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49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8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502" name="グループ"/>
          <p:cNvGrpSpPr/>
          <p:nvPr/>
        </p:nvGrpSpPr>
        <p:grpSpPr>
          <a:xfrm>
            <a:off x="15116220" y="2501511"/>
            <a:ext cx="2096686" cy="1676718"/>
            <a:chOff x="-44887" y="-44887"/>
            <a:chExt cx="2096684" cy="1676716"/>
          </a:xfrm>
        </p:grpSpPr>
        <p:grpSp>
          <p:nvGrpSpPr>
            <p:cNvPr id="3649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49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49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49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0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8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09" name="グループ"/>
          <p:cNvGrpSpPr/>
          <p:nvPr/>
        </p:nvGrpSpPr>
        <p:grpSpPr>
          <a:xfrm>
            <a:off x="9821153" y="3398434"/>
            <a:ext cx="2018012" cy="1450573"/>
            <a:chOff x="-44887" y="-44887"/>
            <a:chExt cx="2018011" cy="1450571"/>
          </a:xfrm>
        </p:grpSpPr>
        <p:grpSp>
          <p:nvGrpSpPr>
            <p:cNvPr id="36505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504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0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506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07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8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516" name="グループ"/>
          <p:cNvGrpSpPr/>
          <p:nvPr/>
        </p:nvGrpSpPr>
        <p:grpSpPr>
          <a:xfrm>
            <a:off x="11288181" y="3290678"/>
            <a:ext cx="2096686" cy="1676717"/>
            <a:chOff x="-44887" y="-44887"/>
            <a:chExt cx="2096684" cy="1676716"/>
          </a:xfrm>
        </p:grpSpPr>
        <p:grpSp>
          <p:nvGrpSpPr>
            <p:cNvPr id="3651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51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1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51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1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8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23" name="グループ"/>
          <p:cNvGrpSpPr/>
          <p:nvPr/>
        </p:nvGrpSpPr>
        <p:grpSpPr>
          <a:xfrm>
            <a:off x="14103542" y="9804310"/>
            <a:ext cx="4013213" cy="2745168"/>
            <a:chOff x="-44887" y="-53521"/>
            <a:chExt cx="4013211" cy="2745166"/>
          </a:xfrm>
        </p:grpSpPr>
        <p:grpSp>
          <p:nvGrpSpPr>
            <p:cNvPr id="36519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518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17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520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21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91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530" name="グループ"/>
          <p:cNvGrpSpPr/>
          <p:nvPr/>
        </p:nvGrpSpPr>
        <p:grpSpPr>
          <a:xfrm>
            <a:off x="14184686" y="8874074"/>
            <a:ext cx="2096686" cy="1499134"/>
            <a:chOff x="-44887" y="-44887"/>
            <a:chExt cx="2096684" cy="1499132"/>
          </a:xfrm>
        </p:grpSpPr>
        <p:grpSp>
          <p:nvGrpSpPr>
            <p:cNvPr id="36526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525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2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527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28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9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37" name="グループ"/>
          <p:cNvGrpSpPr/>
          <p:nvPr/>
        </p:nvGrpSpPr>
        <p:grpSpPr>
          <a:xfrm>
            <a:off x="14285260" y="10774882"/>
            <a:ext cx="2096686" cy="1676717"/>
            <a:chOff x="-44887" y="-44887"/>
            <a:chExt cx="2096684" cy="1676716"/>
          </a:xfrm>
        </p:grpSpPr>
        <p:grpSp>
          <p:nvGrpSpPr>
            <p:cNvPr id="36533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532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3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534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35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9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44" name="グループ"/>
          <p:cNvGrpSpPr/>
          <p:nvPr/>
        </p:nvGrpSpPr>
        <p:grpSpPr>
          <a:xfrm>
            <a:off x="14462748" y="11797271"/>
            <a:ext cx="4251729" cy="2712815"/>
            <a:chOff x="-37417" y="-35910"/>
            <a:chExt cx="4251728" cy="2712813"/>
          </a:xfrm>
        </p:grpSpPr>
        <p:grpSp>
          <p:nvGrpSpPr>
            <p:cNvPr id="36540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539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3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541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42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9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551" name="グループ"/>
          <p:cNvGrpSpPr/>
          <p:nvPr/>
        </p:nvGrpSpPr>
        <p:grpSpPr>
          <a:xfrm>
            <a:off x="11555120" y="11768284"/>
            <a:ext cx="2096685" cy="1499133"/>
            <a:chOff x="-44887" y="-44887"/>
            <a:chExt cx="2096684" cy="1499132"/>
          </a:xfrm>
        </p:grpSpPr>
        <p:grpSp>
          <p:nvGrpSpPr>
            <p:cNvPr id="3654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54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4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54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4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29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58" name="グループ"/>
          <p:cNvGrpSpPr/>
          <p:nvPr/>
        </p:nvGrpSpPr>
        <p:grpSpPr>
          <a:xfrm>
            <a:off x="10332389" y="11230655"/>
            <a:ext cx="4013212" cy="2745168"/>
            <a:chOff x="-44887" y="-53521"/>
            <a:chExt cx="4013211" cy="2745166"/>
          </a:xfrm>
        </p:grpSpPr>
        <p:grpSp>
          <p:nvGrpSpPr>
            <p:cNvPr id="36554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553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52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555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56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01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565" name="グループ"/>
          <p:cNvGrpSpPr/>
          <p:nvPr/>
        </p:nvGrpSpPr>
        <p:grpSpPr>
          <a:xfrm>
            <a:off x="11336068" y="7497929"/>
            <a:ext cx="2096686" cy="1676717"/>
            <a:chOff x="-44887" y="-44887"/>
            <a:chExt cx="2096684" cy="1676716"/>
          </a:xfrm>
        </p:grpSpPr>
        <p:grpSp>
          <p:nvGrpSpPr>
            <p:cNvPr id="3656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56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5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56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6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0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72" name="グループ"/>
          <p:cNvGrpSpPr/>
          <p:nvPr/>
        </p:nvGrpSpPr>
        <p:grpSpPr>
          <a:xfrm>
            <a:off x="10488243" y="10157698"/>
            <a:ext cx="4074127" cy="2866506"/>
            <a:chOff x="-44887" y="-49677"/>
            <a:chExt cx="4074126" cy="2866505"/>
          </a:xfrm>
        </p:grpSpPr>
        <p:grpSp>
          <p:nvGrpSpPr>
            <p:cNvPr id="36568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567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6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569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70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0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579" name="グループ"/>
          <p:cNvGrpSpPr/>
          <p:nvPr/>
        </p:nvGrpSpPr>
        <p:grpSpPr>
          <a:xfrm>
            <a:off x="13162165" y="7646375"/>
            <a:ext cx="2096686" cy="1676717"/>
            <a:chOff x="-44887" y="-44887"/>
            <a:chExt cx="2096684" cy="1676716"/>
          </a:xfrm>
        </p:grpSpPr>
        <p:grpSp>
          <p:nvGrpSpPr>
            <p:cNvPr id="3657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57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7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57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7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0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586" name="グループ"/>
          <p:cNvGrpSpPr/>
          <p:nvPr/>
        </p:nvGrpSpPr>
        <p:grpSpPr>
          <a:xfrm>
            <a:off x="10186831" y="7763100"/>
            <a:ext cx="4251730" cy="2712815"/>
            <a:chOff x="-37417" y="-35910"/>
            <a:chExt cx="4251728" cy="2712813"/>
          </a:xfrm>
        </p:grpSpPr>
        <p:grpSp>
          <p:nvGrpSpPr>
            <p:cNvPr id="36582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581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8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583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84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09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593" name="グループ"/>
          <p:cNvGrpSpPr/>
          <p:nvPr/>
        </p:nvGrpSpPr>
        <p:grpSpPr>
          <a:xfrm>
            <a:off x="10240801" y="8589306"/>
            <a:ext cx="2096686" cy="1499133"/>
            <a:chOff x="-44887" y="-44887"/>
            <a:chExt cx="2096684" cy="1499132"/>
          </a:xfrm>
        </p:grpSpPr>
        <p:grpSp>
          <p:nvGrpSpPr>
            <p:cNvPr id="36589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588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8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590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91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1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600" name="グループ"/>
          <p:cNvGrpSpPr/>
          <p:nvPr/>
        </p:nvGrpSpPr>
        <p:grpSpPr>
          <a:xfrm>
            <a:off x="12856142" y="11776452"/>
            <a:ext cx="2096686" cy="1676717"/>
            <a:chOff x="-44887" y="-44887"/>
            <a:chExt cx="2096684" cy="1676716"/>
          </a:xfrm>
        </p:grpSpPr>
        <p:grpSp>
          <p:nvGrpSpPr>
            <p:cNvPr id="3659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59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59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59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59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1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607" name="グループ"/>
          <p:cNvGrpSpPr/>
          <p:nvPr/>
        </p:nvGrpSpPr>
        <p:grpSpPr>
          <a:xfrm>
            <a:off x="13139484" y="10681900"/>
            <a:ext cx="4013213" cy="2745168"/>
            <a:chOff x="-44887" y="-53521"/>
            <a:chExt cx="4013211" cy="2745166"/>
          </a:xfrm>
        </p:grpSpPr>
        <p:grpSp>
          <p:nvGrpSpPr>
            <p:cNvPr id="36603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602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01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604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05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15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614" name="グループ"/>
          <p:cNvGrpSpPr/>
          <p:nvPr/>
        </p:nvGrpSpPr>
        <p:grpSpPr>
          <a:xfrm>
            <a:off x="12406180" y="8341221"/>
            <a:ext cx="4251729" cy="2712815"/>
            <a:chOff x="-37417" y="-35910"/>
            <a:chExt cx="4251728" cy="2712813"/>
          </a:xfrm>
        </p:grpSpPr>
        <p:grpSp>
          <p:nvGrpSpPr>
            <p:cNvPr id="36610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609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0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611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12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1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621" name="グループ"/>
          <p:cNvGrpSpPr/>
          <p:nvPr/>
        </p:nvGrpSpPr>
        <p:grpSpPr>
          <a:xfrm>
            <a:off x="11737858" y="9875169"/>
            <a:ext cx="2018012" cy="1450572"/>
            <a:chOff x="-44887" y="-44887"/>
            <a:chExt cx="2018011" cy="1450571"/>
          </a:xfrm>
        </p:grpSpPr>
        <p:grpSp>
          <p:nvGrpSpPr>
            <p:cNvPr id="36617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616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1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618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19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1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628" name="グループ"/>
          <p:cNvGrpSpPr/>
          <p:nvPr/>
        </p:nvGrpSpPr>
        <p:grpSpPr>
          <a:xfrm>
            <a:off x="12803097" y="9372096"/>
            <a:ext cx="2018012" cy="1450572"/>
            <a:chOff x="-44887" y="-44887"/>
            <a:chExt cx="2018011" cy="1450571"/>
          </a:xfrm>
        </p:grpSpPr>
        <p:grpSp>
          <p:nvGrpSpPr>
            <p:cNvPr id="3662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62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2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62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2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2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635" name="グループ"/>
          <p:cNvGrpSpPr/>
          <p:nvPr/>
        </p:nvGrpSpPr>
        <p:grpSpPr>
          <a:xfrm>
            <a:off x="19419801" y="5961390"/>
            <a:ext cx="4173785" cy="2802471"/>
            <a:chOff x="-44887" y="-49908"/>
            <a:chExt cx="4173783" cy="2802470"/>
          </a:xfrm>
        </p:grpSpPr>
        <p:grpSp>
          <p:nvGrpSpPr>
            <p:cNvPr id="36631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630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29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632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33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23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642" name="グループ"/>
          <p:cNvGrpSpPr/>
          <p:nvPr/>
        </p:nvGrpSpPr>
        <p:grpSpPr>
          <a:xfrm>
            <a:off x="18018877" y="2970023"/>
            <a:ext cx="2096686" cy="1499134"/>
            <a:chOff x="-44887" y="-44887"/>
            <a:chExt cx="2096684" cy="1499132"/>
          </a:xfrm>
        </p:grpSpPr>
        <p:grpSp>
          <p:nvGrpSpPr>
            <p:cNvPr id="3663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63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3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63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4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2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649" name="グループ"/>
          <p:cNvGrpSpPr/>
          <p:nvPr/>
        </p:nvGrpSpPr>
        <p:grpSpPr>
          <a:xfrm>
            <a:off x="15983147" y="3956432"/>
            <a:ext cx="2018012" cy="1450572"/>
            <a:chOff x="-44887" y="-44887"/>
            <a:chExt cx="2018011" cy="1450571"/>
          </a:xfrm>
        </p:grpSpPr>
        <p:grpSp>
          <p:nvGrpSpPr>
            <p:cNvPr id="36645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644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4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646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47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2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656" name="グループ"/>
          <p:cNvGrpSpPr/>
          <p:nvPr/>
        </p:nvGrpSpPr>
        <p:grpSpPr>
          <a:xfrm>
            <a:off x="16447915" y="2949194"/>
            <a:ext cx="4013212" cy="2745168"/>
            <a:chOff x="-44887" y="-53521"/>
            <a:chExt cx="4013211" cy="2745166"/>
          </a:xfrm>
        </p:grpSpPr>
        <p:grpSp>
          <p:nvGrpSpPr>
            <p:cNvPr id="36652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651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50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653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54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29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663" name="グループ"/>
          <p:cNvGrpSpPr/>
          <p:nvPr/>
        </p:nvGrpSpPr>
        <p:grpSpPr>
          <a:xfrm>
            <a:off x="19077874" y="3567280"/>
            <a:ext cx="4251729" cy="2712815"/>
            <a:chOff x="-37417" y="-35910"/>
            <a:chExt cx="4251728" cy="2712813"/>
          </a:xfrm>
        </p:grpSpPr>
        <p:grpSp>
          <p:nvGrpSpPr>
            <p:cNvPr id="36659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658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5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660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61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31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670" name="グループ"/>
          <p:cNvGrpSpPr/>
          <p:nvPr/>
        </p:nvGrpSpPr>
        <p:grpSpPr>
          <a:xfrm>
            <a:off x="17415055" y="5017154"/>
            <a:ext cx="2096686" cy="1676718"/>
            <a:chOff x="-44887" y="-44887"/>
            <a:chExt cx="2096684" cy="1676716"/>
          </a:xfrm>
        </p:grpSpPr>
        <p:grpSp>
          <p:nvGrpSpPr>
            <p:cNvPr id="3666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66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6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66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6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3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677" name="グループ"/>
          <p:cNvGrpSpPr/>
          <p:nvPr/>
        </p:nvGrpSpPr>
        <p:grpSpPr>
          <a:xfrm>
            <a:off x="16206245" y="5150255"/>
            <a:ext cx="4074127" cy="2866507"/>
            <a:chOff x="-44887" y="-49677"/>
            <a:chExt cx="4074126" cy="2866505"/>
          </a:xfrm>
        </p:grpSpPr>
        <p:grpSp>
          <p:nvGrpSpPr>
            <p:cNvPr id="36673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672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7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674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75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3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684" name="グループ"/>
          <p:cNvGrpSpPr/>
          <p:nvPr/>
        </p:nvGrpSpPr>
        <p:grpSpPr>
          <a:xfrm>
            <a:off x="18662050" y="4462935"/>
            <a:ext cx="2018012" cy="1450572"/>
            <a:chOff x="-44887" y="-44887"/>
            <a:chExt cx="2018011" cy="1450571"/>
          </a:xfrm>
        </p:grpSpPr>
        <p:grpSp>
          <p:nvGrpSpPr>
            <p:cNvPr id="3668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67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7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68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8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3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691" name="グループ"/>
          <p:cNvGrpSpPr/>
          <p:nvPr/>
        </p:nvGrpSpPr>
        <p:grpSpPr>
          <a:xfrm>
            <a:off x="19816716" y="2776922"/>
            <a:ext cx="2096686" cy="1499134"/>
            <a:chOff x="-44887" y="-44887"/>
            <a:chExt cx="2096684" cy="1499132"/>
          </a:xfrm>
        </p:grpSpPr>
        <p:grpSp>
          <p:nvGrpSpPr>
            <p:cNvPr id="3668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68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8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68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8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3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698" name="グループ"/>
          <p:cNvGrpSpPr/>
          <p:nvPr/>
        </p:nvGrpSpPr>
        <p:grpSpPr>
          <a:xfrm>
            <a:off x="19615812" y="5017154"/>
            <a:ext cx="2018012" cy="1450573"/>
            <a:chOff x="-44887" y="-44887"/>
            <a:chExt cx="2018011" cy="1450571"/>
          </a:xfrm>
        </p:grpSpPr>
        <p:grpSp>
          <p:nvGrpSpPr>
            <p:cNvPr id="3669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69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9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69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69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4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705" name="グループ"/>
          <p:cNvGrpSpPr/>
          <p:nvPr/>
        </p:nvGrpSpPr>
        <p:grpSpPr>
          <a:xfrm>
            <a:off x="20606651" y="3493042"/>
            <a:ext cx="2096686" cy="1676717"/>
            <a:chOff x="-44887" y="-44887"/>
            <a:chExt cx="2096684" cy="1676716"/>
          </a:xfrm>
        </p:grpSpPr>
        <p:grpSp>
          <p:nvGrpSpPr>
            <p:cNvPr id="3670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70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69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70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0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4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12" name="グループ"/>
          <p:cNvGrpSpPr/>
          <p:nvPr/>
        </p:nvGrpSpPr>
        <p:grpSpPr>
          <a:xfrm>
            <a:off x="16697162" y="6295716"/>
            <a:ext cx="2096686" cy="1499134"/>
            <a:chOff x="-44887" y="-44887"/>
            <a:chExt cx="2096684" cy="1499132"/>
          </a:xfrm>
        </p:grpSpPr>
        <p:grpSp>
          <p:nvGrpSpPr>
            <p:cNvPr id="3670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70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0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70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1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4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19" name="グループ"/>
          <p:cNvGrpSpPr/>
          <p:nvPr/>
        </p:nvGrpSpPr>
        <p:grpSpPr>
          <a:xfrm>
            <a:off x="17450176" y="3956432"/>
            <a:ext cx="2018013" cy="1450572"/>
            <a:chOff x="-44887" y="-44887"/>
            <a:chExt cx="2018011" cy="1450571"/>
          </a:xfrm>
        </p:grpSpPr>
        <p:grpSp>
          <p:nvGrpSpPr>
            <p:cNvPr id="36715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714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13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716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17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4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726" name="グループ"/>
          <p:cNvGrpSpPr/>
          <p:nvPr/>
        </p:nvGrpSpPr>
        <p:grpSpPr>
          <a:xfrm>
            <a:off x="16352074" y="11768284"/>
            <a:ext cx="2096686" cy="1676717"/>
            <a:chOff x="-44887" y="-44887"/>
            <a:chExt cx="2096684" cy="1676716"/>
          </a:xfrm>
        </p:grpSpPr>
        <p:grpSp>
          <p:nvGrpSpPr>
            <p:cNvPr id="3672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72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2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72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2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4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33" name="グループ"/>
          <p:cNvGrpSpPr/>
          <p:nvPr/>
        </p:nvGrpSpPr>
        <p:grpSpPr>
          <a:xfrm>
            <a:off x="6588485" y="7614443"/>
            <a:ext cx="2096686" cy="1676717"/>
            <a:chOff x="-44887" y="-44887"/>
            <a:chExt cx="2096684" cy="1676716"/>
          </a:xfrm>
        </p:grpSpPr>
        <p:grpSp>
          <p:nvGrpSpPr>
            <p:cNvPr id="3672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72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2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73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3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5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40" name="グループ"/>
          <p:cNvGrpSpPr/>
          <p:nvPr/>
        </p:nvGrpSpPr>
        <p:grpSpPr>
          <a:xfrm>
            <a:off x="18021056" y="6077638"/>
            <a:ext cx="2096685" cy="1676717"/>
            <a:chOff x="-44887" y="-44887"/>
            <a:chExt cx="2096684" cy="1676716"/>
          </a:xfrm>
        </p:grpSpPr>
        <p:grpSp>
          <p:nvGrpSpPr>
            <p:cNvPr id="3673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73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3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73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3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5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47" name="グループ"/>
          <p:cNvGrpSpPr/>
          <p:nvPr/>
        </p:nvGrpSpPr>
        <p:grpSpPr>
          <a:xfrm>
            <a:off x="19365793" y="10909931"/>
            <a:ext cx="4074127" cy="2866506"/>
            <a:chOff x="-44887" y="-49677"/>
            <a:chExt cx="4074126" cy="2866505"/>
          </a:xfrm>
        </p:grpSpPr>
        <p:grpSp>
          <p:nvGrpSpPr>
            <p:cNvPr id="36743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742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4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744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45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55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754" name="グループ"/>
          <p:cNvGrpSpPr/>
          <p:nvPr/>
        </p:nvGrpSpPr>
        <p:grpSpPr>
          <a:xfrm>
            <a:off x="19693625" y="7992878"/>
            <a:ext cx="4251730" cy="2712814"/>
            <a:chOff x="-37417" y="-35910"/>
            <a:chExt cx="4251728" cy="2712813"/>
          </a:xfrm>
        </p:grpSpPr>
        <p:grpSp>
          <p:nvGrpSpPr>
            <p:cNvPr id="36750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749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4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751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52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5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761" name="グループ"/>
          <p:cNvGrpSpPr/>
          <p:nvPr/>
        </p:nvGrpSpPr>
        <p:grpSpPr>
          <a:xfrm>
            <a:off x="20014896" y="8964055"/>
            <a:ext cx="2096686" cy="1499134"/>
            <a:chOff x="-44887" y="-44887"/>
            <a:chExt cx="2096684" cy="1499132"/>
          </a:xfrm>
        </p:grpSpPr>
        <p:grpSp>
          <p:nvGrpSpPr>
            <p:cNvPr id="36757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756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5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758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59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5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68" name="グループ"/>
          <p:cNvGrpSpPr/>
          <p:nvPr/>
        </p:nvGrpSpPr>
        <p:grpSpPr>
          <a:xfrm>
            <a:off x="14671986" y="7722200"/>
            <a:ext cx="2018012" cy="1450572"/>
            <a:chOff x="-44887" y="-44887"/>
            <a:chExt cx="2018011" cy="1450571"/>
          </a:xfrm>
        </p:grpSpPr>
        <p:grpSp>
          <p:nvGrpSpPr>
            <p:cNvPr id="3676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76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6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76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6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6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775" name="グループ"/>
          <p:cNvGrpSpPr/>
          <p:nvPr/>
        </p:nvGrpSpPr>
        <p:grpSpPr>
          <a:xfrm>
            <a:off x="21839589" y="10378120"/>
            <a:ext cx="2153504" cy="1759286"/>
            <a:chOff x="-101705" y="-98988"/>
            <a:chExt cx="2153502" cy="1759284"/>
          </a:xfrm>
        </p:grpSpPr>
        <p:grpSp>
          <p:nvGrpSpPr>
            <p:cNvPr id="36771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770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6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772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73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6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782" name="グループ"/>
          <p:cNvGrpSpPr/>
          <p:nvPr/>
        </p:nvGrpSpPr>
        <p:grpSpPr>
          <a:xfrm>
            <a:off x="22110736" y="11659986"/>
            <a:ext cx="4173785" cy="2802471"/>
            <a:chOff x="-44887" y="-49908"/>
            <a:chExt cx="4173783" cy="2802470"/>
          </a:xfrm>
        </p:grpSpPr>
        <p:grpSp>
          <p:nvGrpSpPr>
            <p:cNvPr id="36778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777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7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779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80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65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789" name="グループ"/>
          <p:cNvGrpSpPr/>
          <p:nvPr/>
        </p:nvGrpSpPr>
        <p:grpSpPr>
          <a:xfrm>
            <a:off x="22191716" y="9613452"/>
            <a:ext cx="4251730" cy="2712815"/>
            <a:chOff x="-37417" y="-35910"/>
            <a:chExt cx="4251728" cy="2712813"/>
          </a:xfrm>
        </p:grpSpPr>
        <p:grpSp>
          <p:nvGrpSpPr>
            <p:cNvPr id="36785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784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8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786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87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67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796" name="グループ"/>
          <p:cNvGrpSpPr/>
          <p:nvPr/>
        </p:nvGrpSpPr>
        <p:grpSpPr>
          <a:xfrm>
            <a:off x="20740850" y="9945945"/>
            <a:ext cx="2018012" cy="1450573"/>
            <a:chOff x="-44887" y="-44887"/>
            <a:chExt cx="2018011" cy="1450571"/>
          </a:xfrm>
        </p:grpSpPr>
        <p:grpSp>
          <p:nvGrpSpPr>
            <p:cNvPr id="36792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791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9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793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794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6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803" name="グループ"/>
          <p:cNvGrpSpPr/>
          <p:nvPr/>
        </p:nvGrpSpPr>
        <p:grpSpPr>
          <a:xfrm>
            <a:off x="18191999" y="11608884"/>
            <a:ext cx="2153504" cy="1759285"/>
            <a:chOff x="-101705" y="-98988"/>
            <a:chExt cx="2153502" cy="1759284"/>
          </a:xfrm>
        </p:grpSpPr>
        <p:grpSp>
          <p:nvGrpSpPr>
            <p:cNvPr id="36799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798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797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800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01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7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10" name="グループ"/>
          <p:cNvGrpSpPr/>
          <p:nvPr/>
        </p:nvGrpSpPr>
        <p:grpSpPr>
          <a:xfrm>
            <a:off x="17450176" y="10875554"/>
            <a:ext cx="4173785" cy="2802471"/>
            <a:chOff x="-44887" y="-49908"/>
            <a:chExt cx="4173783" cy="2802470"/>
          </a:xfrm>
        </p:grpSpPr>
        <p:grpSp>
          <p:nvGrpSpPr>
            <p:cNvPr id="36806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805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04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807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08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73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817" name="グループ"/>
          <p:cNvGrpSpPr/>
          <p:nvPr/>
        </p:nvGrpSpPr>
        <p:grpSpPr>
          <a:xfrm>
            <a:off x="18725060" y="10123186"/>
            <a:ext cx="2096686" cy="1499133"/>
            <a:chOff x="-44887" y="-44887"/>
            <a:chExt cx="2096684" cy="1499132"/>
          </a:xfrm>
        </p:grpSpPr>
        <p:grpSp>
          <p:nvGrpSpPr>
            <p:cNvPr id="36813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812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1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814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15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7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24" name="グループ"/>
          <p:cNvGrpSpPr/>
          <p:nvPr/>
        </p:nvGrpSpPr>
        <p:grpSpPr>
          <a:xfrm>
            <a:off x="15846520" y="11055621"/>
            <a:ext cx="2096685" cy="1499134"/>
            <a:chOff x="-44887" y="-44887"/>
            <a:chExt cx="2096684" cy="1499132"/>
          </a:xfrm>
        </p:grpSpPr>
        <p:grpSp>
          <p:nvGrpSpPr>
            <p:cNvPr id="36820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819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1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821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22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7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31" name="グループ"/>
          <p:cNvGrpSpPr/>
          <p:nvPr/>
        </p:nvGrpSpPr>
        <p:grpSpPr>
          <a:xfrm>
            <a:off x="18215144" y="8263143"/>
            <a:ext cx="2018012" cy="1450572"/>
            <a:chOff x="-44887" y="-44887"/>
            <a:chExt cx="2018011" cy="1450571"/>
          </a:xfrm>
        </p:grpSpPr>
        <p:grpSp>
          <p:nvGrpSpPr>
            <p:cNvPr id="36827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826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25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828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29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7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838" name="グループ"/>
          <p:cNvGrpSpPr/>
          <p:nvPr/>
        </p:nvGrpSpPr>
        <p:grpSpPr>
          <a:xfrm>
            <a:off x="21216908" y="5861132"/>
            <a:ext cx="2018012" cy="1450572"/>
            <a:chOff x="-44887" y="-44887"/>
            <a:chExt cx="2018011" cy="1450571"/>
          </a:xfrm>
        </p:grpSpPr>
        <p:grpSp>
          <p:nvGrpSpPr>
            <p:cNvPr id="36834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833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3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835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36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8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845" name="グループ"/>
          <p:cNvGrpSpPr/>
          <p:nvPr/>
        </p:nvGrpSpPr>
        <p:grpSpPr>
          <a:xfrm>
            <a:off x="21971673" y="3891822"/>
            <a:ext cx="4074127" cy="2866506"/>
            <a:chOff x="-44887" y="-49677"/>
            <a:chExt cx="4074126" cy="2866505"/>
          </a:xfrm>
        </p:grpSpPr>
        <p:grpSp>
          <p:nvGrpSpPr>
            <p:cNvPr id="36841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840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3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842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43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83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852" name="グループ"/>
          <p:cNvGrpSpPr/>
          <p:nvPr/>
        </p:nvGrpSpPr>
        <p:grpSpPr>
          <a:xfrm>
            <a:off x="7747601" y="3403982"/>
            <a:ext cx="4173784" cy="2802471"/>
            <a:chOff x="-44887" y="-49908"/>
            <a:chExt cx="4173783" cy="2802470"/>
          </a:xfrm>
        </p:grpSpPr>
        <p:grpSp>
          <p:nvGrpSpPr>
            <p:cNvPr id="36848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6847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4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6849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50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85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6859" name="グループ"/>
          <p:cNvGrpSpPr/>
          <p:nvPr/>
        </p:nvGrpSpPr>
        <p:grpSpPr>
          <a:xfrm>
            <a:off x="17226975" y="7269498"/>
            <a:ext cx="2096686" cy="1676718"/>
            <a:chOff x="-44887" y="-44887"/>
            <a:chExt cx="2096684" cy="1676716"/>
          </a:xfrm>
        </p:grpSpPr>
        <p:grpSp>
          <p:nvGrpSpPr>
            <p:cNvPr id="3685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85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5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85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5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8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66" name="グループ"/>
          <p:cNvGrpSpPr/>
          <p:nvPr/>
        </p:nvGrpSpPr>
        <p:grpSpPr>
          <a:xfrm>
            <a:off x="8397816" y="4326280"/>
            <a:ext cx="2096686" cy="1499134"/>
            <a:chOff x="-44887" y="-44887"/>
            <a:chExt cx="2096684" cy="1499132"/>
          </a:xfrm>
        </p:grpSpPr>
        <p:grpSp>
          <p:nvGrpSpPr>
            <p:cNvPr id="3686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86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6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86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6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8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73" name="グループ"/>
          <p:cNvGrpSpPr/>
          <p:nvPr/>
        </p:nvGrpSpPr>
        <p:grpSpPr>
          <a:xfrm>
            <a:off x="9274743" y="6811930"/>
            <a:ext cx="2096686" cy="1676717"/>
            <a:chOff x="-44887" y="-44887"/>
            <a:chExt cx="2096684" cy="1676716"/>
          </a:xfrm>
        </p:grpSpPr>
        <p:grpSp>
          <p:nvGrpSpPr>
            <p:cNvPr id="3686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86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6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87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7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9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80" name="グループ"/>
          <p:cNvGrpSpPr/>
          <p:nvPr/>
        </p:nvGrpSpPr>
        <p:grpSpPr>
          <a:xfrm>
            <a:off x="21605231" y="2428719"/>
            <a:ext cx="2096685" cy="1676717"/>
            <a:chOff x="-44887" y="-44887"/>
            <a:chExt cx="2096684" cy="1676716"/>
          </a:xfrm>
        </p:grpSpPr>
        <p:grpSp>
          <p:nvGrpSpPr>
            <p:cNvPr id="3687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87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7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87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7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9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887" name="グループ"/>
          <p:cNvGrpSpPr/>
          <p:nvPr/>
        </p:nvGrpSpPr>
        <p:grpSpPr>
          <a:xfrm>
            <a:off x="21372134" y="8981273"/>
            <a:ext cx="4251729" cy="2712815"/>
            <a:chOff x="-37417" y="-35910"/>
            <a:chExt cx="4251728" cy="2712813"/>
          </a:xfrm>
        </p:grpSpPr>
        <p:grpSp>
          <p:nvGrpSpPr>
            <p:cNvPr id="36883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882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8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884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85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95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894" name="グループ"/>
          <p:cNvGrpSpPr/>
          <p:nvPr/>
        </p:nvGrpSpPr>
        <p:grpSpPr>
          <a:xfrm>
            <a:off x="9635799" y="9509179"/>
            <a:ext cx="4013212" cy="2745168"/>
            <a:chOff x="-44887" y="-53521"/>
            <a:chExt cx="4013211" cy="2745166"/>
          </a:xfrm>
        </p:grpSpPr>
        <p:grpSp>
          <p:nvGrpSpPr>
            <p:cNvPr id="36890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6889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88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6891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92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97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6901" name="グループ"/>
          <p:cNvGrpSpPr/>
          <p:nvPr/>
        </p:nvGrpSpPr>
        <p:grpSpPr>
          <a:xfrm>
            <a:off x="8222321" y="7219010"/>
            <a:ext cx="4251730" cy="2712815"/>
            <a:chOff x="-37417" y="-35910"/>
            <a:chExt cx="4251728" cy="2712813"/>
          </a:xfrm>
        </p:grpSpPr>
        <p:grpSp>
          <p:nvGrpSpPr>
            <p:cNvPr id="36897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6896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89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6898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899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399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6908" name="グループ"/>
          <p:cNvGrpSpPr/>
          <p:nvPr/>
        </p:nvGrpSpPr>
        <p:grpSpPr>
          <a:xfrm>
            <a:off x="17482198" y="9161415"/>
            <a:ext cx="4074127" cy="2866506"/>
            <a:chOff x="-44887" y="-49677"/>
            <a:chExt cx="4074126" cy="2866505"/>
          </a:xfrm>
        </p:grpSpPr>
        <p:grpSp>
          <p:nvGrpSpPr>
            <p:cNvPr id="36904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903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0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905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06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01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6915" name="グループ"/>
          <p:cNvGrpSpPr/>
          <p:nvPr/>
        </p:nvGrpSpPr>
        <p:grpSpPr>
          <a:xfrm>
            <a:off x="8001021" y="7823204"/>
            <a:ext cx="2018013" cy="1450572"/>
            <a:chOff x="-44887" y="-44887"/>
            <a:chExt cx="2018011" cy="1450571"/>
          </a:xfrm>
        </p:grpSpPr>
        <p:grpSp>
          <p:nvGrpSpPr>
            <p:cNvPr id="3691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91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0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91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1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0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922" name="グループ"/>
          <p:cNvGrpSpPr/>
          <p:nvPr/>
        </p:nvGrpSpPr>
        <p:grpSpPr>
          <a:xfrm>
            <a:off x="8502592" y="5464859"/>
            <a:ext cx="2096686" cy="1499133"/>
            <a:chOff x="-44887" y="-44887"/>
            <a:chExt cx="2096684" cy="1499132"/>
          </a:xfrm>
        </p:grpSpPr>
        <p:grpSp>
          <p:nvGrpSpPr>
            <p:cNvPr id="36918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917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1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919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20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0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29" name="グループ"/>
          <p:cNvGrpSpPr/>
          <p:nvPr/>
        </p:nvGrpSpPr>
        <p:grpSpPr>
          <a:xfrm>
            <a:off x="1324973" y="7170903"/>
            <a:ext cx="2096686" cy="1676717"/>
            <a:chOff x="-44887" y="-44887"/>
            <a:chExt cx="2096684" cy="1676716"/>
          </a:xfrm>
        </p:grpSpPr>
        <p:grpSp>
          <p:nvGrpSpPr>
            <p:cNvPr id="3692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92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2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92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2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0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36" name="グループ"/>
          <p:cNvGrpSpPr/>
          <p:nvPr/>
        </p:nvGrpSpPr>
        <p:grpSpPr>
          <a:xfrm>
            <a:off x="8794990" y="8477355"/>
            <a:ext cx="2096686" cy="1676717"/>
            <a:chOff x="-44887" y="-44887"/>
            <a:chExt cx="2096684" cy="1676716"/>
          </a:xfrm>
        </p:grpSpPr>
        <p:grpSp>
          <p:nvGrpSpPr>
            <p:cNvPr id="36932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931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3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933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34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0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43" name="グループ"/>
          <p:cNvGrpSpPr/>
          <p:nvPr/>
        </p:nvGrpSpPr>
        <p:grpSpPr>
          <a:xfrm>
            <a:off x="1219671" y="8546133"/>
            <a:ext cx="2096686" cy="1499134"/>
            <a:chOff x="-44887" y="-44887"/>
            <a:chExt cx="2096684" cy="1499132"/>
          </a:xfrm>
        </p:grpSpPr>
        <p:grpSp>
          <p:nvGrpSpPr>
            <p:cNvPr id="36939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6938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3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6940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41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1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50" name="グループ"/>
          <p:cNvGrpSpPr/>
          <p:nvPr/>
        </p:nvGrpSpPr>
        <p:grpSpPr>
          <a:xfrm>
            <a:off x="7346219" y="6346886"/>
            <a:ext cx="2018012" cy="1450572"/>
            <a:chOff x="-44887" y="-44887"/>
            <a:chExt cx="2018011" cy="1450571"/>
          </a:xfrm>
        </p:grpSpPr>
        <p:grpSp>
          <p:nvGrpSpPr>
            <p:cNvPr id="36946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945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4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947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48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1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957" name="グループ"/>
          <p:cNvGrpSpPr/>
          <p:nvPr/>
        </p:nvGrpSpPr>
        <p:grpSpPr>
          <a:xfrm>
            <a:off x="3057299" y="7497929"/>
            <a:ext cx="2096686" cy="1676717"/>
            <a:chOff x="-44887" y="-44887"/>
            <a:chExt cx="2096684" cy="1676716"/>
          </a:xfrm>
        </p:grpSpPr>
        <p:grpSp>
          <p:nvGrpSpPr>
            <p:cNvPr id="36953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952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5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954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55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1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64" name="グループ"/>
          <p:cNvGrpSpPr/>
          <p:nvPr/>
        </p:nvGrpSpPr>
        <p:grpSpPr>
          <a:xfrm>
            <a:off x="899483" y="5520836"/>
            <a:ext cx="2018012" cy="1450573"/>
            <a:chOff x="-44887" y="-44887"/>
            <a:chExt cx="2018011" cy="1450571"/>
          </a:xfrm>
        </p:grpSpPr>
        <p:grpSp>
          <p:nvGrpSpPr>
            <p:cNvPr id="36960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959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5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961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62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1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971" name="グループ"/>
          <p:cNvGrpSpPr/>
          <p:nvPr/>
        </p:nvGrpSpPr>
        <p:grpSpPr>
          <a:xfrm>
            <a:off x="498307" y="2597455"/>
            <a:ext cx="2153504" cy="1759286"/>
            <a:chOff x="-101705" y="-98988"/>
            <a:chExt cx="2153502" cy="1759284"/>
          </a:xfrm>
        </p:grpSpPr>
        <p:grpSp>
          <p:nvGrpSpPr>
            <p:cNvPr id="36967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966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65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968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69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1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78" name="グループ"/>
          <p:cNvGrpSpPr/>
          <p:nvPr/>
        </p:nvGrpSpPr>
        <p:grpSpPr>
          <a:xfrm>
            <a:off x="18708837" y="9190751"/>
            <a:ext cx="2096686" cy="1676717"/>
            <a:chOff x="-44887" y="-44887"/>
            <a:chExt cx="2096684" cy="1676716"/>
          </a:xfrm>
        </p:grpSpPr>
        <p:grpSp>
          <p:nvGrpSpPr>
            <p:cNvPr id="36974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6973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7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6975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76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2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85" name="グループ"/>
          <p:cNvGrpSpPr/>
          <p:nvPr/>
        </p:nvGrpSpPr>
        <p:grpSpPr>
          <a:xfrm>
            <a:off x="20435773" y="11667074"/>
            <a:ext cx="2018012" cy="1450573"/>
            <a:chOff x="-44887" y="-44887"/>
            <a:chExt cx="2018011" cy="1450571"/>
          </a:xfrm>
        </p:grpSpPr>
        <p:grpSp>
          <p:nvGrpSpPr>
            <p:cNvPr id="36981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6980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7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6982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83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2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6992" name="グループ"/>
          <p:cNvGrpSpPr/>
          <p:nvPr/>
        </p:nvGrpSpPr>
        <p:grpSpPr>
          <a:xfrm>
            <a:off x="9030975" y="11549807"/>
            <a:ext cx="2153503" cy="1759285"/>
            <a:chOff x="-101705" y="-98988"/>
            <a:chExt cx="2153502" cy="1759284"/>
          </a:xfrm>
        </p:grpSpPr>
        <p:grpSp>
          <p:nvGrpSpPr>
            <p:cNvPr id="36988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6987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86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6989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90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2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6999" name="グループ"/>
          <p:cNvGrpSpPr/>
          <p:nvPr/>
        </p:nvGrpSpPr>
        <p:grpSpPr>
          <a:xfrm>
            <a:off x="7505099" y="11410905"/>
            <a:ext cx="4074127" cy="2866506"/>
            <a:chOff x="-44887" y="-49677"/>
            <a:chExt cx="4074126" cy="2866505"/>
          </a:xfrm>
        </p:grpSpPr>
        <p:grpSp>
          <p:nvGrpSpPr>
            <p:cNvPr id="36995" name="図形"/>
            <p:cNvGrpSpPr/>
            <p:nvPr/>
          </p:nvGrpSpPr>
          <p:grpSpPr>
            <a:xfrm rot="18815810">
              <a:off x="182749" y="217662"/>
              <a:ext cx="1234580" cy="1157832"/>
              <a:chOff x="0" y="0"/>
              <a:chExt cx="1234579" cy="1157830"/>
            </a:xfrm>
          </p:grpSpPr>
          <p:sp>
            <p:nvSpPr>
              <p:cNvPr id="36994" name="図形"/>
              <p:cNvSpPr/>
              <p:nvPr/>
            </p:nvSpPr>
            <p:spPr>
              <a:xfrm>
                <a:off x="31749" y="31750"/>
                <a:ext cx="1164467" cy="10844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699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1234580" cy="1157832"/>
              </a:xfrm>
              <a:prstGeom prst="rect">
                <a:avLst/>
              </a:prstGeom>
              <a:effectLst/>
            </p:spPr>
          </p:pic>
        </p:grpSp>
        <p:sp>
          <p:nvSpPr>
            <p:cNvPr id="36996" name="円形"/>
            <p:cNvSpPr/>
            <p:nvPr/>
          </p:nvSpPr>
          <p:spPr>
            <a:xfrm>
              <a:off x="336970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6997" name="円形"/>
            <p:cNvSpPr/>
            <p:nvPr/>
          </p:nvSpPr>
          <p:spPr>
            <a:xfrm>
              <a:off x="844225" y="732839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27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507221" y="2752930"/>
              <a:ext cx="522018" cy="63898"/>
            </a:xfrm>
            <a:prstGeom prst="rect">
              <a:avLst/>
            </a:prstGeom>
            <a:effectLst/>
          </p:spPr>
        </p:pic>
      </p:grpSp>
      <p:grpSp>
        <p:nvGrpSpPr>
          <p:cNvPr id="37006" name="グループ"/>
          <p:cNvGrpSpPr/>
          <p:nvPr/>
        </p:nvGrpSpPr>
        <p:grpSpPr>
          <a:xfrm>
            <a:off x="22255658" y="5017154"/>
            <a:ext cx="2018012" cy="1450573"/>
            <a:chOff x="-44887" y="-44887"/>
            <a:chExt cx="2018011" cy="1450571"/>
          </a:xfrm>
        </p:grpSpPr>
        <p:grpSp>
          <p:nvGrpSpPr>
            <p:cNvPr id="37002" name="図形"/>
            <p:cNvGrpSpPr/>
            <p:nvPr/>
          </p:nvGrpSpPr>
          <p:grpSpPr>
            <a:xfrm rot="18815810">
              <a:off x="180580" y="154454"/>
              <a:ext cx="1001385" cy="1051888"/>
              <a:chOff x="0" y="0"/>
              <a:chExt cx="1001383" cy="1051886"/>
            </a:xfrm>
          </p:grpSpPr>
          <p:sp>
            <p:nvSpPr>
              <p:cNvPr id="37001" name="図形"/>
              <p:cNvSpPr/>
              <p:nvPr/>
            </p:nvSpPr>
            <p:spPr>
              <a:xfrm>
                <a:off x="31749" y="31750"/>
                <a:ext cx="937885" cy="988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0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001385" cy="1051887"/>
              </a:xfrm>
              <a:prstGeom prst="rect">
                <a:avLst/>
              </a:prstGeom>
              <a:effectLst/>
            </p:spPr>
          </p:pic>
        </p:grpSp>
        <p:sp>
          <p:nvSpPr>
            <p:cNvPr id="37003" name="円形"/>
            <p:cNvSpPr/>
            <p:nvPr/>
          </p:nvSpPr>
          <p:spPr>
            <a:xfrm>
              <a:off x="356512" y="483019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04" name="円形"/>
            <p:cNvSpPr/>
            <p:nvPr/>
          </p:nvSpPr>
          <p:spPr>
            <a:xfrm>
              <a:off x="871210" y="483019"/>
              <a:ext cx="87475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2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638516" y="1254733"/>
              <a:ext cx="334608" cy="42934"/>
            </a:xfrm>
            <a:prstGeom prst="rect">
              <a:avLst/>
            </a:prstGeom>
            <a:effectLst/>
          </p:spPr>
        </p:pic>
      </p:grpSp>
      <p:grpSp>
        <p:nvGrpSpPr>
          <p:cNvPr id="37013" name="グループ"/>
          <p:cNvGrpSpPr/>
          <p:nvPr/>
        </p:nvGrpSpPr>
        <p:grpSpPr>
          <a:xfrm>
            <a:off x="20892056" y="4752854"/>
            <a:ext cx="4173784" cy="2802471"/>
            <a:chOff x="-44887" y="-49908"/>
            <a:chExt cx="4173783" cy="2802470"/>
          </a:xfrm>
        </p:grpSpPr>
        <p:grpSp>
          <p:nvGrpSpPr>
            <p:cNvPr id="37009" name="図形"/>
            <p:cNvGrpSpPr/>
            <p:nvPr/>
          </p:nvGrpSpPr>
          <p:grpSpPr>
            <a:xfrm rot="18815810">
              <a:off x="161009" y="258817"/>
              <a:ext cx="1343072" cy="1144299"/>
              <a:chOff x="0" y="0"/>
              <a:chExt cx="1343071" cy="1144297"/>
            </a:xfrm>
          </p:grpSpPr>
          <p:sp>
            <p:nvSpPr>
              <p:cNvPr id="37008" name="図形"/>
              <p:cNvSpPr/>
              <p:nvPr/>
            </p:nvSpPr>
            <p:spPr>
              <a:xfrm>
                <a:off x="31749" y="31750"/>
                <a:ext cx="1272640" cy="1069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07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43073" cy="1144299"/>
              </a:xfrm>
              <a:prstGeom prst="rect">
                <a:avLst/>
              </a:prstGeom>
              <a:effectLst/>
            </p:spPr>
          </p:pic>
        </p:grpSp>
        <p:sp>
          <p:nvSpPr>
            <p:cNvPr id="37010" name="円形"/>
            <p:cNvSpPr/>
            <p:nvPr/>
          </p:nvSpPr>
          <p:spPr>
            <a:xfrm>
              <a:off x="679812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11" name="円形"/>
            <p:cNvSpPr/>
            <p:nvPr/>
          </p:nvSpPr>
          <p:spPr>
            <a:xfrm>
              <a:off x="1033299" y="620080"/>
              <a:ext cx="90293" cy="9029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31" name="接続の線" descr="接続の線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3822707" y="2699433"/>
              <a:ext cx="306189" cy="53130"/>
            </a:xfrm>
            <a:prstGeom prst="rect">
              <a:avLst/>
            </a:prstGeom>
            <a:effectLst/>
          </p:spPr>
        </p:pic>
      </p:grpSp>
      <p:grpSp>
        <p:nvGrpSpPr>
          <p:cNvPr id="37020" name="グループ"/>
          <p:cNvGrpSpPr/>
          <p:nvPr/>
        </p:nvGrpSpPr>
        <p:grpSpPr>
          <a:xfrm>
            <a:off x="22207879" y="6310554"/>
            <a:ext cx="2096686" cy="1676718"/>
            <a:chOff x="-44887" y="-44887"/>
            <a:chExt cx="2096684" cy="1676716"/>
          </a:xfrm>
        </p:grpSpPr>
        <p:grpSp>
          <p:nvGrpSpPr>
            <p:cNvPr id="37016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015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1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017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18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3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27" name="グループ"/>
          <p:cNvGrpSpPr/>
          <p:nvPr/>
        </p:nvGrpSpPr>
        <p:grpSpPr>
          <a:xfrm>
            <a:off x="22220559" y="8038920"/>
            <a:ext cx="2096686" cy="1676718"/>
            <a:chOff x="-44887" y="-44887"/>
            <a:chExt cx="2096684" cy="1676716"/>
          </a:xfrm>
        </p:grpSpPr>
        <p:grpSp>
          <p:nvGrpSpPr>
            <p:cNvPr id="37023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022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2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024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25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3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34" name="グループ"/>
          <p:cNvGrpSpPr/>
          <p:nvPr/>
        </p:nvGrpSpPr>
        <p:grpSpPr>
          <a:xfrm>
            <a:off x="20482769" y="6704305"/>
            <a:ext cx="2096686" cy="1676717"/>
            <a:chOff x="-44887" y="-44887"/>
            <a:chExt cx="2096684" cy="1676716"/>
          </a:xfrm>
        </p:grpSpPr>
        <p:grpSp>
          <p:nvGrpSpPr>
            <p:cNvPr id="37030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029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2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031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32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3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41" name="グループ"/>
          <p:cNvGrpSpPr/>
          <p:nvPr/>
        </p:nvGrpSpPr>
        <p:grpSpPr>
          <a:xfrm>
            <a:off x="22013851" y="7287629"/>
            <a:ext cx="4251730" cy="2712815"/>
            <a:chOff x="-37417" y="-35910"/>
            <a:chExt cx="4251728" cy="2712813"/>
          </a:xfrm>
        </p:grpSpPr>
        <p:grpSp>
          <p:nvGrpSpPr>
            <p:cNvPr id="37037" name="図形"/>
            <p:cNvGrpSpPr/>
            <p:nvPr/>
          </p:nvGrpSpPr>
          <p:grpSpPr>
            <a:xfrm rot="18815810">
              <a:off x="174877" y="172184"/>
              <a:ext cx="1011892" cy="1020010"/>
              <a:chOff x="0" y="0"/>
              <a:chExt cx="1011890" cy="1020009"/>
            </a:xfrm>
          </p:grpSpPr>
          <p:sp>
            <p:nvSpPr>
              <p:cNvPr id="37036" name="図形"/>
              <p:cNvSpPr/>
              <p:nvPr/>
            </p:nvSpPr>
            <p:spPr>
              <a:xfrm>
                <a:off x="27585" y="25399"/>
                <a:ext cx="958906" cy="966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3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1011892" cy="1020011"/>
              </a:xfrm>
              <a:prstGeom prst="rect">
                <a:avLst/>
              </a:prstGeom>
              <a:effectLst/>
            </p:spPr>
          </p:pic>
        </p:grpSp>
        <p:sp>
          <p:nvSpPr>
            <p:cNvPr id="37038" name="円形"/>
            <p:cNvSpPr/>
            <p:nvPr/>
          </p:nvSpPr>
          <p:spPr>
            <a:xfrm>
              <a:off x="452515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39" name="円形"/>
            <p:cNvSpPr/>
            <p:nvPr/>
          </p:nvSpPr>
          <p:spPr>
            <a:xfrm>
              <a:off x="853499" y="459874"/>
              <a:ext cx="73771" cy="737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39" name="接続の線" descr="接続の線"/>
            <p:cNvPicPr>
              <a:picLocks noChangeAspect="0"/>
            </p:cNvPicPr>
            <p:nvPr/>
          </p:nvPicPr>
          <p:blipFill>
            <a:blip r:embed="rId13">
              <a:extLst/>
            </a:blip>
            <a:stretch>
              <a:fillRect/>
            </a:stretch>
          </p:blipFill>
          <p:spPr>
            <a:xfrm>
              <a:off x="3793569" y="2633195"/>
              <a:ext cx="420743" cy="43709"/>
            </a:xfrm>
            <a:prstGeom prst="rect">
              <a:avLst/>
            </a:prstGeom>
            <a:effectLst/>
          </p:spPr>
        </p:pic>
      </p:grpSp>
      <p:grpSp>
        <p:nvGrpSpPr>
          <p:cNvPr id="37048" name="グループ"/>
          <p:cNvGrpSpPr/>
          <p:nvPr/>
        </p:nvGrpSpPr>
        <p:grpSpPr>
          <a:xfrm>
            <a:off x="20927761" y="7823253"/>
            <a:ext cx="2096686" cy="1499134"/>
            <a:chOff x="-44887" y="-44887"/>
            <a:chExt cx="2096684" cy="1499132"/>
          </a:xfrm>
        </p:grpSpPr>
        <p:grpSp>
          <p:nvGrpSpPr>
            <p:cNvPr id="37044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7043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4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7045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46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4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55" name="グループ"/>
          <p:cNvGrpSpPr/>
          <p:nvPr/>
        </p:nvGrpSpPr>
        <p:grpSpPr>
          <a:xfrm>
            <a:off x="18859962" y="6919454"/>
            <a:ext cx="2153503" cy="1759286"/>
            <a:chOff x="-101705" y="-98988"/>
            <a:chExt cx="2153502" cy="1759284"/>
          </a:xfrm>
        </p:grpSpPr>
        <p:grpSp>
          <p:nvGrpSpPr>
            <p:cNvPr id="37051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050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4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052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53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4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62" name="グループ"/>
          <p:cNvGrpSpPr/>
          <p:nvPr/>
        </p:nvGrpSpPr>
        <p:grpSpPr>
          <a:xfrm>
            <a:off x="11087637" y="4099448"/>
            <a:ext cx="2153503" cy="1759286"/>
            <a:chOff x="-101705" y="-98988"/>
            <a:chExt cx="2153502" cy="1759284"/>
          </a:xfrm>
        </p:grpSpPr>
        <p:grpSp>
          <p:nvGrpSpPr>
            <p:cNvPr id="37058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057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56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059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60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4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69" name="グループ"/>
          <p:cNvGrpSpPr/>
          <p:nvPr/>
        </p:nvGrpSpPr>
        <p:grpSpPr>
          <a:xfrm>
            <a:off x="12202897" y="2391692"/>
            <a:ext cx="2096686" cy="1676717"/>
            <a:chOff x="-44887" y="-44887"/>
            <a:chExt cx="2096684" cy="1676716"/>
          </a:xfrm>
        </p:grpSpPr>
        <p:grpSp>
          <p:nvGrpSpPr>
            <p:cNvPr id="3706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06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6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06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6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4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76" name="グループ"/>
          <p:cNvGrpSpPr/>
          <p:nvPr/>
        </p:nvGrpSpPr>
        <p:grpSpPr>
          <a:xfrm>
            <a:off x="10590421" y="6409684"/>
            <a:ext cx="2153504" cy="1759285"/>
            <a:chOff x="-101705" y="-98988"/>
            <a:chExt cx="2153502" cy="1759284"/>
          </a:xfrm>
        </p:grpSpPr>
        <p:grpSp>
          <p:nvGrpSpPr>
            <p:cNvPr id="37072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071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70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073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74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4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83" name="グループ"/>
          <p:cNvGrpSpPr/>
          <p:nvPr/>
        </p:nvGrpSpPr>
        <p:grpSpPr>
          <a:xfrm>
            <a:off x="18648338" y="2081222"/>
            <a:ext cx="2096686" cy="1676717"/>
            <a:chOff x="-44887" y="-44887"/>
            <a:chExt cx="2096684" cy="1676716"/>
          </a:xfrm>
        </p:grpSpPr>
        <p:grpSp>
          <p:nvGrpSpPr>
            <p:cNvPr id="37079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078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7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080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81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5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90" name="グループ"/>
          <p:cNvGrpSpPr/>
          <p:nvPr/>
        </p:nvGrpSpPr>
        <p:grpSpPr>
          <a:xfrm>
            <a:off x="16678135" y="1948600"/>
            <a:ext cx="2153504" cy="1759286"/>
            <a:chOff x="-101705" y="-98988"/>
            <a:chExt cx="2153502" cy="1759284"/>
          </a:xfrm>
        </p:grpSpPr>
        <p:grpSp>
          <p:nvGrpSpPr>
            <p:cNvPr id="37086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085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8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087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88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5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097" name="グループ"/>
          <p:cNvGrpSpPr/>
          <p:nvPr/>
        </p:nvGrpSpPr>
        <p:grpSpPr>
          <a:xfrm>
            <a:off x="20723609" y="2077866"/>
            <a:ext cx="4013212" cy="2745168"/>
            <a:chOff x="-44887" y="-53521"/>
            <a:chExt cx="4013211" cy="2745166"/>
          </a:xfrm>
        </p:grpSpPr>
        <p:grpSp>
          <p:nvGrpSpPr>
            <p:cNvPr id="37093" name="図形"/>
            <p:cNvGrpSpPr/>
            <p:nvPr/>
          </p:nvGrpSpPr>
          <p:grpSpPr>
            <a:xfrm rot="18815810">
              <a:off x="184480" y="151539"/>
              <a:ext cx="1026388" cy="1073376"/>
              <a:chOff x="0" y="0"/>
              <a:chExt cx="1026386" cy="1073375"/>
            </a:xfrm>
          </p:grpSpPr>
          <p:sp>
            <p:nvSpPr>
              <p:cNvPr id="37092" name="図形"/>
              <p:cNvSpPr/>
              <p:nvPr/>
            </p:nvSpPr>
            <p:spPr>
              <a:xfrm>
                <a:off x="31749" y="31749"/>
                <a:ext cx="950966" cy="1009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91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1026388" cy="1073377"/>
              </a:xfrm>
              <a:prstGeom prst="rect">
                <a:avLst/>
              </a:prstGeom>
              <a:effectLst/>
            </p:spPr>
          </p:pic>
        </p:grpSp>
        <p:sp>
          <p:nvSpPr>
            <p:cNvPr id="37094" name="円形"/>
            <p:cNvSpPr/>
            <p:nvPr/>
          </p:nvSpPr>
          <p:spPr>
            <a:xfrm>
              <a:off x="408100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095" name="円形"/>
            <p:cNvSpPr/>
            <p:nvPr/>
          </p:nvSpPr>
          <p:spPr>
            <a:xfrm>
              <a:off x="783593" y="659170"/>
              <a:ext cx="95500" cy="1010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55" name="接続の線" descr="接続の線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3555917" y="2632453"/>
              <a:ext cx="412407" cy="59193"/>
            </a:xfrm>
            <a:prstGeom prst="rect">
              <a:avLst/>
            </a:prstGeom>
            <a:effectLst/>
          </p:spPr>
        </p:pic>
      </p:grpSp>
      <p:grpSp>
        <p:nvGrpSpPr>
          <p:cNvPr id="37104" name="グループ"/>
          <p:cNvGrpSpPr/>
          <p:nvPr/>
        </p:nvGrpSpPr>
        <p:grpSpPr>
          <a:xfrm>
            <a:off x="15362510" y="10191794"/>
            <a:ext cx="2096686" cy="1499134"/>
            <a:chOff x="-44887" y="-44887"/>
            <a:chExt cx="2096684" cy="1499132"/>
          </a:xfrm>
        </p:grpSpPr>
        <p:grpSp>
          <p:nvGrpSpPr>
            <p:cNvPr id="37100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7099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09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7101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02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5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11" name="グループ"/>
          <p:cNvGrpSpPr/>
          <p:nvPr/>
        </p:nvGrpSpPr>
        <p:grpSpPr>
          <a:xfrm>
            <a:off x="16678135" y="10019953"/>
            <a:ext cx="2153504" cy="1759286"/>
            <a:chOff x="-101705" y="-98988"/>
            <a:chExt cx="2153502" cy="1759284"/>
          </a:xfrm>
        </p:grpSpPr>
        <p:grpSp>
          <p:nvGrpSpPr>
            <p:cNvPr id="37107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106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05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108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09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59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18" name="グループ"/>
          <p:cNvGrpSpPr/>
          <p:nvPr/>
        </p:nvGrpSpPr>
        <p:grpSpPr>
          <a:xfrm>
            <a:off x="11736034" y="10703220"/>
            <a:ext cx="2153503" cy="1759286"/>
            <a:chOff x="-101705" y="-98988"/>
            <a:chExt cx="2153502" cy="1759284"/>
          </a:xfrm>
        </p:grpSpPr>
        <p:grpSp>
          <p:nvGrpSpPr>
            <p:cNvPr id="37114" name="図形"/>
            <p:cNvGrpSpPr/>
            <p:nvPr/>
          </p:nvGrpSpPr>
          <p:grpSpPr>
            <a:xfrm rot="18815810">
              <a:off x="240512" y="75347"/>
              <a:ext cx="1086088" cy="1410614"/>
              <a:chOff x="0" y="0"/>
              <a:chExt cx="1086087" cy="1410613"/>
            </a:xfrm>
          </p:grpSpPr>
          <p:sp>
            <p:nvSpPr>
              <p:cNvPr id="37113" name="図形"/>
              <p:cNvSpPr/>
              <p:nvPr/>
            </p:nvSpPr>
            <p:spPr>
              <a:xfrm>
                <a:off x="31750" y="110204"/>
                <a:ext cx="1022588" cy="126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12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086088" cy="1410614"/>
              </a:xfrm>
              <a:prstGeom prst="rect">
                <a:avLst/>
              </a:prstGeom>
              <a:effectLst/>
            </p:spPr>
          </p:pic>
        </p:grpSp>
        <p:sp>
          <p:nvSpPr>
            <p:cNvPr id="37115" name="円形"/>
            <p:cNvSpPr/>
            <p:nvPr/>
          </p:nvSpPr>
          <p:spPr>
            <a:xfrm>
              <a:off x="600692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16" name="円形"/>
            <p:cNvSpPr/>
            <p:nvPr/>
          </p:nvSpPr>
          <p:spPr>
            <a:xfrm>
              <a:off x="1115390" y="684607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61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28768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25" name="グループ"/>
          <p:cNvGrpSpPr/>
          <p:nvPr/>
        </p:nvGrpSpPr>
        <p:grpSpPr>
          <a:xfrm>
            <a:off x="11306070" y="8865349"/>
            <a:ext cx="2096686" cy="1676717"/>
            <a:chOff x="-44887" y="-44887"/>
            <a:chExt cx="2096684" cy="1676716"/>
          </a:xfrm>
        </p:grpSpPr>
        <p:grpSp>
          <p:nvGrpSpPr>
            <p:cNvPr id="37121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120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1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122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23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6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32" name="グループ"/>
          <p:cNvGrpSpPr/>
          <p:nvPr/>
        </p:nvGrpSpPr>
        <p:grpSpPr>
          <a:xfrm>
            <a:off x="15835580" y="9290107"/>
            <a:ext cx="2096685" cy="1676717"/>
            <a:chOff x="-44887" y="-44887"/>
            <a:chExt cx="2096684" cy="1676716"/>
          </a:xfrm>
        </p:grpSpPr>
        <p:grpSp>
          <p:nvGrpSpPr>
            <p:cNvPr id="37128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127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2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129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30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6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39" name="グループ"/>
          <p:cNvGrpSpPr/>
          <p:nvPr/>
        </p:nvGrpSpPr>
        <p:grpSpPr>
          <a:xfrm>
            <a:off x="16671225" y="8438327"/>
            <a:ext cx="2096686" cy="1676717"/>
            <a:chOff x="-44887" y="-44887"/>
            <a:chExt cx="2096684" cy="1676716"/>
          </a:xfrm>
        </p:grpSpPr>
        <p:grpSp>
          <p:nvGrpSpPr>
            <p:cNvPr id="37135" name="図形"/>
            <p:cNvGrpSpPr/>
            <p:nvPr/>
          </p:nvGrpSpPr>
          <p:grpSpPr>
            <a:xfrm rot="18815810">
              <a:off x="223372" y="178039"/>
              <a:ext cx="1143232" cy="1230863"/>
              <a:chOff x="0" y="0"/>
              <a:chExt cx="1143230" cy="1230861"/>
            </a:xfrm>
          </p:grpSpPr>
          <p:sp>
            <p:nvSpPr>
              <p:cNvPr id="37134" name="図形"/>
              <p:cNvSpPr/>
              <p:nvPr/>
            </p:nvSpPr>
            <p:spPr>
              <a:xfrm>
                <a:off x="31749" y="31750"/>
                <a:ext cx="1079732" cy="11519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3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143232" cy="1230863"/>
              </a:xfrm>
              <a:prstGeom prst="rect">
                <a:avLst/>
              </a:prstGeom>
              <a:effectLst/>
            </p:spPr>
          </p:pic>
        </p:grpSp>
        <p:sp>
          <p:nvSpPr>
            <p:cNvPr id="37136" name="円形"/>
            <p:cNvSpPr/>
            <p:nvPr/>
          </p:nvSpPr>
          <p:spPr>
            <a:xfrm>
              <a:off x="571491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37" name="円形"/>
            <p:cNvSpPr/>
            <p:nvPr/>
          </p:nvSpPr>
          <p:spPr>
            <a:xfrm>
              <a:off x="1086189" y="720643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6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  <p:grpSp>
        <p:nvGrpSpPr>
          <p:cNvPr id="37155" name="グループ"/>
          <p:cNvGrpSpPr/>
          <p:nvPr/>
        </p:nvGrpSpPr>
        <p:grpSpPr>
          <a:xfrm>
            <a:off x="3365655" y="28329"/>
            <a:ext cx="18196726" cy="2579950"/>
            <a:chOff x="0" y="-49253"/>
            <a:chExt cx="18196724" cy="2579948"/>
          </a:xfrm>
        </p:grpSpPr>
        <p:sp>
          <p:nvSpPr>
            <p:cNvPr id="37140" name="ハートのきゃべつ の   はっぱ   と  しん   を   さがそう"/>
            <p:cNvSpPr txBox="1"/>
            <p:nvPr/>
          </p:nvSpPr>
          <p:spPr>
            <a:xfrm>
              <a:off x="0" y="902838"/>
              <a:ext cx="18196726" cy="822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/>
            <a:p>
              <a:pPr>
                <a:defRPr sz="5300">
                  <a:latin typeface="ヒラギノ丸ゴ ProN W4"/>
                  <a:ea typeface="ヒラギノ丸ゴ ProN W4"/>
                  <a:cs typeface="ヒラギノ丸ゴ ProN W4"/>
                  <a:sym typeface="ヒラギノ丸ゴ ProN W4"/>
                </a:defRPr>
              </a:pPr>
              <a:r>
                <a:t>ハートのきゃべつ </a:t>
              </a:r>
              <a:r>
                <a:rPr sz="4400"/>
                <a:t>の  </a:t>
              </a:r>
              <a:r>
                <a:t> はっぱ　　 </a:t>
              </a:r>
              <a:r>
                <a:rPr sz="4100"/>
                <a:t>と  </a:t>
              </a:r>
              <a:r>
                <a:t>しん　　 </a:t>
              </a:r>
              <a:r>
                <a:rPr sz="4400"/>
                <a:t>を</a:t>
              </a:r>
              <a:r>
                <a:t>   さがそう</a:t>
              </a:r>
            </a:p>
          </p:txBody>
        </p:sp>
        <p:grpSp>
          <p:nvGrpSpPr>
            <p:cNvPr id="37147" name="グループ"/>
            <p:cNvGrpSpPr/>
            <p:nvPr/>
          </p:nvGrpSpPr>
          <p:grpSpPr>
            <a:xfrm>
              <a:off x="8753190" y="8294"/>
              <a:ext cx="2854840" cy="2108757"/>
              <a:chOff x="-44802" y="-44806"/>
              <a:chExt cx="2854838" cy="2108755"/>
            </a:xfrm>
          </p:grpSpPr>
          <p:grpSp>
            <p:nvGrpSpPr>
              <p:cNvPr id="37143" name="図形"/>
              <p:cNvGrpSpPr/>
              <p:nvPr/>
            </p:nvGrpSpPr>
            <p:grpSpPr>
              <a:xfrm rot="18815808">
                <a:off x="254915" y="210904"/>
                <a:ext cx="1299764" cy="1384832"/>
                <a:chOff x="0" y="0"/>
                <a:chExt cx="1299763" cy="1384830"/>
              </a:xfrm>
            </p:grpSpPr>
            <p:sp>
              <p:nvSpPr>
                <p:cNvPr id="37142" name="図形"/>
                <p:cNvSpPr/>
                <p:nvPr/>
              </p:nvSpPr>
              <p:spPr>
                <a:xfrm>
                  <a:off x="31750" y="31749"/>
                  <a:ext cx="1236264" cy="13212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3" h="21543" fill="norm" stroke="1" extrusionOk="0">
                      <a:moveTo>
                        <a:pt x="121" y="6217"/>
                      </a:moveTo>
                      <a:cubicBezTo>
                        <a:pt x="276" y="2701"/>
                        <a:pt x="3326" y="-57"/>
                        <a:pt x="6997" y="1"/>
                      </a:cubicBezTo>
                      <a:cubicBezTo>
                        <a:pt x="11504" y="71"/>
                        <a:pt x="14776" y="4138"/>
                        <a:pt x="13702" y="8336"/>
                      </a:cubicBezTo>
                      <a:cubicBezTo>
                        <a:pt x="17248" y="8093"/>
                        <a:pt x="20386" y="10509"/>
                        <a:pt x="20938" y="13873"/>
                      </a:cubicBezTo>
                      <a:cubicBezTo>
                        <a:pt x="21550" y="17607"/>
                        <a:pt x="18813" y="21084"/>
                        <a:pt x="14900" y="21543"/>
                      </a:cubicBezTo>
                      <a:cubicBezTo>
                        <a:pt x="12946" y="21494"/>
                        <a:pt x="11008" y="21191"/>
                        <a:pt x="9139" y="20641"/>
                      </a:cubicBezTo>
                      <a:cubicBezTo>
                        <a:pt x="6291" y="19804"/>
                        <a:pt x="3653" y="18413"/>
                        <a:pt x="1390" y="16554"/>
                      </a:cubicBezTo>
                      <a:cubicBezTo>
                        <a:pt x="774" y="14838"/>
                        <a:pt x="358" y="13062"/>
                        <a:pt x="152" y="11258"/>
                      </a:cubicBezTo>
                      <a:cubicBezTo>
                        <a:pt x="-40" y="9583"/>
                        <a:pt x="-50" y="7894"/>
                        <a:pt x="121" y="6217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141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299764" cy="138483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144" name="円形"/>
              <p:cNvSpPr/>
              <p:nvPr/>
            </p:nvSpPr>
            <p:spPr>
              <a:xfrm>
                <a:off x="476905" y="944051"/>
                <a:ext cx="118766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145" name="円形"/>
              <p:cNvSpPr/>
              <p:nvPr/>
            </p:nvSpPr>
            <p:spPr>
              <a:xfrm>
                <a:off x="1175723" y="944051"/>
                <a:ext cx="118765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7469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2369361" y="2019287"/>
                <a:ext cx="440675" cy="4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154" name="グループ"/>
            <p:cNvGrpSpPr/>
            <p:nvPr/>
          </p:nvGrpSpPr>
          <p:grpSpPr>
            <a:xfrm rot="353112">
              <a:off x="12209925" y="91052"/>
              <a:ext cx="2854925" cy="2299338"/>
              <a:chOff x="-44887" y="-44887"/>
              <a:chExt cx="2854923" cy="2299336"/>
            </a:xfrm>
          </p:grpSpPr>
          <p:grpSp>
            <p:nvGrpSpPr>
              <p:cNvPr id="37150" name="図形"/>
              <p:cNvGrpSpPr/>
              <p:nvPr/>
            </p:nvGrpSpPr>
            <p:grpSpPr>
              <a:xfrm rot="18815808">
                <a:off x="253960" y="213934"/>
                <a:ext cx="1309031" cy="1386403"/>
                <a:chOff x="0" y="0"/>
                <a:chExt cx="1309029" cy="1386402"/>
              </a:xfrm>
            </p:grpSpPr>
            <p:sp>
              <p:nvSpPr>
                <p:cNvPr id="37149" name="図形"/>
                <p:cNvSpPr/>
                <p:nvPr/>
              </p:nvSpPr>
              <p:spPr>
                <a:xfrm>
                  <a:off x="31749" y="31750"/>
                  <a:ext cx="1245531" cy="132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5" h="21312" fill="norm" stroke="1" extrusionOk="0">
                      <a:moveTo>
                        <a:pt x="185" y="6167"/>
                      </a:moveTo>
                      <a:cubicBezTo>
                        <a:pt x="80" y="2583"/>
                        <a:pt x="3233" y="-288"/>
                        <a:pt x="6932" y="23"/>
                      </a:cubicBezTo>
                      <a:cubicBezTo>
                        <a:pt x="11684" y="423"/>
                        <a:pt x="14408" y="5443"/>
                        <a:pt x="12044" y="9443"/>
                      </a:cubicBezTo>
                      <a:cubicBezTo>
                        <a:pt x="15656" y="8026"/>
                        <a:pt x="19720" y="10070"/>
                        <a:pt x="20613" y="13733"/>
                      </a:cubicBezTo>
                      <a:cubicBezTo>
                        <a:pt x="21529" y="17492"/>
                        <a:pt x="18684" y="21132"/>
                        <a:pt x="14688" y="21312"/>
                      </a:cubicBezTo>
                      <a:cubicBezTo>
                        <a:pt x="12942" y="20753"/>
                        <a:pt x="11119" y="20452"/>
                        <a:pt x="9279" y="20418"/>
                      </a:cubicBezTo>
                      <a:cubicBezTo>
                        <a:pt x="8048" y="20396"/>
                        <a:pt x="6817" y="20495"/>
                        <a:pt x="5605" y="20712"/>
                      </a:cubicBezTo>
                      <a:cubicBezTo>
                        <a:pt x="2735" y="18209"/>
                        <a:pt x="834" y="14835"/>
                        <a:pt x="216" y="11148"/>
                      </a:cubicBezTo>
                      <a:cubicBezTo>
                        <a:pt x="-61" y="9499"/>
                        <a:pt x="-71" y="7819"/>
                        <a:pt x="185" y="6167"/>
                      </a:cubicBezTo>
                      <a:close/>
                    </a:path>
                  </a:pathLst>
                </a:custGeom>
                <a:solidFill>
                  <a:srgbClr val="F1F8F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148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09031" cy="138640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151" name="円形"/>
              <p:cNvSpPr/>
              <p:nvPr/>
            </p:nvSpPr>
            <p:spPr>
              <a:xfrm>
                <a:off x="480960" y="1138874"/>
                <a:ext cx="118765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152" name="円形"/>
              <p:cNvSpPr/>
              <p:nvPr/>
            </p:nvSpPr>
            <p:spPr>
              <a:xfrm>
                <a:off x="1179777" y="1138874"/>
                <a:ext cx="118766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7471" name="接続の線" descr="接続の線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2369361" y="2209787"/>
                <a:ext cx="440675" cy="44663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7162" name="グループ"/>
          <p:cNvGrpSpPr/>
          <p:nvPr/>
        </p:nvGrpSpPr>
        <p:grpSpPr>
          <a:xfrm>
            <a:off x="4184793" y="6271632"/>
            <a:ext cx="2472106" cy="1828338"/>
            <a:chOff x="-44814" y="-44817"/>
            <a:chExt cx="2472105" cy="1828337"/>
          </a:xfrm>
        </p:grpSpPr>
        <p:grpSp>
          <p:nvGrpSpPr>
            <p:cNvPr id="37158" name="図形"/>
            <p:cNvGrpSpPr/>
            <p:nvPr/>
          </p:nvGrpSpPr>
          <p:grpSpPr>
            <a:xfrm rot="18815810">
              <a:off x="215605" y="177626"/>
              <a:ext cx="1130228" cy="1203637"/>
              <a:chOff x="0" y="0"/>
              <a:chExt cx="1130227" cy="1203635"/>
            </a:xfrm>
          </p:grpSpPr>
          <p:sp>
            <p:nvSpPr>
              <p:cNvPr id="37157" name="図形"/>
              <p:cNvSpPr/>
              <p:nvPr/>
            </p:nvSpPr>
            <p:spPr>
              <a:xfrm>
                <a:off x="31750" y="31749"/>
                <a:ext cx="1066728" cy="1140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5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1130228" cy="1203636"/>
              </a:xfrm>
              <a:prstGeom prst="rect">
                <a:avLst/>
              </a:prstGeom>
              <a:effectLst/>
            </p:spPr>
          </p:pic>
        </p:grpSp>
        <p:sp>
          <p:nvSpPr>
            <p:cNvPr id="37159" name="円形"/>
            <p:cNvSpPr/>
            <p:nvPr/>
          </p:nvSpPr>
          <p:spPr>
            <a:xfrm>
              <a:off x="411504" y="814588"/>
              <a:ext cx="102479" cy="10247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60" name="円形"/>
            <p:cNvSpPr/>
            <p:nvPr/>
          </p:nvSpPr>
          <p:spPr>
            <a:xfrm>
              <a:off x="1014489" y="814588"/>
              <a:ext cx="102479" cy="10247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73" name="接続の線" descr="接続の線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2041824" y="1739757"/>
              <a:ext cx="385468" cy="43763"/>
            </a:xfrm>
            <a:prstGeom prst="rect">
              <a:avLst/>
            </a:prstGeom>
            <a:effectLst/>
          </p:spPr>
        </p:pic>
      </p:grpSp>
      <p:grpSp>
        <p:nvGrpSpPr>
          <p:cNvPr id="37169" name="グループ"/>
          <p:cNvGrpSpPr/>
          <p:nvPr/>
        </p:nvGrpSpPr>
        <p:grpSpPr>
          <a:xfrm rot="353112">
            <a:off x="16038980" y="7502028"/>
            <a:ext cx="2266120" cy="1827743"/>
            <a:chOff x="-44887" y="-44887"/>
            <a:chExt cx="2266118" cy="1827742"/>
          </a:xfrm>
        </p:grpSpPr>
        <p:grpSp>
          <p:nvGrpSpPr>
            <p:cNvPr id="37165" name="図形"/>
            <p:cNvGrpSpPr/>
            <p:nvPr/>
          </p:nvGrpSpPr>
          <p:grpSpPr>
            <a:xfrm rot="18815808">
              <a:off x="193703" y="162095"/>
              <a:ext cx="1046266" cy="1107366"/>
              <a:chOff x="0" y="0"/>
              <a:chExt cx="1046264" cy="1107364"/>
            </a:xfrm>
          </p:grpSpPr>
          <p:sp>
            <p:nvSpPr>
              <p:cNvPr id="37164" name="図形"/>
              <p:cNvSpPr/>
              <p:nvPr/>
            </p:nvSpPr>
            <p:spPr>
              <a:xfrm>
                <a:off x="31750" y="31750"/>
                <a:ext cx="982765" cy="10436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6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-1"/>
                <a:ext cx="1046265" cy="1107366"/>
              </a:xfrm>
              <a:prstGeom prst="rect">
                <a:avLst/>
              </a:prstGeom>
              <a:effectLst/>
            </p:spPr>
          </p:pic>
        </p:grpSp>
        <p:sp>
          <p:nvSpPr>
            <p:cNvPr id="37166" name="円形"/>
            <p:cNvSpPr/>
            <p:nvPr/>
          </p:nvSpPr>
          <p:spPr>
            <a:xfrm>
              <a:off x="379493" y="898609"/>
              <a:ext cx="93710" cy="9371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67" name="円形"/>
            <p:cNvSpPr/>
            <p:nvPr/>
          </p:nvSpPr>
          <p:spPr>
            <a:xfrm>
              <a:off x="930884" y="898609"/>
              <a:ext cx="93710" cy="9371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75" name="接続の線" descr="接続の線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>
              <a:off x="1865486" y="1739577"/>
              <a:ext cx="355745" cy="43278"/>
            </a:xfrm>
            <a:prstGeom prst="rect">
              <a:avLst/>
            </a:prstGeom>
            <a:effectLst/>
          </p:spPr>
        </p:pic>
      </p:grpSp>
      <p:grpSp>
        <p:nvGrpSpPr>
          <p:cNvPr id="37176" name="グループ"/>
          <p:cNvGrpSpPr/>
          <p:nvPr/>
        </p:nvGrpSpPr>
        <p:grpSpPr>
          <a:xfrm>
            <a:off x="15224429" y="8546133"/>
            <a:ext cx="2096686" cy="1499134"/>
            <a:chOff x="-44887" y="-44887"/>
            <a:chExt cx="2096684" cy="1499132"/>
          </a:xfrm>
        </p:grpSpPr>
        <p:grpSp>
          <p:nvGrpSpPr>
            <p:cNvPr id="37172" name="図形"/>
            <p:cNvGrpSpPr/>
            <p:nvPr/>
          </p:nvGrpSpPr>
          <p:grpSpPr>
            <a:xfrm rot="18815810">
              <a:off x="180161" y="154836"/>
              <a:ext cx="1002069" cy="1051023"/>
              <a:chOff x="0" y="0"/>
              <a:chExt cx="1002067" cy="1051022"/>
            </a:xfrm>
          </p:grpSpPr>
          <p:sp>
            <p:nvSpPr>
              <p:cNvPr id="37171" name="図形"/>
              <p:cNvSpPr/>
              <p:nvPr/>
            </p:nvSpPr>
            <p:spPr>
              <a:xfrm>
                <a:off x="31749" y="31750"/>
                <a:ext cx="938569" cy="9875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17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0"/>
                <a:ext cx="1002069" cy="1051023"/>
              </a:xfrm>
              <a:prstGeom prst="rect">
                <a:avLst/>
              </a:prstGeom>
              <a:effectLst/>
            </p:spPr>
          </p:pic>
        </p:grpSp>
        <p:sp>
          <p:nvSpPr>
            <p:cNvPr id="37173" name="円形"/>
            <p:cNvSpPr/>
            <p:nvPr/>
          </p:nvSpPr>
          <p:spPr>
            <a:xfrm>
              <a:off x="489744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174" name="円形"/>
            <p:cNvSpPr/>
            <p:nvPr/>
          </p:nvSpPr>
          <p:spPr>
            <a:xfrm>
              <a:off x="1004442" y="612885"/>
              <a:ext cx="87474" cy="8747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7477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1717190" y="1411312"/>
              <a:ext cx="334608" cy="42933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80" name="スライド番号"/>
          <p:cNvSpPr txBox="1"/>
          <p:nvPr>
            <p:ph type="sldNum" sz="quarter" idx="2"/>
          </p:nvPr>
        </p:nvSpPr>
        <p:spPr>
          <a:xfrm>
            <a:off x="23347988" y="15725930"/>
            <a:ext cx="2060795" cy="9048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7481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37483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37500" name="グループ"/>
          <p:cNvGrpSpPr/>
          <p:nvPr/>
        </p:nvGrpSpPr>
        <p:grpSpPr>
          <a:xfrm>
            <a:off x="3365655" y="28329"/>
            <a:ext cx="18196726" cy="2579950"/>
            <a:chOff x="0" y="-49253"/>
            <a:chExt cx="18196724" cy="2579948"/>
          </a:xfrm>
        </p:grpSpPr>
        <p:sp>
          <p:nvSpPr>
            <p:cNvPr id="37485" name="ハートのきゃべつ の   はっぱ   と  しん   を   さがそう"/>
            <p:cNvSpPr txBox="1"/>
            <p:nvPr/>
          </p:nvSpPr>
          <p:spPr>
            <a:xfrm>
              <a:off x="0" y="902838"/>
              <a:ext cx="18196726" cy="822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/>
            <a:p>
              <a:pPr>
                <a:defRPr sz="5300">
                  <a:latin typeface="ヒラギノ丸ゴ ProN W4"/>
                  <a:ea typeface="ヒラギノ丸ゴ ProN W4"/>
                  <a:cs typeface="ヒラギノ丸ゴ ProN W4"/>
                  <a:sym typeface="ヒラギノ丸ゴ ProN W4"/>
                </a:defRPr>
              </a:pPr>
              <a:r>
                <a:t>ハートのきゃべつ </a:t>
              </a:r>
              <a:r>
                <a:rPr sz="4400"/>
                <a:t>の  </a:t>
              </a:r>
              <a:r>
                <a:t> はっぱ　　 </a:t>
              </a:r>
              <a:r>
                <a:rPr sz="4100"/>
                <a:t>と  </a:t>
              </a:r>
              <a:r>
                <a:t>しん　　 </a:t>
              </a:r>
              <a:r>
                <a:rPr sz="4400"/>
                <a:t>を</a:t>
              </a:r>
              <a:r>
                <a:t>   さがそう</a:t>
              </a:r>
            </a:p>
          </p:txBody>
        </p:sp>
        <p:grpSp>
          <p:nvGrpSpPr>
            <p:cNvPr id="37492" name="グループ"/>
            <p:cNvGrpSpPr/>
            <p:nvPr/>
          </p:nvGrpSpPr>
          <p:grpSpPr>
            <a:xfrm>
              <a:off x="8753190" y="8294"/>
              <a:ext cx="2854840" cy="2108757"/>
              <a:chOff x="-44802" y="-44806"/>
              <a:chExt cx="2854838" cy="2108755"/>
            </a:xfrm>
          </p:grpSpPr>
          <p:grpSp>
            <p:nvGrpSpPr>
              <p:cNvPr id="37488" name="図形"/>
              <p:cNvGrpSpPr/>
              <p:nvPr/>
            </p:nvGrpSpPr>
            <p:grpSpPr>
              <a:xfrm rot="18815808">
                <a:off x="254915" y="210904"/>
                <a:ext cx="1299764" cy="1384832"/>
                <a:chOff x="0" y="0"/>
                <a:chExt cx="1299763" cy="1384830"/>
              </a:xfrm>
            </p:grpSpPr>
            <p:sp>
              <p:nvSpPr>
                <p:cNvPr id="37487" name="図形"/>
                <p:cNvSpPr/>
                <p:nvPr/>
              </p:nvSpPr>
              <p:spPr>
                <a:xfrm>
                  <a:off x="31750" y="31749"/>
                  <a:ext cx="1236264" cy="13212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3" h="21543" fill="norm" stroke="1" extrusionOk="0">
                      <a:moveTo>
                        <a:pt x="121" y="6217"/>
                      </a:moveTo>
                      <a:cubicBezTo>
                        <a:pt x="276" y="2701"/>
                        <a:pt x="3326" y="-57"/>
                        <a:pt x="6997" y="1"/>
                      </a:cubicBezTo>
                      <a:cubicBezTo>
                        <a:pt x="11504" y="71"/>
                        <a:pt x="14776" y="4138"/>
                        <a:pt x="13702" y="8336"/>
                      </a:cubicBezTo>
                      <a:cubicBezTo>
                        <a:pt x="17248" y="8093"/>
                        <a:pt x="20386" y="10509"/>
                        <a:pt x="20938" y="13873"/>
                      </a:cubicBezTo>
                      <a:cubicBezTo>
                        <a:pt x="21550" y="17607"/>
                        <a:pt x="18813" y="21084"/>
                        <a:pt x="14900" y="21543"/>
                      </a:cubicBezTo>
                      <a:cubicBezTo>
                        <a:pt x="12946" y="21494"/>
                        <a:pt x="11008" y="21191"/>
                        <a:pt x="9139" y="20641"/>
                      </a:cubicBezTo>
                      <a:cubicBezTo>
                        <a:pt x="6291" y="19804"/>
                        <a:pt x="3653" y="18413"/>
                        <a:pt x="1390" y="16554"/>
                      </a:cubicBezTo>
                      <a:cubicBezTo>
                        <a:pt x="774" y="14838"/>
                        <a:pt x="358" y="13062"/>
                        <a:pt x="152" y="11258"/>
                      </a:cubicBezTo>
                      <a:cubicBezTo>
                        <a:pt x="-40" y="9583"/>
                        <a:pt x="-50" y="7894"/>
                        <a:pt x="121" y="6217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48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299764" cy="138483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489" name="円形"/>
              <p:cNvSpPr/>
              <p:nvPr/>
            </p:nvSpPr>
            <p:spPr>
              <a:xfrm>
                <a:off x="476905" y="944051"/>
                <a:ext cx="118766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490" name="円形"/>
              <p:cNvSpPr/>
              <p:nvPr/>
            </p:nvSpPr>
            <p:spPr>
              <a:xfrm>
                <a:off x="1175723" y="944051"/>
                <a:ext cx="118765" cy="118766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920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369361" y="2019287"/>
                <a:ext cx="440675" cy="4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499" name="グループ"/>
            <p:cNvGrpSpPr/>
            <p:nvPr/>
          </p:nvGrpSpPr>
          <p:grpSpPr>
            <a:xfrm rot="353112">
              <a:off x="12209925" y="91052"/>
              <a:ext cx="2854925" cy="2299338"/>
              <a:chOff x="-44887" y="-44887"/>
              <a:chExt cx="2854923" cy="2299336"/>
            </a:xfrm>
          </p:grpSpPr>
          <p:grpSp>
            <p:nvGrpSpPr>
              <p:cNvPr id="37495" name="図形"/>
              <p:cNvGrpSpPr/>
              <p:nvPr/>
            </p:nvGrpSpPr>
            <p:grpSpPr>
              <a:xfrm rot="18815808">
                <a:off x="253960" y="213934"/>
                <a:ext cx="1309031" cy="1386403"/>
                <a:chOff x="0" y="0"/>
                <a:chExt cx="1309029" cy="1386402"/>
              </a:xfrm>
            </p:grpSpPr>
            <p:sp>
              <p:nvSpPr>
                <p:cNvPr id="37494" name="図形"/>
                <p:cNvSpPr/>
                <p:nvPr/>
              </p:nvSpPr>
              <p:spPr>
                <a:xfrm>
                  <a:off x="31749" y="31750"/>
                  <a:ext cx="1245531" cy="132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5" h="21312" fill="norm" stroke="1" extrusionOk="0">
                      <a:moveTo>
                        <a:pt x="185" y="6167"/>
                      </a:moveTo>
                      <a:cubicBezTo>
                        <a:pt x="80" y="2583"/>
                        <a:pt x="3233" y="-288"/>
                        <a:pt x="6932" y="23"/>
                      </a:cubicBezTo>
                      <a:cubicBezTo>
                        <a:pt x="11684" y="423"/>
                        <a:pt x="14408" y="5443"/>
                        <a:pt x="12044" y="9443"/>
                      </a:cubicBezTo>
                      <a:cubicBezTo>
                        <a:pt x="15656" y="8026"/>
                        <a:pt x="19720" y="10070"/>
                        <a:pt x="20613" y="13733"/>
                      </a:cubicBezTo>
                      <a:cubicBezTo>
                        <a:pt x="21529" y="17492"/>
                        <a:pt x="18684" y="21132"/>
                        <a:pt x="14688" y="21312"/>
                      </a:cubicBezTo>
                      <a:cubicBezTo>
                        <a:pt x="12942" y="20753"/>
                        <a:pt x="11119" y="20452"/>
                        <a:pt x="9279" y="20418"/>
                      </a:cubicBezTo>
                      <a:cubicBezTo>
                        <a:pt x="8048" y="20396"/>
                        <a:pt x="6817" y="20495"/>
                        <a:pt x="5605" y="20712"/>
                      </a:cubicBezTo>
                      <a:cubicBezTo>
                        <a:pt x="2735" y="18209"/>
                        <a:pt x="834" y="14835"/>
                        <a:pt x="216" y="11148"/>
                      </a:cubicBezTo>
                      <a:cubicBezTo>
                        <a:pt x="-61" y="9499"/>
                        <a:pt x="-71" y="7819"/>
                        <a:pt x="185" y="6167"/>
                      </a:cubicBezTo>
                      <a:close/>
                    </a:path>
                  </a:pathLst>
                </a:custGeom>
                <a:solidFill>
                  <a:srgbClr val="F1F8F7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493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09031" cy="138640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496" name="円形"/>
              <p:cNvSpPr/>
              <p:nvPr/>
            </p:nvSpPr>
            <p:spPr>
              <a:xfrm>
                <a:off x="480960" y="1138874"/>
                <a:ext cx="118765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497" name="円形"/>
              <p:cNvSpPr/>
              <p:nvPr/>
            </p:nvSpPr>
            <p:spPr>
              <a:xfrm>
                <a:off x="1179777" y="1138874"/>
                <a:ext cx="118766" cy="11876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3920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369361" y="2209787"/>
                <a:ext cx="440675" cy="44663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7507" name="グループ"/>
          <p:cNvGrpSpPr/>
          <p:nvPr/>
        </p:nvGrpSpPr>
        <p:grpSpPr>
          <a:xfrm>
            <a:off x="8665376" y="11531973"/>
            <a:ext cx="1782693" cy="1465332"/>
            <a:chOff x="-101705" y="-98988"/>
            <a:chExt cx="1782691" cy="1465330"/>
          </a:xfrm>
        </p:grpSpPr>
        <p:grpSp>
          <p:nvGrpSpPr>
            <p:cNvPr id="37503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7502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0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7504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05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0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7514" name="グループ"/>
          <p:cNvGrpSpPr/>
          <p:nvPr/>
        </p:nvGrpSpPr>
        <p:grpSpPr>
          <a:xfrm>
            <a:off x="6647134" y="12291657"/>
            <a:ext cx="3424072" cy="2303828"/>
            <a:chOff x="-44887" y="-49908"/>
            <a:chExt cx="3424071" cy="2303826"/>
          </a:xfrm>
        </p:grpSpPr>
        <p:grpSp>
          <p:nvGrpSpPr>
            <p:cNvPr id="37510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7509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0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7511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12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08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7521" name="グループ"/>
          <p:cNvGrpSpPr/>
          <p:nvPr/>
        </p:nvGrpSpPr>
        <p:grpSpPr>
          <a:xfrm>
            <a:off x="14892264" y="10604193"/>
            <a:ext cx="1725875" cy="1237327"/>
            <a:chOff x="-44887" y="-44887"/>
            <a:chExt cx="1725874" cy="1237326"/>
          </a:xfrm>
        </p:grpSpPr>
        <p:grpSp>
          <p:nvGrpSpPr>
            <p:cNvPr id="3751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51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1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51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1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1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28" name="グループ"/>
          <p:cNvGrpSpPr/>
          <p:nvPr/>
        </p:nvGrpSpPr>
        <p:grpSpPr>
          <a:xfrm>
            <a:off x="9799754" y="11471755"/>
            <a:ext cx="1661552" cy="1202338"/>
            <a:chOff x="-44887" y="-44887"/>
            <a:chExt cx="1661551" cy="1202336"/>
          </a:xfrm>
        </p:grpSpPr>
        <p:grpSp>
          <p:nvGrpSpPr>
            <p:cNvPr id="3752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52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2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52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2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1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35" name="グループ"/>
          <p:cNvGrpSpPr/>
          <p:nvPr/>
        </p:nvGrpSpPr>
        <p:grpSpPr>
          <a:xfrm>
            <a:off x="15002533" y="11410314"/>
            <a:ext cx="3293950" cy="2258796"/>
            <a:chOff x="-44887" y="-53521"/>
            <a:chExt cx="3293948" cy="2258794"/>
          </a:xfrm>
        </p:grpSpPr>
        <p:grpSp>
          <p:nvGrpSpPr>
            <p:cNvPr id="37531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530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2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532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33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14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542" name="グループ"/>
          <p:cNvGrpSpPr/>
          <p:nvPr/>
        </p:nvGrpSpPr>
        <p:grpSpPr>
          <a:xfrm>
            <a:off x="8458725" y="10855882"/>
            <a:ext cx="3486435" cy="2227973"/>
            <a:chOff x="-37417" y="-35910"/>
            <a:chExt cx="3486434" cy="2227972"/>
          </a:xfrm>
        </p:grpSpPr>
        <p:grpSp>
          <p:nvGrpSpPr>
            <p:cNvPr id="3753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53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3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53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4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1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549" name="グループ"/>
          <p:cNvGrpSpPr/>
          <p:nvPr/>
        </p:nvGrpSpPr>
        <p:grpSpPr>
          <a:xfrm>
            <a:off x="14534410" y="2144264"/>
            <a:ext cx="1725876" cy="1389170"/>
            <a:chOff x="-44887" y="-44887"/>
            <a:chExt cx="1725874" cy="1389168"/>
          </a:xfrm>
        </p:grpSpPr>
        <p:grpSp>
          <p:nvGrpSpPr>
            <p:cNvPr id="3754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54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4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54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4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1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56" name="グループ"/>
          <p:cNvGrpSpPr/>
          <p:nvPr/>
        </p:nvGrpSpPr>
        <p:grpSpPr>
          <a:xfrm>
            <a:off x="10841561" y="10257519"/>
            <a:ext cx="3343753" cy="2357297"/>
            <a:chOff x="-44887" y="-49677"/>
            <a:chExt cx="3343751" cy="2357296"/>
          </a:xfrm>
        </p:grpSpPr>
        <p:grpSp>
          <p:nvGrpSpPr>
            <p:cNvPr id="37552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7551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50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7553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54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20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7563" name="グループ"/>
          <p:cNvGrpSpPr/>
          <p:nvPr/>
        </p:nvGrpSpPr>
        <p:grpSpPr>
          <a:xfrm>
            <a:off x="5242001" y="12218921"/>
            <a:ext cx="1725875" cy="1237327"/>
            <a:chOff x="-44887" y="-44887"/>
            <a:chExt cx="1725874" cy="1237326"/>
          </a:xfrm>
        </p:grpSpPr>
        <p:grpSp>
          <p:nvGrpSpPr>
            <p:cNvPr id="3755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55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5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56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6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2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70" name="グループ"/>
          <p:cNvGrpSpPr/>
          <p:nvPr/>
        </p:nvGrpSpPr>
        <p:grpSpPr>
          <a:xfrm>
            <a:off x="7476953" y="11166556"/>
            <a:ext cx="1661553" cy="1202338"/>
            <a:chOff x="-44887" y="-44887"/>
            <a:chExt cx="1661551" cy="1202336"/>
          </a:xfrm>
        </p:grpSpPr>
        <p:grpSp>
          <p:nvGrpSpPr>
            <p:cNvPr id="3756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56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6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56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6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2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77" name="グループ"/>
          <p:cNvGrpSpPr/>
          <p:nvPr/>
        </p:nvGrpSpPr>
        <p:grpSpPr>
          <a:xfrm>
            <a:off x="613238" y="5651291"/>
            <a:ext cx="1725875" cy="1389170"/>
            <a:chOff x="-44887" y="-44887"/>
            <a:chExt cx="1725874" cy="1389168"/>
          </a:xfrm>
        </p:grpSpPr>
        <p:grpSp>
          <p:nvGrpSpPr>
            <p:cNvPr id="3757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57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7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57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7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2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84" name="グループ"/>
          <p:cNvGrpSpPr/>
          <p:nvPr/>
        </p:nvGrpSpPr>
        <p:grpSpPr>
          <a:xfrm>
            <a:off x="9597944" y="9765379"/>
            <a:ext cx="1725875" cy="1237327"/>
            <a:chOff x="-44887" y="-44887"/>
            <a:chExt cx="1725874" cy="1237326"/>
          </a:xfrm>
        </p:grpSpPr>
        <p:grpSp>
          <p:nvGrpSpPr>
            <p:cNvPr id="3758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57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7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58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8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2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91" name="グループ"/>
          <p:cNvGrpSpPr/>
          <p:nvPr/>
        </p:nvGrpSpPr>
        <p:grpSpPr>
          <a:xfrm>
            <a:off x="8378423" y="9881948"/>
            <a:ext cx="1661553" cy="1202338"/>
            <a:chOff x="-44887" y="-44887"/>
            <a:chExt cx="1661551" cy="1202336"/>
          </a:xfrm>
        </p:grpSpPr>
        <p:grpSp>
          <p:nvGrpSpPr>
            <p:cNvPr id="3758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58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8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58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8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3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598" name="グループ"/>
          <p:cNvGrpSpPr/>
          <p:nvPr/>
        </p:nvGrpSpPr>
        <p:grpSpPr>
          <a:xfrm>
            <a:off x="9626139" y="10577146"/>
            <a:ext cx="1725875" cy="1389169"/>
            <a:chOff x="-44887" y="-44887"/>
            <a:chExt cx="1725874" cy="1389168"/>
          </a:xfrm>
        </p:grpSpPr>
        <p:grpSp>
          <p:nvGrpSpPr>
            <p:cNvPr id="3759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59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9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59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59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3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05" name="グループ"/>
          <p:cNvGrpSpPr/>
          <p:nvPr/>
        </p:nvGrpSpPr>
        <p:grpSpPr>
          <a:xfrm>
            <a:off x="16209695" y="10411339"/>
            <a:ext cx="1725875" cy="1237327"/>
            <a:chOff x="-44887" y="-44887"/>
            <a:chExt cx="1725874" cy="1237326"/>
          </a:xfrm>
        </p:grpSpPr>
        <p:grpSp>
          <p:nvGrpSpPr>
            <p:cNvPr id="3760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60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59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60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0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3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12" name="グループ"/>
          <p:cNvGrpSpPr/>
          <p:nvPr/>
        </p:nvGrpSpPr>
        <p:grpSpPr>
          <a:xfrm>
            <a:off x="10850586" y="11367477"/>
            <a:ext cx="1661553" cy="1202338"/>
            <a:chOff x="-44887" y="-44887"/>
            <a:chExt cx="1661551" cy="1202336"/>
          </a:xfrm>
        </p:grpSpPr>
        <p:grpSp>
          <p:nvGrpSpPr>
            <p:cNvPr id="3760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60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0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60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1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3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19" name="グループ"/>
          <p:cNvGrpSpPr/>
          <p:nvPr/>
        </p:nvGrpSpPr>
        <p:grpSpPr>
          <a:xfrm>
            <a:off x="16065444" y="11245854"/>
            <a:ext cx="1725875" cy="1389169"/>
            <a:chOff x="-44887" y="-44887"/>
            <a:chExt cx="1725874" cy="1389168"/>
          </a:xfrm>
        </p:grpSpPr>
        <p:grpSp>
          <p:nvGrpSpPr>
            <p:cNvPr id="3761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61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1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61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1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3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26" name="グループ"/>
          <p:cNvGrpSpPr/>
          <p:nvPr/>
        </p:nvGrpSpPr>
        <p:grpSpPr>
          <a:xfrm>
            <a:off x="7382253" y="5478080"/>
            <a:ext cx="3486436" cy="2227973"/>
            <a:chOff x="-37417" y="-35910"/>
            <a:chExt cx="3486434" cy="2227972"/>
          </a:xfrm>
        </p:grpSpPr>
        <p:grpSp>
          <p:nvGrpSpPr>
            <p:cNvPr id="3762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62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2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62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2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4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633" name="グループ"/>
          <p:cNvGrpSpPr/>
          <p:nvPr/>
        </p:nvGrpSpPr>
        <p:grpSpPr>
          <a:xfrm>
            <a:off x="1382611" y="3906172"/>
            <a:ext cx="1782692" cy="1465332"/>
            <a:chOff x="-101705" y="-98988"/>
            <a:chExt cx="1782691" cy="1465330"/>
          </a:xfrm>
        </p:grpSpPr>
        <p:grpSp>
          <p:nvGrpSpPr>
            <p:cNvPr id="37629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7628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2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7630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31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4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7640" name="グループ"/>
          <p:cNvGrpSpPr/>
          <p:nvPr/>
        </p:nvGrpSpPr>
        <p:grpSpPr>
          <a:xfrm>
            <a:off x="595155" y="3833187"/>
            <a:ext cx="3424073" cy="2303828"/>
            <a:chOff x="-44887" y="-49908"/>
            <a:chExt cx="3424071" cy="2303826"/>
          </a:xfrm>
        </p:grpSpPr>
        <p:grpSp>
          <p:nvGrpSpPr>
            <p:cNvPr id="37636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7635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3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7637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38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44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7647" name="グループ"/>
          <p:cNvGrpSpPr/>
          <p:nvPr/>
        </p:nvGrpSpPr>
        <p:grpSpPr>
          <a:xfrm>
            <a:off x="7773552" y="2529293"/>
            <a:ext cx="1725875" cy="1237327"/>
            <a:chOff x="-44887" y="-44887"/>
            <a:chExt cx="1725874" cy="1237326"/>
          </a:xfrm>
        </p:grpSpPr>
        <p:grpSp>
          <p:nvGrpSpPr>
            <p:cNvPr id="37643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642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41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644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45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4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54" name="グループ"/>
          <p:cNvGrpSpPr/>
          <p:nvPr/>
        </p:nvGrpSpPr>
        <p:grpSpPr>
          <a:xfrm>
            <a:off x="6116897" y="3125607"/>
            <a:ext cx="1661553" cy="1202338"/>
            <a:chOff x="-44887" y="-44887"/>
            <a:chExt cx="1661551" cy="1202336"/>
          </a:xfrm>
        </p:grpSpPr>
        <p:grpSp>
          <p:nvGrpSpPr>
            <p:cNvPr id="37650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649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4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651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52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4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61" name="グループ"/>
          <p:cNvGrpSpPr/>
          <p:nvPr/>
        </p:nvGrpSpPr>
        <p:grpSpPr>
          <a:xfrm>
            <a:off x="6414705" y="2301386"/>
            <a:ext cx="3293950" cy="2258795"/>
            <a:chOff x="-44887" y="-53521"/>
            <a:chExt cx="3293948" cy="2258794"/>
          </a:xfrm>
        </p:grpSpPr>
        <p:grpSp>
          <p:nvGrpSpPr>
            <p:cNvPr id="3765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65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65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5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5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668" name="グループ"/>
          <p:cNvGrpSpPr/>
          <p:nvPr/>
        </p:nvGrpSpPr>
        <p:grpSpPr>
          <a:xfrm>
            <a:off x="581069" y="2299288"/>
            <a:ext cx="3486435" cy="2227973"/>
            <a:chOff x="-37417" y="-35910"/>
            <a:chExt cx="3486434" cy="2227972"/>
          </a:xfrm>
        </p:grpSpPr>
        <p:grpSp>
          <p:nvGrpSpPr>
            <p:cNvPr id="3766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66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6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66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6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5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675" name="グループ"/>
          <p:cNvGrpSpPr/>
          <p:nvPr/>
        </p:nvGrpSpPr>
        <p:grpSpPr>
          <a:xfrm>
            <a:off x="7478120" y="3936227"/>
            <a:ext cx="1725875" cy="1389169"/>
            <a:chOff x="-44887" y="-44887"/>
            <a:chExt cx="1725874" cy="1389168"/>
          </a:xfrm>
        </p:grpSpPr>
        <p:grpSp>
          <p:nvGrpSpPr>
            <p:cNvPr id="3767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67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6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67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7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5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82" name="グループ"/>
          <p:cNvGrpSpPr/>
          <p:nvPr/>
        </p:nvGrpSpPr>
        <p:grpSpPr>
          <a:xfrm>
            <a:off x="7173398" y="6199953"/>
            <a:ext cx="3343753" cy="2357298"/>
            <a:chOff x="-44887" y="-49677"/>
            <a:chExt cx="3343751" cy="2357296"/>
          </a:xfrm>
        </p:grpSpPr>
        <p:grpSp>
          <p:nvGrpSpPr>
            <p:cNvPr id="37678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7677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76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7679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80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56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7689" name="グループ"/>
          <p:cNvGrpSpPr/>
          <p:nvPr/>
        </p:nvGrpSpPr>
        <p:grpSpPr>
          <a:xfrm>
            <a:off x="713704" y="4768871"/>
            <a:ext cx="1725875" cy="1237327"/>
            <a:chOff x="-44887" y="-44887"/>
            <a:chExt cx="1725874" cy="1237326"/>
          </a:xfrm>
        </p:grpSpPr>
        <p:grpSp>
          <p:nvGrpSpPr>
            <p:cNvPr id="3768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68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8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68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8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5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696" name="グループ"/>
          <p:cNvGrpSpPr/>
          <p:nvPr/>
        </p:nvGrpSpPr>
        <p:grpSpPr>
          <a:xfrm>
            <a:off x="5369207" y="2138463"/>
            <a:ext cx="1661553" cy="1202338"/>
            <a:chOff x="-44887" y="-44887"/>
            <a:chExt cx="1661551" cy="1202336"/>
          </a:xfrm>
        </p:grpSpPr>
        <p:grpSp>
          <p:nvGrpSpPr>
            <p:cNvPr id="37692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691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9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693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694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6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03" name="グループ"/>
          <p:cNvGrpSpPr/>
          <p:nvPr/>
        </p:nvGrpSpPr>
        <p:grpSpPr>
          <a:xfrm>
            <a:off x="4122106" y="11231966"/>
            <a:ext cx="1725875" cy="1389170"/>
            <a:chOff x="-44887" y="-44887"/>
            <a:chExt cx="1725874" cy="1389168"/>
          </a:xfrm>
        </p:grpSpPr>
        <p:grpSp>
          <p:nvGrpSpPr>
            <p:cNvPr id="3769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69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69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70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0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6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10" name="グループ"/>
          <p:cNvGrpSpPr/>
          <p:nvPr/>
        </p:nvGrpSpPr>
        <p:grpSpPr>
          <a:xfrm>
            <a:off x="2909389" y="6750113"/>
            <a:ext cx="1725875" cy="1237327"/>
            <a:chOff x="-44887" y="-44887"/>
            <a:chExt cx="1725874" cy="1237326"/>
          </a:xfrm>
        </p:grpSpPr>
        <p:grpSp>
          <p:nvGrpSpPr>
            <p:cNvPr id="3770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70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0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70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0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6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17" name="グループ"/>
          <p:cNvGrpSpPr/>
          <p:nvPr/>
        </p:nvGrpSpPr>
        <p:grpSpPr>
          <a:xfrm>
            <a:off x="919603" y="3062412"/>
            <a:ext cx="1661552" cy="1202338"/>
            <a:chOff x="-44887" y="-44887"/>
            <a:chExt cx="1661551" cy="1202336"/>
          </a:xfrm>
        </p:grpSpPr>
        <p:grpSp>
          <p:nvGrpSpPr>
            <p:cNvPr id="3771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71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1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71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1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6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24" name="グループ"/>
          <p:cNvGrpSpPr/>
          <p:nvPr/>
        </p:nvGrpSpPr>
        <p:grpSpPr>
          <a:xfrm>
            <a:off x="1567528" y="2167804"/>
            <a:ext cx="1725875" cy="1389169"/>
            <a:chOff x="-44887" y="-44887"/>
            <a:chExt cx="1725874" cy="1389168"/>
          </a:xfrm>
        </p:grpSpPr>
        <p:grpSp>
          <p:nvGrpSpPr>
            <p:cNvPr id="3772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71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1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72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2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6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31" name="グループ"/>
          <p:cNvGrpSpPr/>
          <p:nvPr/>
        </p:nvGrpSpPr>
        <p:grpSpPr>
          <a:xfrm>
            <a:off x="2904442" y="7695561"/>
            <a:ext cx="1725875" cy="1237328"/>
            <a:chOff x="-44887" y="-44887"/>
            <a:chExt cx="1725874" cy="1237326"/>
          </a:xfrm>
        </p:grpSpPr>
        <p:grpSp>
          <p:nvGrpSpPr>
            <p:cNvPr id="3772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72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2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72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2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7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38" name="グループ"/>
          <p:cNvGrpSpPr/>
          <p:nvPr/>
        </p:nvGrpSpPr>
        <p:grpSpPr>
          <a:xfrm>
            <a:off x="7234136" y="3126460"/>
            <a:ext cx="1661553" cy="1202338"/>
            <a:chOff x="-44887" y="-44887"/>
            <a:chExt cx="1661551" cy="1202336"/>
          </a:xfrm>
        </p:grpSpPr>
        <p:grpSp>
          <p:nvGrpSpPr>
            <p:cNvPr id="3773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73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3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73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3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7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45" name="グループ"/>
          <p:cNvGrpSpPr/>
          <p:nvPr/>
        </p:nvGrpSpPr>
        <p:grpSpPr>
          <a:xfrm>
            <a:off x="8738930" y="4020593"/>
            <a:ext cx="1725875" cy="1389169"/>
            <a:chOff x="-44887" y="-44887"/>
            <a:chExt cx="1725874" cy="1389168"/>
          </a:xfrm>
        </p:grpSpPr>
        <p:grpSp>
          <p:nvGrpSpPr>
            <p:cNvPr id="3774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74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3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74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4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7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52" name="グループ"/>
          <p:cNvGrpSpPr/>
          <p:nvPr/>
        </p:nvGrpSpPr>
        <p:grpSpPr>
          <a:xfrm>
            <a:off x="6432829" y="4033298"/>
            <a:ext cx="3486436" cy="2227973"/>
            <a:chOff x="-37417" y="-35910"/>
            <a:chExt cx="3486434" cy="2227972"/>
          </a:xfrm>
        </p:grpSpPr>
        <p:grpSp>
          <p:nvGrpSpPr>
            <p:cNvPr id="3774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74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4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74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5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7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759" name="グループ"/>
          <p:cNvGrpSpPr/>
          <p:nvPr/>
        </p:nvGrpSpPr>
        <p:grpSpPr>
          <a:xfrm>
            <a:off x="6787560" y="4832918"/>
            <a:ext cx="1725875" cy="1237328"/>
            <a:chOff x="-44887" y="-44887"/>
            <a:chExt cx="1725874" cy="1237326"/>
          </a:xfrm>
        </p:grpSpPr>
        <p:grpSp>
          <p:nvGrpSpPr>
            <p:cNvPr id="3775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75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5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75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5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7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66" name="グループ"/>
          <p:cNvGrpSpPr/>
          <p:nvPr/>
        </p:nvGrpSpPr>
        <p:grpSpPr>
          <a:xfrm>
            <a:off x="8393129" y="3122727"/>
            <a:ext cx="1725875" cy="1389169"/>
            <a:chOff x="-44887" y="-44887"/>
            <a:chExt cx="1725874" cy="1389168"/>
          </a:xfrm>
        </p:grpSpPr>
        <p:grpSp>
          <p:nvGrpSpPr>
            <p:cNvPr id="3776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76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6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76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6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8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773" name="グループ"/>
          <p:cNvGrpSpPr/>
          <p:nvPr/>
        </p:nvGrpSpPr>
        <p:grpSpPr>
          <a:xfrm>
            <a:off x="18939611" y="12072586"/>
            <a:ext cx="1782693" cy="1465332"/>
            <a:chOff x="-101705" y="-98988"/>
            <a:chExt cx="1782691" cy="1465330"/>
          </a:xfrm>
        </p:grpSpPr>
        <p:grpSp>
          <p:nvGrpSpPr>
            <p:cNvPr id="37769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7768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6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7770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71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8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7780" name="グループ"/>
          <p:cNvGrpSpPr/>
          <p:nvPr/>
        </p:nvGrpSpPr>
        <p:grpSpPr>
          <a:xfrm>
            <a:off x="11068805" y="5464462"/>
            <a:ext cx="3424072" cy="2303828"/>
            <a:chOff x="-44887" y="-49908"/>
            <a:chExt cx="3424071" cy="2303826"/>
          </a:xfrm>
        </p:grpSpPr>
        <p:grpSp>
          <p:nvGrpSpPr>
            <p:cNvPr id="37776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7775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7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7777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78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84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7787" name="グループ"/>
          <p:cNvGrpSpPr/>
          <p:nvPr/>
        </p:nvGrpSpPr>
        <p:grpSpPr>
          <a:xfrm>
            <a:off x="17604349" y="5965427"/>
            <a:ext cx="3293950" cy="2258796"/>
            <a:chOff x="-44887" y="-53521"/>
            <a:chExt cx="3293948" cy="2258794"/>
          </a:xfrm>
        </p:grpSpPr>
        <p:grpSp>
          <p:nvGrpSpPr>
            <p:cNvPr id="37783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782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8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784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85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86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794" name="グループ"/>
          <p:cNvGrpSpPr/>
          <p:nvPr/>
        </p:nvGrpSpPr>
        <p:grpSpPr>
          <a:xfrm>
            <a:off x="21359802" y="7876222"/>
            <a:ext cx="1725875" cy="1389170"/>
            <a:chOff x="-44887" y="-44887"/>
            <a:chExt cx="1725874" cy="1389168"/>
          </a:xfrm>
        </p:grpSpPr>
        <p:grpSp>
          <p:nvGrpSpPr>
            <p:cNvPr id="3779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78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8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79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9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8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01" name="グループ"/>
          <p:cNvGrpSpPr/>
          <p:nvPr/>
        </p:nvGrpSpPr>
        <p:grpSpPr>
          <a:xfrm>
            <a:off x="12449287" y="5156592"/>
            <a:ext cx="1725875" cy="1237327"/>
            <a:chOff x="-44887" y="-44887"/>
            <a:chExt cx="1725874" cy="1237326"/>
          </a:xfrm>
        </p:grpSpPr>
        <p:grpSp>
          <p:nvGrpSpPr>
            <p:cNvPr id="3779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79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79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79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79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9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08" name="グループ"/>
          <p:cNvGrpSpPr/>
          <p:nvPr/>
        </p:nvGrpSpPr>
        <p:grpSpPr>
          <a:xfrm>
            <a:off x="12221001" y="5934637"/>
            <a:ext cx="1725875" cy="1389169"/>
            <a:chOff x="-44887" y="-44887"/>
            <a:chExt cx="1725874" cy="1389168"/>
          </a:xfrm>
        </p:grpSpPr>
        <p:grpSp>
          <p:nvGrpSpPr>
            <p:cNvPr id="3780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80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0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80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0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9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15" name="グループ"/>
          <p:cNvGrpSpPr/>
          <p:nvPr/>
        </p:nvGrpSpPr>
        <p:grpSpPr>
          <a:xfrm>
            <a:off x="18196596" y="6641030"/>
            <a:ext cx="1725875" cy="1389170"/>
            <a:chOff x="-44887" y="-44887"/>
            <a:chExt cx="1725874" cy="1389168"/>
          </a:xfrm>
        </p:grpSpPr>
        <p:grpSp>
          <p:nvGrpSpPr>
            <p:cNvPr id="3781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81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0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81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1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9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22" name="グループ"/>
          <p:cNvGrpSpPr/>
          <p:nvPr/>
        </p:nvGrpSpPr>
        <p:grpSpPr>
          <a:xfrm>
            <a:off x="21155853" y="5571134"/>
            <a:ext cx="3486436" cy="2227973"/>
            <a:chOff x="-37417" y="-35910"/>
            <a:chExt cx="3486434" cy="2227972"/>
          </a:xfrm>
        </p:grpSpPr>
        <p:grpSp>
          <p:nvGrpSpPr>
            <p:cNvPr id="3781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81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1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81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2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9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829" name="グループ"/>
          <p:cNvGrpSpPr/>
          <p:nvPr/>
        </p:nvGrpSpPr>
        <p:grpSpPr>
          <a:xfrm>
            <a:off x="17601379" y="4229364"/>
            <a:ext cx="1725875" cy="1237328"/>
            <a:chOff x="-44887" y="-44887"/>
            <a:chExt cx="1725874" cy="1237326"/>
          </a:xfrm>
        </p:grpSpPr>
        <p:grpSp>
          <p:nvGrpSpPr>
            <p:cNvPr id="3782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82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2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82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2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29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36" name="グループ"/>
          <p:cNvGrpSpPr/>
          <p:nvPr/>
        </p:nvGrpSpPr>
        <p:grpSpPr>
          <a:xfrm>
            <a:off x="16115942" y="9512033"/>
            <a:ext cx="1661553" cy="1202338"/>
            <a:chOff x="-44887" y="-44887"/>
            <a:chExt cx="1661551" cy="1202336"/>
          </a:xfrm>
        </p:grpSpPr>
        <p:grpSp>
          <p:nvGrpSpPr>
            <p:cNvPr id="37832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831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3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833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34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0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43" name="グループ"/>
          <p:cNvGrpSpPr/>
          <p:nvPr/>
        </p:nvGrpSpPr>
        <p:grpSpPr>
          <a:xfrm>
            <a:off x="18687726" y="11394557"/>
            <a:ext cx="3293950" cy="2258795"/>
            <a:chOff x="-44887" y="-53521"/>
            <a:chExt cx="3293948" cy="2258794"/>
          </a:xfrm>
        </p:grpSpPr>
        <p:grpSp>
          <p:nvGrpSpPr>
            <p:cNvPr id="37839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838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3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840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41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02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850" name="グループ"/>
          <p:cNvGrpSpPr/>
          <p:nvPr/>
        </p:nvGrpSpPr>
        <p:grpSpPr>
          <a:xfrm>
            <a:off x="19275168" y="10052318"/>
            <a:ext cx="3486436" cy="2227972"/>
            <a:chOff x="-37417" y="-35910"/>
            <a:chExt cx="3486434" cy="2227972"/>
          </a:xfrm>
        </p:grpSpPr>
        <p:grpSp>
          <p:nvGrpSpPr>
            <p:cNvPr id="37846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845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4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847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48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0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857" name="グループ"/>
          <p:cNvGrpSpPr/>
          <p:nvPr/>
        </p:nvGrpSpPr>
        <p:grpSpPr>
          <a:xfrm>
            <a:off x="19722308" y="5885049"/>
            <a:ext cx="3343753" cy="2357298"/>
            <a:chOff x="-44887" y="-49677"/>
            <a:chExt cx="3343751" cy="2357296"/>
          </a:xfrm>
        </p:grpSpPr>
        <p:grpSp>
          <p:nvGrpSpPr>
            <p:cNvPr id="37853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7852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51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7854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55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06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7864" name="グループ"/>
          <p:cNvGrpSpPr/>
          <p:nvPr/>
        </p:nvGrpSpPr>
        <p:grpSpPr>
          <a:xfrm>
            <a:off x="18959117" y="10710935"/>
            <a:ext cx="1661553" cy="1202338"/>
            <a:chOff x="-44887" y="-44887"/>
            <a:chExt cx="1661551" cy="1202336"/>
          </a:xfrm>
        </p:grpSpPr>
        <p:grpSp>
          <p:nvGrpSpPr>
            <p:cNvPr id="37860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859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5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861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62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0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71" name="グループ"/>
          <p:cNvGrpSpPr/>
          <p:nvPr/>
        </p:nvGrpSpPr>
        <p:grpSpPr>
          <a:xfrm>
            <a:off x="20118261" y="11783705"/>
            <a:ext cx="1725875" cy="1237327"/>
            <a:chOff x="-44887" y="-44887"/>
            <a:chExt cx="1725874" cy="1237326"/>
          </a:xfrm>
        </p:grpSpPr>
        <p:grpSp>
          <p:nvGrpSpPr>
            <p:cNvPr id="3786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86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6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86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6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1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78" name="グループ"/>
          <p:cNvGrpSpPr/>
          <p:nvPr/>
        </p:nvGrpSpPr>
        <p:grpSpPr>
          <a:xfrm>
            <a:off x="19909603" y="11016132"/>
            <a:ext cx="1661553" cy="1202338"/>
            <a:chOff x="-44887" y="-44887"/>
            <a:chExt cx="1661551" cy="1202336"/>
          </a:xfrm>
        </p:grpSpPr>
        <p:grpSp>
          <p:nvGrpSpPr>
            <p:cNvPr id="3787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87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87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7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1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85" name="グループ"/>
          <p:cNvGrpSpPr/>
          <p:nvPr/>
        </p:nvGrpSpPr>
        <p:grpSpPr>
          <a:xfrm>
            <a:off x="20464720" y="9955246"/>
            <a:ext cx="1725875" cy="1389170"/>
            <a:chOff x="-44887" y="-44887"/>
            <a:chExt cx="1725874" cy="1389168"/>
          </a:xfrm>
        </p:grpSpPr>
        <p:grpSp>
          <p:nvGrpSpPr>
            <p:cNvPr id="3788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88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7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88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8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1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92" name="グループ"/>
          <p:cNvGrpSpPr/>
          <p:nvPr/>
        </p:nvGrpSpPr>
        <p:grpSpPr>
          <a:xfrm>
            <a:off x="17482623" y="5006983"/>
            <a:ext cx="1661552" cy="1202338"/>
            <a:chOff x="-44887" y="-44887"/>
            <a:chExt cx="1661551" cy="1202336"/>
          </a:xfrm>
        </p:grpSpPr>
        <p:grpSp>
          <p:nvGrpSpPr>
            <p:cNvPr id="3788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88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8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788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9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1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899" name="グループ"/>
          <p:cNvGrpSpPr/>
          <p:nvPr/>
        </p:nvGrpSpPr>
        <p:grpSpPr>
          <a:xfrm>
            <a:off x="18566637" y="4832333"/>
            <a:ext cx="1725875" cy="1389169"/>
            <a:chOff x="-44887" y="-44887"/>
            <a:chExt cx="1725874" cy="1389168"/>
          </a:xfrm>
        </p:grpSpPr>
        <p:grpSp>
          <p:nvGrpSpPr>
            <p:cNvPr id="3789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89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89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89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89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1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06" name="グループ"/>
          <p:cNvGrpSpPr/>
          <p:nvPr/>
        </p:nvGrpSpPr>
        <p:grpSpPr>
          <a:xfrm>
            <a:off x="10870481" y="3158600"/>
            <a:ext cx="3293950" cy="2258796"/>
            <a:chOff x="-44887" y="-53521"/>
            <a:chExt cx="3293948" cy="2258794"/>
          </a:xfrm>
        </p:grpSpPr>
        <p:grpSp>
          <p:nvGrpSpPr>
            <p:cNvPr id="3790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90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90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0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2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913" name="グループ"/>
          <p:cNvGrpSpPr/>
          <p:nvPr/>
        </p:nvGrpSpPr>
        <p:grpSpPr>
          <a:xfrm>
            <a:off x="10446369" y="2197681"/>
            <a:ext cx="1725875" cy="1237327"/>
            <a:chOff x="-44887" y="-44887"/>
            <a:chExt cx="1725874" cy="1237326"/>
          </a:xfrm>
        </p:grpSpPr>
        <p:grpSp>
          <p:nvGrpSpPr>
            <p:cNvPr id="3790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90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0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91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1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2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20" name="グループ"/>
          <p:cNvGrpSpPr/>
          <p:nvPr/>
        </p:nvGrpSpPr>
        <p:grpSpPr>
          <a:xfrm>
            <a:off x="11019051" y="3953697"/>
            <a:ext cx="1725875" cy="1389170"/>
            <a:chOff x="-44887" y="-44887"/>
            <a:chExt cx="1725874" cy="1389168"/>
          </a:xfrm>
        </p:grpSpPr>
        <p:grpSp>
          <p:nvGrpSpPr>
            <p:cNvPr id="3791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91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1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91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1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2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27" name="グループ"/>
          <p:cNvGrpSpPr/>
          <p:nvPr/>
        </p:nvGrpSpPr>
        <p:grpSpPr>
          <a:xfrm>
            <a:off x="11165524" y="4791221"/>
            <a:ext cx="3486436" cy="2227973"/>
            <a:chOff x="-37417" y="-35910"/>
            <a:chExt cx="3486434" cy="2227972"/>
          </a:xfrm>
        </p:grpSpPr>
        <p:grpSp>
          <p:nvGrpSpPr>
            <p:cNvPr id="3792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92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2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92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2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2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934" name="グループ"/>
          <p:cNvGrpSpPr/>
          <p:nvPr/>
        </p:nvGrpSpPr>
        <p:grpSpPr>
          <a:xfrm>
            <a:off x="21449721" y="4780308"/>
            <a:ext cx="1725875" cy="1237327"/>
            <a:chOff x="-44887" y="-44887"/>
            <a:chExt cx="1725874" cy="1237326"/>
          </a:xfrm>
        </p:grpSpPr>
        <p:grpSp>
          <p:nvGrpSpPr>
            <p:cNvPr id="3793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92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2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93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3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2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41" name="グループ"/>
          <p:cNvGrpSpPr/>
          <p:nvPr/>
        </p:nvGrpSpPr>
        <p:grpSpPr>
          <a:xfrm>
            <a:off x="20212723" y="6885321"/>
            <a:ext cx="3293950" cy="2258795"/>
            <a:chOff x="-44887" y="-53521"/>
            <a:chExt cx="3293948" cy="2258794"/>
          </a:xfrm>
        </p:grpSpPr>
        <p:grpSp>
          <p:nvGrpSpPr>
            <p:cNvPr id="3793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93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93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3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3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948" name="グループ"/>
          <p:cNvGrpSpPr/>
          <p:nvPr/>
        </p:nvGrpSpPr>
        <p:grpSpPr>
          <a:xfrm>
            <a:off x="22493811" y="6827273"/>
            <a:ext cx="1725876" cy="1389169"/>
            <a:chOff x="-44887" y="-44887"/>
            <a:chExt cx="1725874" cy="1389168"/>
          </a:xfrm>
        </p:grpSpPr>
        <p:grpSp>
          <p:nvGrpSpPr>
            <p:cNvPr id="3794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94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4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94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4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3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55" name="グループ"/>
          <p:cNvGrpSpPr/>
          <p:nvPr/>
        </p:nvGrpSpPr>
        <p:grpSpPr>
          <a:xfrm>
            <a:off x="21355903" y="3232163"/>
            <a:ext cx="3343753" cy="2357298"/>
            <a:chOff x="-44887" y="-49677"/>
            <a:chExt cx="3343751" cy="2357296"/>
          </a:xfrm>
        </p:grpSpPr>
        <p:grpSp>
          <p:nvGrpSpPr>
            <p:cNvPr id="37951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7950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49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7952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53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3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7962" name="グループ"/>
          <p:cNvGrpSpPr/>
          <p:nvPr/>
        </p:nvGrpSpPr>
        <p:grpSpPr>
          <a:xfrm>
            <a:off x="10862407" y="6616863"/>
            <a:ext cx="1725876" cy="1389170"/>
            <a:chOff x="-44887" y="-44887"/>
            <a:chExt cx="1725874" cy="1389168"/>
          </a:xfrm>
        </p:grpSpPr>
        <p:grpSp>
          <p:nvGrpSpPr>
            <p:cNvPr id="3795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95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5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95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6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3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69" name="グループ"/>
          <p:cNvGrpSpPr/>
          <p:nvPr/>
        </p:nvGrpSpPr>
        <p:grpSpPr>
          <a:xfrm>
            <a:off x="21324778" y="7103411"/>
            <a:ext cx="3486435" cy="2227973"/>
            <a:chOff x="-37417" y="-35910"/>
            <a:chExt cx="3486434" cy="2227972"/>
          </a:xfrm>
        </p:grpSpPr>
        <p:grpSp>
          <p:nvGrpSpPr>
            <p:cNvPr id="3796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96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6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96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6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3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7976" name="グループ"/>
          <p:cNvGrpSpPr/>
          <p:nvPr/>
        </p:nvGrpSpPr>
        <p:grpSpPr>
          <a:xfrm>
            <a:off x="21009864" y="2469737"/>
            <a:ext cx="1725875" cy="1237327"/>
            <a:chOff x="-44887" y="-44887"/>
            <a:chExt cx="1725874" cy="1237326"/>
          </a:xfrm>
        </p:grpSpPr>
        <p:grpSp>
          <p:nvGrpSpPr>
            <p:cNvPr id="3797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797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7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797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7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4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83" name="グループ"/>
          <p:cNvGrpSpPr/>
          <p:nvPr/>
        </p:nvGrpSpPr>
        <p:grpSpPr>
          <a:xfrm>
            <a:off x="9850630" y="4772562"/>
            <a:ext cx="1725875" cy="1389169"/>
            <a:chOff x="-44887" y="-44887"/>
            <a:chExt cx="1725874" cy="1389168"/>
          </a:xfrm>
        </p:grpSpPr>
        <p:grpSp>
          <p:nvGrpSpPr>
            <p:cNvPr id="3797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797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7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798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8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4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7990" name="グループ"/>
          <p:cNvGrpSpPr/>
          <p:nvPr/>
        </p:nvGrpSpPr>
        <p:grpSpPr>
          <a:xfrm>
            <a:off x="10082285" y="3876102"/>
            <a:ext cx="3293950" cy="2258795"/>
            <a:chOff x="-44887" y="-53521"/>
            <a:chExt cx="3293948" cy="2258794"/>
          </a:xfrm>
        </p:grpSpPr>
        <p:grpSp>
          <p:nvGrpSpPr>
            <p:cNvPr id="3798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798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8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798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8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44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7997" name="グループ"/>
          <p:cNvGrpSpPr/>
          <p:nvPr/>
        </p:nvGrpSpPr>
        <p:grpSpPr>
          <a:xfrm>
            <a:off x="22146639" y="2408563"/>
            <a:ext cx="3486436" cy="2227973"/>
            <a:chOff x="-37417" y="-35910"/>
            <a:chExt cx="3486434" cy="2227972"/>
          </a:xfrm>
        </p:grpSpPr>
        <p:grpSp>
          <p:nvGrpSpPr>
            <p:cNvPr id="3799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799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9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799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799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4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004" name="グループ"/>
          <p:cNvGrpSpPr/>
          <p:nvPr/>
        </p:nvGrpSpPr>
        <p:grpSpPr>
          <a:xfrm>
            <a:off x="9970010" y="5684086"/>
            <a:ext cx="1661553" cy="1202338"/>
            <a:chOff x="-44887" y="-44887"/>
            <a:chExt cx="1661551" cy="1202336"/>
          </a:xfrm>
        </p:grpSpPr>
        <p:grpSp>
          <p:nvGrpSpPr>
            <p:cNvPr id="38000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7999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799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01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02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4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11" name="グループ"/>
          <p:cNvGrpSpPr/>
          <p:nvPr/>
        </p:nvGrpSpPr>
        <p:grpSpPr>
          <a:xfrm>
            <a:off x="9807261" y="2806806"/>
            <a:ext cx="1661553" cy="1202338"/>
            <a:chOff x="-44887" y="-44887"/>
            <a:chExt cx="1661551" cy="1202336"/>
          </a:xfrm>
        </p:grpSpPr>
        <p:grpSp>
          <p:nvGrpSpPr>
            <p:cNvPr id="3800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00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0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0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0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5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18" name="グループ"/>
          <p:cNvGrpSpPr/>
          <p:nvPr/>
        </p:nvGrpSpPr>
        <p:grpSpPr>
          <a:xfrm>
            <a:off x="3404247" y="5844310"/>
            <a:ext cx="3424072" cy="2303828"/>
            <a:chOff x="-44887" y="-49908"/>
            <a:chExt cx="3424071" cy="2303826"/>
          </a:xfrm>
        </p:grpSpPr>
        <p:grpSp>
          <p:nvGrpSpPr>
            <p:cNvPr id="38014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013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1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015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16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52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025" name="グループ"/>
          <p:cNvGrpSpPr/>
          <p:nvPr/>
        </p:nvGrpSpPr>
        <p:grpSpPr>
          <a:xfrm>
            <a:off x="22837878" y="10338294"/>
            <a:ext cx="1725875" cy="1237327"/>
            <a:chOff x="-44887" y="-44887"/>
            <a:chExt cx="1725874" cy="1237326"/>
          </a:xfrm>
        </p:grpSpPr>
        <p:grpSp>
          <p:nvGrpSpPr>
            <p:cNvPr id="3802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02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1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02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2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5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32" name="グループ"/>
          <p:cNvGrpSpPr/>
          <p:nvPr/>
        </p:nvGrpSpPr>
        <p:grpSpPr>
          <a:xfrm>
            <a:off x="21173501" y="11144762"/>
            <a:ext cx="1661553" cy="1202338"/>
            <a:chOff x="-44887" y="-44887"/>
            <a:chExt cx="1661551" cy="1202336"/>
          </a:xfrm>
        </p:grpSpPr>
        <p:grpSp>
          <p:nvGrpSpPr>
            <p:cNvPr id="3802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02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2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2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3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5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39" name="グループ"/>
          <p:cNvGrpSpPr/>
          <p:nvPr/>
        </p:nvGrpSpPr>
        <p:grpSpPr>
          <a:xfrm>
            <a:off x="21553487" y="10319689"/>
            <a:ext cx="3293950" cy="2258795"/>
            <a:chOff x="-44887" y="-53521"/>
            <a:chExt cx="3293948" cy="2258794"/>
          </a:xfrm>
        </p:grpSpPr>
        <p:grpSp>
          <p:nvGrpSpPr>
            <p:cNvPr id="38035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034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3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036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37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58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046" name="グループ"/>
          <p:cNvGrpSpPr/>
          <p:nvPr/>
        </p:nvGrpSpPr>
        <p:grpSpPr>
          <a:xfrm>
            <a:off x="11851206" y="11429901"/>
            <a:ext cx="3486436" cy="2227973"/>
            <a:chOff x="-37417" y="-35910"/>
            <a:chExt cx="3486434" cy="2227972"/>
          </a:xfrm>
        </p:grpSpPr>
        <p:grpSp>
          <p:nvGrpSpPr>
            <p:cNvPr id="3804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04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4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04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4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6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053" name="グループ"/>
          <p:cNvGrpSpPr/>
          <p:nvPr/>
        </p:nvGrpSpPr>
        <p:grpSpPr>
          <a:xfrm>
            <a:off x="22344204" y="12011989"/>
            <a:ext cx="1725875" cy="1389170"/>
            <a:chOff x="-44887" y="-44887"/>
            <a:chExt cx="1725874" cy="1389168"/>
          </a:xfrm>
        </p:grpSpPr>
        <p:grpSp>
          <p:nvGrpSpPr>
            <p:cNvPr id="3804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04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4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05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5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6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60" name="グループ"/>
          <p:cNvGrpSpPr/>
          <p:nvPr/>
        </p:nvGrpSpPr>
        <p:grpSpPr>
          <a:xfrm>
            <a:off x="21355903" y="12119937"/>
            <a:ext cx="3343753" cy="2357298"/>
            <a:chOff x="-44887" y="-49677"/>
            <a:chExt cx="3343751" cy="2357296"/>
          </a:xfrm>
        </p:grpSpPr>
        <p:grpSp>
          <p:nvGrpSpPr>
            <p:cNvPr id="3805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05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5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05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5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6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067" name="グループ"/>
          <p:cNvGrpSpPr/>
          <p:nvPr/>
        </p:nvGrpSpPr>
        <p:grpSpPr>
          <a:xfrm>
            <a:off x="10703434" y="12170609"/>
            <a:ext cx="1661553" cy="1202338"/>
            <a:chOff x="-44887" y="-44887"/>
            <a:chExt cx="1661551" cy="1202336"/>
          </a:xfrm>
        </p:grpSpPr>
        <p:grpSp>
          <p:nvGrpSpPr>
            <p:cNvPr id="3806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06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6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6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6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6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74" name="グループ"/>
          <p:cNvGrpSpPr/>
          <p:nvPr/>
        </p:nvGrpSpPr>
        <p:grpSpPr>
          <a:xfrm>
            <a:off x="11935420" y="10411339"/>
            <a:ext cx="1725875" cy="1237327"/>
            <a:chOff x="-44887" y="-44887"/>
            <a:chExt cx="1725874" cy="1237326"/>
          </a:xfrm>
        </p:grpSpPr>
        <p:grpSp>
          <p:nvGrpSpPr>
            <p:cNvPr id="3807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06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6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07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7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6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81" name="グループ"/>
          <p:cNvGrpSpPr/>
          <p:nvPr/>
        </p:nvGrpSpPr>
        <p:grpSpPr>
          <a:xfrm>
            <a:off x="5427457" y="11471755"/>
            <a:ext cx="1661553" cy="1202338"/>
            <a:chOff x="-44887" y="-44887"/>
            <a:chExt cx="1661551" cy="1202336"/>
          </a:xfrm>
        </p:grpSpPr>
        <p:grpSp>
          <p:nvGrpSpPr>
            <p:cNvPr id="3807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07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7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7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7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7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88" name="グループ"/>
          <p:cNvGrpSpPr/>
          <p:nvPr/>
        </p:nvGrpSpPr>
        <p:grpSpPr>
          <a:xfrm>
            <a:off x="12581258" y="10996825"/>
            <a:ext cx="1725875" cy="1389169"/>
            <a:chOff x="-44887" y="-44887"/>
            <a:chExt cx="1725874" cy="1389168"/>
          </a:xfrm>
        </p:grpSpPr>
        <p:grpSp>
          <p:nvGrpSpPr>
            <p:cNvPr id="3808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08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8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08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8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7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095" name="グループ"/>
          <p:cNvGrpSpPr/>
          <p:nvPr/>
        </p:nvGrpSpPr>
        <p:grpSpPr>
          <a:xfrm>
            <a:off x="13752555" y="5512590"/>
            <a:ext cx="1725875" cy="1237328"/>
            <a:chOff x="-44887" y="-44887"/>
            <a:chExt cx="1725874" cy="1237326"/>
          </a:xfrm>
        </p:grpSpPr>
        <p:grpSp>
          <p:nvGrpSpPr>
            <p:cNvPr id="3809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09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8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09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09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7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02" name="グループ"/>
          <p:cNvGrpSpPr/>
          <p:nvPr/>
        </p:nvGrpSpPr>
        <p:grpSpPr>
          <a:xfrm>
            <a:off x="22372918" y="11144762"/>
            <a:ext cx="1661553" cy="1202338"/>
            <a:chOff x="-44887" y="-44887"/>
            <a:chExt cx="1661551" cy="1202336"/>
          </a:xfrm>
        </p:grpSpPr>
        <p:grpSp>
          <p:nvGrpSpPr>
            <p:cNvPr id="3809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09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09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09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0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7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09" name="グループ"/>
          <p:cNvGrpSpPr/>
          <p:nvPr/>
        </p:nvGrpSpPr>
        <p:grpSpPr>
          <a:xfrm>
            <a:off x="20621791" y="3936227"/>
            <a:ext cx="1725875" cy="1389169"/>
            <a:chOff x="-44887" y="-44887"/>
            <a:chExt cx="1725874" cy="1389168"/>
          </a:xfrm>
        </p:grpSpPr>
        <p:grpSp>
          <p:nvGrpSpPr>
            <p:cNvPr id="3810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10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0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10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0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7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16" name="グループ"/>
          <p:cNvGrpSpPr/>
          <p:nvPr/>
        </p:nvGrpSpPr>
        <p:grpSpPr>
          <a:xfrm>
            <a:off x="7937518" y="6720417"/>
            <a:ext cx="1725875" cy="1389170"/>
            <a:chOff x="-44887" y="-44887"/>
            <a:chExt cx="1725874" cy="1389168"/>
          </a:xfrm>
        </p:grpSpPr>
        <p:grpSp>
          <p:nvGrpSpPr>
            <p:cNvPr id="3811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11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1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11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1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8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23" name="グループ"/>
          <p:cNvGrpSpPr/>
          <p:nvPr/>
        </p:nvGrpSpPr>
        <p:grpSpPr>
          <a:xfrm>
            <a:off x="14834946" y="5334294"/>
            <a:ext cx="1725875" cy="1389169"/>
            <a:chOff x="-44887" y="-44887"/>
            <a:chExt cx="1725874" cy="1389168"/>
          </a:xfrm>
        </p:grpSpPr>
        <p:grpSp>
          <p:nvGrpSpPr>
            <p:cNvPr id="3811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11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1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12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2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8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30" name="グループ"/>
          <p:cNvGrpSpPr/>
          <p:nvPr/>
        </p:nvGrpSpPr>
        <p:grpSpPr>
          <a:xfrm>
            <a:off x="2853379" y="3949734"/>
            <a:ext cx="3343753" cy="2357298"/>
            <a:chOff x="-44887" y="-49677"/>
            <a:chExt cx="3343751" cy="2357296"/>
          </a:xfrm>
        </p:grpSpPr>
        <p:grpSp>
          <p:nvGrpSpPr>
            <p:cNvPr id="3812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12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2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12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2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8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137" name="グループ"/>
          <p:cNvGrpSpPr/>
          <p:nvPr/>
        </p:nvGrpSpPr>
        <p:grpSpPr>
          <a:xfrm>
            <a:off x="3831434" y="7132717"/>
            <a:ext cx="3486436" cy="2227973"/>
            <a:chOff x="-37417" y="-35910"/>
            <a:chExt cx="3486434" cy="2227972"/>
          </a:xfrm>
        </p:grpSpPr>
        <p:grpSp>
          <p:nvGrpSpPr>
            <p:cNvPr id="3813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13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3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13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3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8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144" name="グループ"/>
          <p:cNvGrpSpPr/>
          <p:nvPr/>
        </p:nvGrpSpPr>
        <p:grpSpPr>
          <a:xfrm>
            <a:off x="6179561" y="10479022"/>
            <a:ext cx="1725875" cy="1237328"/>
            <a:chOff x="-44887" y="-44887"/>
            <a:chExt cx="1725874" cy="1237326"/>
          </a:xfrm>
        </p:grpSpPr>
        <p:grpSp>
          <p:nvGrpSpPr>
            <p:cNvPr id="3814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13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3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14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4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8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51" name="グループ"/>
          <p:cNvGrpSpPr/>
          <p:nvPr/>
        </p:nvGrpSpPr>
        <p:grpSpPr>
          <a:xfrm>
            <a:off x="12096809" y="6678857"/>
            <a:ext cx="1661553" cy="1202338"/>
            <a:chOff x="-44887" y="-44887"/>
            <a:chExt cx="1661551" cy="1202336"/>
          </a:xfrm>
        </p:grpSpPr>
        <p:grpSp>
          <p:nvGrpSpPr>
            <p:cNvPr id="3814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14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4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14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4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9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58" name="グループ"/>
          <p:cNvGrpSpPr/>
          <p:nvPr/>
        </p:nvGrpSpPr>
        <p:grpSpPr>
          <a:xfrm>
            <a:off x="4812628" y="3850364"/>
            <a:ext cx="1782693" cy="1465331"/>
            <a:chOff x="-101705" y="-98988"/>
            <a:chExt cx="1782691" cy="1465330"/>
          </a:xfrm>
        </p:grpSpPr>
        <p:grpSp>
          <p:nvGrpSpPr>
            <p:cNvPr id="38154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153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5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155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56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9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165" name="グループ"/>
          <p:cNvGrpSpPr/>
          <p:nvPr/>
        </p:nvGrpSpPr>
        <p:grpSpPr>
          <a:xfrm>
            <a:off x="5473349" y="4641738"/>
            <a:ext cx="3424072" cy="2303828"/>
            <a:chOff x="-44887" y="-49908"/>
            <a:chExt cx="3424071" cy="2303826"/>
          </a:xfrm>
        </p:grpSpPr>
        <p:grpSp>
          <p:nvGrpSpPr>
            <p:cNvPr id="38161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160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5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162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63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94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172" name="グループ"/>
          <p:cNvGrpSpPr/>
          <p:nvPr/>
        </p:nvGrpSpPr>
        <p:grpSpPr>
          <a:xfrm>
            <a:off x="5112249" y="3236693"/>
            <a:ext cx="3486436" cy="2227973"/>
            <a:chOff x="-37417" y="-35910"/>
            <a:chExt cx="3486434" cy="2227972"/>
          </a:xfrm>
        </p:grpSpPr>
        <p:grpSp>
          <p:nvGrpSpPr>
            <p:cNvPr id="3816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16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6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16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7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9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179" name="グループ"/>
          <p:cNvGrpSpPr/>
          <p:nvPr/>
        </p:nvGrpSpPr>
        <p:grpSpPr>
          <a:xfrm>
            <a:off x="4213186" y="3506896"/>
            <a:ext cx="1661553" cy="1202338"/>
            <a:chOff x="-44887" y="-44887"/>
            <a:chExt cx="1661551" cy="1202336"/>
          </a:xfrm>
        </p:grpSpPr>
        <p:grpSp>
          <p:nvGrpSpPr>
            <p:cNvPr id="3817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17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7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17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7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39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186" name="グループ"/>
          <p:cNvGrpSpPr/>
          <p:nvPr/>
        </p:nvGrpSpPr>
        <p:grpSpPr>
          <a:xfrm>
            <a:off x="14202764" y="4625693"/>
            <a:ext cx="1782692" cy="1465331"/>
            <a:chOff x="-101705" y="-98988"/>
            <a:chExt cx="1782691" cy="1465330"/>
          </a:xfrm>
        </p:grpSpPr>
        <p:grpSp>
          <p:nvGrpSpPr>
            <p:cNvPr id="38182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181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80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183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84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0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193" name="グループ"/>
          <p:cNvGrpSpPr/>
          <p:nvPr/>
        </p:nvGrpSpPr>
        <p:grpSpPr>
          <a:xfrm>
            <a:off x="13606627" y="4035089"/>
            <a:ext cx="3424073" cy="2303828"/>
            <a:chOff x="-44887" y="-49908"/>
            <a:chExt cx="3424071" cy="2303826"/>
          </a:xfrm>
        </p:grpSpPr>
        <p:grpSp>
          <p:nvGrpSpPr>
            <p:cNvPr id="38189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188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8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190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91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02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200" name="グループ"/>
          <p:cNvGrpSpPr/>
          <p:nvPr/>
        </p:nvGrpSpPr>
        <p:grpSpPr>
          <a:xfrm>
            <a:off x="1889267" y="3095466"/>
            <a:ext cx="1725875" cy="1237328"/>
            <a:chOff x="-44887" y="-44887"/>
            <a:chExt cx="1725874" cy="1237326"/>
          </a:xfrm>
        </p:grpSpPr>
        <p:grpSp>
          <p:nvGrpSpPr>
            <p:cNvPr id="38196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195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194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197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198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0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07" name="グループ"/>
          <p:cNvGrpSpPr/>
          <p:nvPr/>
        </p:nvGrpSpPr>
        <p:grpSpPr>
          <a:xfrm>
            <a:off x="12295507" y="4183224"/>
            <a:ext cx="1725875" cy="1237328"/>
            <a:chOff x="-44887" y="-44887"/>
            <a:chExt cx="1725874" cy="1237326"/>
          </a:xfrm>
        </p:grpSpPr>
        <p:grpSp>
          <p:nvGrpSpPr>
            <p:cNvPr id="38203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202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01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204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05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0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14" name="グループ"/>
          <p:cNvGrpSpPr/>
          <p:nvPr/>
        </p:nvGrpSpPr>
        <p:grpSpPr>
          <a:xfrm>
            <a:off x="14993629" y="7121122"/>
            <a:ext cx="1661553" cy="1202338"/>
            <a:chOff x="-44887" y="-44887"/>
            <a:chExt cx="1661551" cy="1202336"/>
          </a:xfrm>
        </p:grpSpPr>
        <p:grpSp>
          <p:nvGrpSpPr>
            <p:cNvPr id="38210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209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0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211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12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0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21" name="グループ"/>
          <p:cNvGrpSpPr/>
          <p:nvPr/>
        </p:nvGrpSpPr>
        <p:grpSpPr>
          <a:xfrm>
            <a:off x="5075479" y="5388204"/>
            <a:ext cx="1661553" cy="1202338"/>
            <a:chOff x="-44887" y="-44887"/>
            <a:chExt cx="1661551" cy="1202336"/>
          </a:xfrm>
        </p:grpSpPr>
        <p:grpSp>
          <p:nvGrpSpPr>
            <p:cNvPr id="3821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21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1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21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1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1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28" name="グループ"/>
          <p:cNvGrpSpPr/>
          <p:nvPr/>
        </p:nvGrpSpPr>
        <p:grpSpPr>
          <a:xfrm>
            <a:off x="13697273" y="11321986"/>
            <a:ext cx="3343753" cy="2357298"/>
            <a:chOff x="-44887" y="-49677"/>
            <a:chExt cx="3343751" cy="2357296"/>
          </a:xfrm>
        </p:grpSpPr>
        <p:grpSp>
          <p:nvGrpSpPr>
            <p:cNvPr id="38224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223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22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225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26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12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235" name="グループ"/>
          <p:cNvGrpSpPr/>
          <p:nvPr/>
        </p:nvGrpSpPr>
        <p:grpSpPr>
          <a:xfrm>
            <a:off x="17412408" y="10799521"/>
            <a:ext cx="3424073" cy="2303828"/>
            <a:chOff x="-44887" y="-49908"/>
            <a:chExt cx="3424071" cy="2303826"/>
          </a:xfrm>
        </p:grpSpPr>
        <p:grpSp>
          <p:nvGrpSpPr>
            <p:cNvPr id="38231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230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29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232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33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14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242" name="グループ"/>
          <p:cNvGrpSpPr/>
          <p:nvPr/>
        </p:nvGrpSpPr>
        <p:grpSpPr>
          <a:xfrm>
            <a:off x="14099170" y="6366437"/>
            <a:ext cx="1725876" cy="1389170"/>
            <a:chOff x="-44887" y="-44887"/>
            <a:chExt cx="1725874" cy="1389168"/>
          </a:xfrm>
        </p:grpSpPr>
        <p:grpSp>
          <p:nvGrpSpPr>
            <p:cNvPr id="3823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23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3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23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4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1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49" name="グループ"/>
          <p:cNvGrpSpPr/>
          <p:nvPr/>
        </p:nvGrpSpPr>
        <p:grpSpPr>
          <a:xfrm>
            <a:off x="17421506" y="11576804"/>
            <a:ext cx="1725875" cy="1237327"/>
            <a:chOff x="-44887" y="-44887"/>
            <a:chExt cx="1725874" cy="1237326"/>
          </a:xfrm>
        </p:grpSpPr>
        <p:grpSp>
          <p:nvGrpSpPr>
            <p:cNvPr id="38245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244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43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246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47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1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56" name="グループ"/>
          <p:cNvGrpSpPr/>
          <p:nvPr/>
        </p:nvGrpSpPr>
        <p:grpSpPr>
          <a:xfrm>
            <a:off x="20981611" y="6237563"/>
            <a:ext cx="1725875" cy="1389169"/>
            <a:chOff x="-44887" y="-44887"/>
            <a:chExt cx="1725874" cy="1389168"/>
          </a:xfrm>
        </p:grpSpPr>
        <p:grpSp>
          <p:nvGrpSpPr>
            <p:cNvPr id="3825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25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5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25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5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2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63" name="グループ"/>
          <p:cNvGrpSpPr/>
          <p:nvPr/>
        </p:nvGrpSpPr>
        <p:grpSpPr>
          <a:xfrm>
            <a:off x="13599630" y="10357456"/>
            <a:ext cx="1725875" cy="1389169"/>
            <a:chOff x="-44887" y="-44887"/>
            <a:chExt cx="1725874" cy="1389168"/>
          </a:xfrm>
        </p:grpSpPr>
        <p:grpSp>
          <p:nvGrpSpPr>
            <p:cNvPr id="3825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25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5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26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6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2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270" name="グループ"/>
          <p:cNvGrpSpPr/>
          <p:nvPr/>
        </p:nvGrpSpPr>
        <p:grpSpPr>
          <a:xfrm>
            <a:off x="4442174" y="2719835"/>
            <a:ext cx="3486436" cy="2227973"/>
            <a:chOff x="-37417" y="-35910"/>
            <a:chExt cx="3486434" cy="2227972"/>
          </a:xfrm>
        </p:grpSpPr>
        <p:grpSp>
          <p:nvGrpSpPr>
            <p:cNvPr id="38266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265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6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267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68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2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277" name="グループ"/>
          <p:cNvGrpSpPr/>
          <p:nvPr/>
        </p:nvGrpSpPr>
        <p:grpSpPr>
          <a:xfrm>
            <a:off x="20226723" y="3220233"/>
            <a:ext cx="3293950" cy="2258795"/>
            <a:chOff x="-44887" y="-53521"/>
            <a:chExt cx="3293948" cy="2258794"/>
          </a:xfrm>
        </p:grpSpPr>
        <p:grpSp>
          <p:nvGrpSpPr>
            <p:cNvPr id="38273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272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7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274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75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26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284" name="グループ"/>
          <p:cNvGrpSpPr/>
          <p:nvPr/>
        </p:nvGrpSpPr>
        <p:grpSpPr>
          <a:xfrm>
            <a:off x="9274674" y="6398756"/>
            <a:ext cx="3486436" cy="2227973"/>
            <a:chOff x="-37417" y="-35910"/>
            <a:chExt cx="3486434" cy="2227972"/>
          </a:xfrm>
        </p:grpSpPr>
        <p:grpSp>
          <p:nvGrpSpPr>
            <p:cNvPr id="3828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27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7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28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8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2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291" name="グループ"/>
          <p:cNvGrpSpPr/>
          <p:nvPr/>
        </p:nvGrpSpPr>
        <p:grpSpPr>
          <a:xfrm>
            <a:off x="13632808" y="2633683"/>
            <a:ext cx="3343752" cy="2357298"/>
            <a:chOff x="-44887" y="-49677"/>
            <a:chExt cx="3343751" cy="2357296"/>
          </a:xfrm>
        </p:grpSpPr>
        <p:grpSp>
          <p:nvGrpSpPr>
            <p:cNvPr id="3828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28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8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28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8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30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298" name="グループ"/>
          <p:cNvGrpSpPr/>
          <p:nvPr/>
        </p:nvGrpSpPr>
        <p:grpSpPr>
          <a:xfrm>
            <a:off x="9871337" y="6891096"/>
            <a:ext cx="1661553" cy="1202338"/>
            <a:chOff x="-44887" y="-44887"/>
            <a:chExt cx="1661551" cy="1202336"/>
          </a:xfrm>
        </p:grpSpPr>
        <p:grpSp>
          <p:nvGrpSpPr>
            <p:cNvPr id="3829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29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9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29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29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3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05" name="グループ"/>
          <p:cNvGrpSpPr/>
          <p:nvPr/>
        </p:nvGrpSpPr>
        <p:grpSpPr>
          <a:xfrm>
            <a:off x="17507168" y="12259124"/>
            <a:ext cx="1725875" cy="1237327"/>
            <a:chOff x="-44887" y="-44887"/>
            <a:chExt cx="1725874" cy="1237326"/>
          </a:xfrm>
        </p:grpSpPr>
        <p:grpSp>
          <p:nvGrpSpPr>
            <p:cNvPr id="38301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300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299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302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03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3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12" name="グループ"/>
          <p:cNvGrpSpPr/>
          <p:nvPr/>
        </p:nvGrpSpPr>
        <p:grpSpPr>
          <a:xfrm>
            <a:off x="581292" y="7522187"/>
            <a:ext cx="1725875" cy="1389170"/>
            <a:chOff x="-44887" y="-44887"/>
            <a:chExt cx="1725874" cy="1389168"/>
          </a:xfrm>
        </p:grpSpPr>
        <p:grpSp>
          <p:nvGrpSpPr>
            <p:cNvPr id="3830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30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0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30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1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3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19" name="グループ"/>
          <p:cNvGrpSpPr/>
          <p:nvPr/>
        </p:nvGrpSpPr>
        <p:grpSpPr>
          <a:xfrm>
            <a:off x="19827796" y="2378208"/>
            <a:ext cx="1725875" cy="1389169"/>
            <a:chOff x="-44887" y="-44887"/>
            <a:chExt cx="1725874" cy="1389168"/>
          </a:xfrm>
        </p:grpSpPr>
        <p:grpSp>
          <p:nvGrpSpPr>
            <p:cNvPr id="3831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31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1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31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1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3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26" name="グループ"/>
          <p:cNvGrpSpPr/>
          <p:nvPr/>
        </p:nvGrpSpPr>
        <p:grpSpPr>
          <a:xfrm>
            <a:off x="18247189" y="9860216"/>
            <a:ext cx="1725875" cy="1237328"/>
            <a:chOff x="-44887" y="-44887"/>
            <a:chExt cx="1725874" cy="1237326"/>
          </a:xfrm>
        </p:grpSpPr>
        <p:grpSp>
          <p:nvGrpSpPr>
            <p:cNvPr id="3832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32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2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32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2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4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33" name="グループ"/>
          <p:cNvGrpSpPr/>
          <p:nvPr/>
        </p:nvGrpSpPr>
        <p:grpSpPr>
          <a:xfrm>
            <a:off x="8557027" y="5684086"/>
            <a:ext cx="1661553" cy="1202338"/>
            <a:chOff x="-44887" y="-44887"/>
            <a:chExt cx="1661551" cy="1202336"/>
          </a:xfrm>
        </p:grpSpPr>
        <p:grpSp>
          <p:nvGrpSpPr>
            <p:cNvPr id="3832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32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2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33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3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4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40" name="グループ"/>
          <p:cNvGrpSpPr/>
          <p:nvPr/>
        </p:nvGrpSpPr>
        <p:grpSpPr>
          <a:xfrm>
            <a:off x="1931131" y="5520517"/>
            <a:ext cx="1725875" cy="1389170"/>
            <a:chOff x="-44887" y="-44887"/>
            <a:chExt cx="1725874" cy="1389168"/>
          </a:xfrm>
        </p:grpSpPr>
        <p:grpSp>
          <p:nvGrpSpPr>
            <p:cNvPr id="3833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33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3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33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3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4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47" name="グループ"/>
          <p:cNvGrpSpPr/>
          <p:nvPr/>
        </p:nvGrpSpPr>
        <p:grpSpPr>
          <a:xfrm>
            <a:off x="7773489" y="12152999"/>
            <a:ext cx="1661553" cy="1202338"/>
            <a:chOff x="-44887" y="-44887"/>
            <a:chExt cx="1661551" cy="1202336"/>
          </a:xfrm>
        </p:grpSpPr>
        <p:grpSp>
          <p:nvGrpSpPr>
            <p:cNvPr id="38343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342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41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344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45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4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54" name="グループ"/>
          <p:cNvGrpSpPr/>
          <p:nvPr/>
        </p:nvGrpSpPr>
        <p:grpSpPr>
          <a:xfrm>
            <a:off x="7209848" y="10089432"/>
            <a:ext cx="1782692" cy="1465331"/>
            <a:chOff x="-101705" y="-98988"/>
            <a:chExt cx="1782691" cy="1465330"/>
          </a:xfrm>
        </p:grpSpPr>
        <p:grpSp>
          <p:nvGrpSpPr>
            <p:cNvPr id="38350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349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4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351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52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4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361" name="グループ"/>
          <p:cNvGrpSpPr/>
          <p:nvPr/>
        </p:nvGrpSpPr>
        <p:grpSpPr>
          <a:xfrm>
            <a:off x="3405141" y="2167828"/>
            <a:ext cx="1725875" cy="1389169"/>
            <a:chOff x="-44887" y="-44887"/>
            <a:chExt cx="1725874" cy="1389168"/>
          </a:xfrm>
        </p:grpSpPr>
        <p:grpSp>
          <p:nvGrpSpPr>
            <p:cNvPr id="3835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35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5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35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5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5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68" name="グループ"/>
          <p:cNvGrpSpPr/>
          <p:nvPr/>
        </p:nvGrpSpPr>
        <p:grpSpPr>
          <a:xfrm>
            <a:off x="3098254" y="5202561"/>
            <a:ext cx="1661553" cy="1202338"/>
            <a:chOff x="-44887" y="-44887"/>
            <a:chExt cx="1661551" cy="1202336"/>
          </a:xfrm>
        </p:grpSpPr>
        <p:grpSp>
          <p:nvGrpSpPr>
            <p:cNvPr id="3836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36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6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36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6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5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75" name="グループ"/>
          <p:cNvGrpSpPr/>
          <p:nvPr/>
        </p:nvGrpSpPr>
        <p:grpSpPr>
          <a:xfrm>
            <a:off x="20010369" y="4880318"/>
            <a:ext cx="1782692" cy="1465331"/>
            <a:chOff x="-101705" y="-98988"/>
            <a:chExt cx="1782691" cy="1465330"/>
          </a:xfrm>
        </p:grpSpPr>
        <p:grpSp>
          <p:nvGrpSpPr>
            <p:cNvPr id="38371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370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6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372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73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5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382" name="グループ"/>
          <p:cNvGrpSpPr/>
          <p:nvPr/>
        </p:nvGrpSpPr>
        <p:grpSpPr>
          <a:xfrm>
            <a:off x="8438525" y="4823479"/>
            <a:ext cx="3343753" cy="2357298"/>
            <a:chOff x="-44887" y="-49677"/>
            <a:chExt cx="3343751" cy="2357296"/>
          </a:xfrm>
        </p:grpSpPr>
        <p:grpSp>
          <p:nvGrpSpPr>
            <p:cNvPr id="38378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377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76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379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80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56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389" name="グループ"/>
          <p:cNvGrpSpPr/>
          <p:nvPr/>
        </p:nvGrpSpPr>
        <p:grpSpPr>
          <a:xfrm>
            <a:off x="13929454" y="12242911"/>
            <a:ext cx="1661553" cy="1202338"/>
            <a:chOff x="-44887" y="-44887"/>
            <a:chExt cx="1661551" cy="1202336"/>
          </a:xfrm>
        </p:grpSpPr>
        <p:grpSp>
          <p:nvGrpSpPr>
            <p:cNvPr id="3838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38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8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38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8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5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396" name="グループ"/>
          <p:cNvGrpSpPr/>
          <p:nvPr/>
        </p:nvGrpSpPr>
        <p:grpSpPr>
          <a:xfrm>
            <a:off x="12814598" y="12025908"/>
            <a:ext cx="3424073" cy="2303828"/>
            <a:chOff x="-44887" y="-49908"/>
            <a:chExt cx="3424071" cy="2303826"/>
          </a:xfrm>
        </p:grpSpPr>
        <p:grpSp>
          <p:nvGrpSpPr>
            <p:cNvPr id="38392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391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9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393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394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60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403" name="グループ"/>
          <p:cNvGrpSpPr/>
          <p:nvPr/>
        </p:nvGrpSpPr>
        <p:grpSpPr>
          <a:xfrm>
            <a:off x="5885679" y="5755643"/>
            <a:ext cx="1725876" cy="1389170"/>
            <a:chOff x="-44887" y="-44887"/>
            <a:chExt cx="1725874" cy="1389168"/>
          </a:xfrm>
        </p:grpSpPr>
        <p:grpSp>
          <p:nvGrpSpPr>
            <p:cNvPr id="3839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39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39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40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0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6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10" name="グループ"/>
          <p:cNvGrpSpPr/>
          <p:nvPr/>
        </p:nvGrpSpPr>
        <p:grpSpPr>
          <a:xfrm>
            <a:off x="5896046" y="7168723"/>
            <a:ext cx="1725875" cy="1389170"/>
            <a:chOff x="-44887" y="-44887"/>
            <a:chExt cx="1725874" cy="1389168"/>
          </a:xfrm>
        </p:grpSpPr>
        <p:grpSp>
          <p:nvGrpSpPr>
            <p:cNvPr id="3840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40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0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40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0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6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17" name="グループ"/>
          <p:cNvGrpSpPr/>
          <p:nvPr/>
        </p:nvGrpSpPr>
        <p:grpSpPr>
          <a:xfrm>
            <a:off x="4475260" y="6077566"/>
            <a:ext cx="1725875" cy="1389170"/>
            <a:chOff x="-44887" y="-44887"/>
            <a:chExt cx="1725874" cy="1389168"/>
          </a:xfrm>
        </p:grpSpPr>
        <p:grpSp>
          <p:nvGrpSpPr>
            <p:cNvPr id="3841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41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1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41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1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6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24" name="グループ"/>
          <p:cNvGrpSpPr/>
          <p:nvPr/>
        </p:nvGrpSpPr>
        <p:grpSpPr>
          <a:xfrm>
            <a:off x="5728409" y="6556119"/>
            <a:ext cx="3486435" cy="2227973"/>
            <a:chOff x="-37417" y="-35910"/>
            <a:chExt cx="3486434" cy="2227972"/>
          </a:xfrm>
        </p:grpSpPr>
        <p:grpSp>
          <p:nvGrpSpPr>
            <p:cNvPr id="3842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41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1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42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2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6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431" name="グループ"/>
          <p:cNvGrpSpPr/>
          <p:nvPr/>
        </p:nvGrpSpPr>
        <p:grpSpPr>
          <a:xfrm>
            <a:off x="4839079" y="6992398"/>
            <a:ext cx="1725875" cy="1237327"/>
            <a:chOff x="-44887" y="-44887"/>
            <a:chExt cx="1725874" cy="1237326"/>
          </a:xfrm>
        </p:grpSpPr>
        <p:grpSp>
          <p:nvGrpSpPr>
            <p:cNvPr id="3842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42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2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42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2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7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38" name="グループ"/>
          <p:cNvGrpSpPr/>
          <p:nvPr/>
        </p:nvGrpSpPr>
        <p:grpSpPr>
          <a:xfrm>
            <a:off x="22399597" y="8605454"/>
            <a:ext cx="1782692" cy="1465332"/>
            <a:chOff x="-101705" y="-98988"/>
            <a:chExt cx="1782691" cy="1465330"/>
          </a:xfrm>
        </p:grpSpPr>
        <p:grpSp>
          <p:nvGrpSpPr>
            <p:cNvPr id="38434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433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3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435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36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7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445" name="グループ"/>
          <p:cNvGrpSpPr/>
          <p:nvPr/>
        </p:nvGrpSpPr>
        <p:grpSpPr>
          <a:xfrm>
            <a:off x="18507712" y="5570250"/>
            <a:ext cx="1782692" cy="1465331"/>
            <a:chOff x="-101705" y="-98988"/>
            <a:chExt cx="1782691" cy="1465330"/>
          </a:xfrm>
        </p:grpSpPr>
        <p:grpSp>
          <p:nvGrpSpPr>
            <p:cNvPr id="38441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440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3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442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43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7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452" name="グループ"/>
          <p:cNvGrpSpPr/>
          <p:nvPr/>
        </p:nvGrpSpPr>
        <p:grpSpPr>
          <a:xfrm>
            <a:off x="19429893" y="4183889"/>
            <a:ext cx="1725875" cy="1389169"/>
            <a:chOff x="-44887" y="-44887"/>
            <a:chExt cx="1725874" cy="1389168"/>
          </a:xfrm>
        </p:grpSpPr>
        <p:grpSp>
          <p:nvGrpSpPr>
            <p:cNvPr id="3844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44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4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44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5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7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59" name="グループ"/>
          <p:cNvGrpSpPr/>
          <p:nvPr/>
        </p:nvGrpSpPr>
        <p:grpSpPr>
          <a:xfrm>
            <a:off x="22306573" y="5783424"/>
            <a:ext cx="1782692" cy="1465331"/>
            <a:chOff x="-101705" y="-98988"/>
            <a:chExt cx="1782691" cy="1465330"/>
          </a:xfrm>
        </p:grpSpPr>
        <p:grpSp>
          <p:nvGrpSpPr>
            <p:cNvPr id="38455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454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5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456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57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7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466" name="グループ"/>
          <p:cNvGrpSpPr/>
          <p:nvPr/>
        </p:nvGrpSpPr>
        <p:grpSpPr>
          <a:xfrm>
            <a:off x="10616523" y="9504085"/>
            <a:ext cx="1725875" cy="1389169"/>
            <a:chOff x="-44887" y="-44887"/>
            <a:chExt cx="1725874" cy="1389168"/>
          </a:xfrm>
        </p:grpSpPr>
        <p:grpSp>
          <p:nvGrpSpPr>
            <p:cNvPr id="38462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461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60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463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64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8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473" name="グループ"/>
          <p:cNvGrpSpPr/>
          <p:nvPr/>
        </p:nvGrpSpPr>
        <p:grpSpPr>
          <a:xfrm>
            <a:off x="21731348" y="9493327"/>
            <a:ext cx="1782692" cy="1465332"/>
            <a:chOff x="-101705" y="-98988"/>
            <a:chExt cx="1782691" cy="1465330"/>
          </a:xfrm>
        </p:grpSpPr>
        <p:grpSp>
          <p:nvGrpSpPr>
            <p:cNvPr id="38469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468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6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470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71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8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480" name="グループ"/>
          <p:cNvGrpSpPr/>
          <p:nvPr/>
        </p:nvGrpSpPr>
        <p:grpSpPr>
          <a:xfrm>
            <a:off x="12676880" y="9838228"/>
            <a:ext cx="3293950" cy="2258795"/>
            <a:chOff x="-44887" y="-53521"/>
            <a:chExt cx="3293948" cy="2258794"/>
          </a:xfrm>
        </p:grpSpPr>
        <p:grpSp>
          <p:nvGrpSpPr>
            <p:cNvPr id="3847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47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7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47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7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84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487" name="グループ"/>
          <p:cNvGrpSpPr/>
          <p:nvPr/>
        </p:nvGrpSpPr>
        <p:grpSpPr>
          <a:xfrm>
            <a:off x="15076163" y="12007705"/>
            <a:ext cx="2032811" cy="1506479"/>
            <a:chOff x="-44827" y="-44830"/>
            <a:chExt cx="2032810" cy="1506477"/>
          </a:xfrm>
        </p:grpSpPr>
        <p:grpSp>
          <p:nvGrpSpPr>
            <p:cNvPr id="38483" name="図形"/>
            <p:cNvGrpSpPr/>
            <p:nvPr/>
          </p:nvGrpSpPr>
          <p:grpSpPr>
            <a:xfrm rot="18815810">
              <a:off x="170486" y="139431"/>
              <a:ext cx="935638" cy="995664"/>
              <a:chOff x="0" y="0"/>
              <a:chExt cx="935636" cy="995662"/>
            </a:xfrm>
          </p:grpSpPr>
          <p:sp>
            <p:nvSpPr>
              <p:cNvPr id="38482" name="図形"/>
              <p:cNvSpPr/>
              <p:nvPr/>
            </p:nvSpPr>
            <p:spPr>
              <a:xfrm>
                <a:off x="31750" y="31750"/>
                <a:ext cx="872137" cy="932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8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935637" cy="995663"/>
              </a:xfrm>
              <a:prstGeom prst="rect">
                <a:avLst/>
              </a:prstGeom>
              <a:effectLst/>
            </p:spPr>
          </p:pic>
        </p:grpSp>
        <p:sp>
          <p:nvSpPr>
            <p:cNvPr id="38484" name="円形"/>
            <p:cNvSpPr/>
            <p:nvPr/>
          </p:nvSpPr>
          <p:spPr>
            <a:xfrm>
              <a:off x="336438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85" name="円形"/>
            <p:cNvSpPr/>
            <p:nvPr/>
          </p:nvSpPr>
          <p:spPr>
            <a:xfrm>
              <a:off x="829427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86" name="接続の線" descr="接続の線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1665882" y="1418918"/>
              <a:ext cx="322102" cy="42730"/>
            </a:xfrm>
            <a:prstGeom prst="rect">
              <a:avLst/>
            </a:prstGeom>
            <a:effectLst/>
          </p:spPr>
        </p:pic>
      </p:grpSp>
      <p:grpSp>
        <p:nvGrpSpPr>
          <p:cNvPr id="38494" name="グループ"/>
          <p:cNvGrpSpPr/>
          <p:nvPr/>
        </p:nvGrpSpPr>
        <p:grpSpPr>
          <a:xfrm>
            <a:off x="11899790" y="3476975"/>
            <a:ext cx="1725876" cy="1237328"/>
            <a:chOff x="-44887" y="-44887"/>
            <a:chExt cx="1725874" cy="1237326"/>
          </a:xfrm>
        </p:grpSpPr>
        <p:grpSp>
          <p:nvGrpSpPr>
            <p:cNvPr id="3849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48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8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49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9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8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01" name="グループ"/>
          <p:cNvGrpSpPr/>
          <p:nvPr/>
        </p:nvGrpSpPr>
        <p:grpSpPr>
          <a:xfrm>
            <a:off x="12965056" y="3326613"/>
            <a:ext cx="1782693" cy="1465331"/>
            <a:chOff x="-101705" y="-98988"/>
            <a:chExt cx="1782691" cy="1465330"/>
          </a:xfrm>
        </p:grpSpPr>
        <p:grpSp>
          <p:nvGrpSpPr>
            <p:cNvPr id="38497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496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49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498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499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9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508" name="グループ"/>
          <p:cNvGrpSpPr/>
          <p:nvPr/>
        </p:nvGrpSpPr>
        <p:grpSpPr>
          <a:xfrm>
            <a:off x="22113296" y="3952135"/>
            <a:ext cx="1782693" cy="1465331"/>
            <a:chOff x="-101705" y="-98988"/>
            <a:chExt cx="1782691" cy="1465330"/>
          </a:xfrm>
        </p:grpSpPr>
        <p:grpSp>
          <p:nvGrpSpPr>
            <p:cNvPr id="38504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503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0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505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06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9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515" name="グループ"/>
          <p:cNvGrpSpPr/>
          <p:nvPr/>
        </p:nvGrpSpPr>
        <p:grpSpPr>
          <a:xfrm>
            <a:off x="22629022" y="3274442"/>
            <a:ext cx="1725875" cy="1389170"/>
            <a:chOff x="-44887" y="-44887"/>
            <a:chExt cx="1725874" cy="1389168"/>
          </a:xfrm>
        </p:grpSpPr>
        <p:grpSp>
          <p:nvGrpSpPr>
            <p:cNvPr id="3851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1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0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1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1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9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22" name="グループ"/>
          <p:cNvGrpSpPr/>
          <p:nvPr/>
        </p:nvGrpSpPr>
        <p:grpSpPr>
          <a:xfrm>
            <a:off x="12286563" y="2739773"/>
            <a:ext cx="1725875" cy="1389169"/>
            <a:chOff x="-44887" y="-44887"/>
            <a:chExt cx="1725874" cy="1389168"/>
          </a:xfrm>
        </p:grpSpPr>
        <p:grpSp>
          <p:nvGrpSpPr>
            <p:cNvPr id="3851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1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1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1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2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9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29" name="グループ"/>
          <p:cNvGrpSpPr/>
          <p:nvPr/>
        </p:nvGrpSpPr>
        <p:grpSpPr>
          <a:xfrm>
            <a:off x="12969771" y="2043373"/>
            <a:ext cx="1725875" cy="1389170"/>
            <a:chOff x="-44887" y="-44887"/>
            <a:chExt cx="1725874" cy="1389168"/>
          </a:xfrm>
        </p:grpSpPr>
        <p:grpSp>
          <p:nvGrpSpPr>
            <p:cNvPr id="3852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2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2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2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2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49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36" name="グループ"/>
          <p:cNvGrpSpPr/>
          <p:nvPr/>
        </p:nvGrpSpPr>
        <p:grpSpPr>
          <a:xfrm rot="353112">
            <a:off x="3850244" y="4296697"/>
            <a:ext cx="1864401" cy="1505992"/>
            <a:chOff x="-44887" y="-44887"/>
            <a:chExt cx="1864400" cy="1505991"/>
          </a:xfrm>
        </p:grpSpPr>
        <p:grpSp>
          <p:nvGrpSpPr>
            <p:cNvPr id="38532" name="図形"/>
            <p:cNvGrpSpPr/>
            <p:nvPr/>
          </p:nvGrpSpPr>
          <p:grpSpPr>
            <a:xfrm rot="18815808">
              <a:off x="152592" y="126727"/>
              <a:ext cx="866991" cy="916990"/>
              <a:chOff x="0" y="0"/>
              <a:chExt cx="866990" cy="916988"/>
            </a:xfrm>
          </p:grpSpPr>
          <p:sp>
            <p:nvSpPr>
              <p:cNvPr id="38531" name="図形"/>
              <p:cNvSpPr/>
              <p:nvPr/>
            </p:nvSpPr>
            <p:spPr>
              <a:xfrm>
                <a:off x="31750" y="31749"/>
                <a:ext cx="803491" cy="853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30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-1"/>
                <a:ext cx="866992" cy="916990"/>
              </a:xfrm>
              <a:prstGeom prst="rect">
                <a:avLst/>
              </a:prstGeom>
              <a:effectLst/>
            </p:spPr>
          </p:pic>
        </p:grpSp>
        <p:sp>
          <p:nvSpPr>
            <p:cNvPr id="38533" name="円形"/>
            <p:cNvSpPr/>
            <p:nvPr/>
          </p:nvSpPr>
          <p:spPr>
            <a:xfrm rot="21600000">
              <a:off x="310266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34" name="円形"/>
            <p:cNvSpPr/>
            <p:nvPr/>
          </p:nvSpPr>
          <p:spPr>
            <a:xfrm rot="21600000">
              <a:off x="761073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00" name="接続の線" descr="接続の線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>
              <a:off x="1521712" y="1418770"/>
              <a:ext cx="297801" cy="42334"/>
            </a:xfrm>
            <a:prstGeom prst="rect">
              <a:avLst/>
            </a:prstGeom>
            <a:effectLst/>
          </p:spPr>
        </p:pic>
      </p:grpSp>
      <p:grpSp>
        <p:nvGrpSpPr>
          <p:cNvPr id="38543" name="グループ"/>
          <p:cNvGrpSpPr/>
          <p:nvPr/>
        </p:nvGrpSpPr>
        <p:grpSpPr>
          <a:xfrm>
            <a:off x="11786897" y="2131514"/>
            <a:ext cx="1725875" cy="1237327"/>
            <a:chOff x="-44887" y="-44887"/>
            <a:chExt cx="1725874" cy="1237326"/>
          </a:xfrm>
        </p:grpSpPr>
        <p:grpSp>
          <p:nvGrpSpPr>
            <p:cNvPr id="3853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53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3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54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4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0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50" name="グループ"/>
          <p:cNvGrpSpPr/>
          <p:nvPr/>
        </p:nvGrpSpPr>
        <p:grpSpPr>
          <a:xfrm>
            <a:off x="694114" y="11165233"/>
            <a:ext cx="3293950" cy="2258795"/>
            <a:chOff x="-44887" y="-53521"/>
            <a:chExt cx="3293948" cy="2258794"/>
          </a:xfrm>
        </p:grpSpPr>
        <p:grpSp>
          <p:nvGrpSpPr>
            <p:cNvPr id="38546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545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4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547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48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04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557" name="グループ"/>
          <p:cNvGrpSpPr/>
          <p:nvPr/>
        </p:nvGrpSpPr>
        <p:grpSpPr>
          <a:xfrm>
            <a:off x="1286362" y="11840836"/>
            <a:ext cx="1725875" cy="1389169"/>
            <a:chOff x="-44887" y="-44887"/>
            <a:chExt cx="1725874" cy="1389168"/>
          </a:xfrm>
        </p:grpSpPr>
        <p:grpSp>
          <p:nvGrpSpPr>
            <p:cNvPr id="3855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5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5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5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5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0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64" name="グループ"/>
          <p:cNvGrpSpPr/>
          <p:nvPr/>
        </p:nvGrpSpPr>
        <p:grpSpPr>
          <a:xfrm>
            <a:off x="498183" y="8415191"/>
            <a:ext cx="1725875" cy="1237327"/>
            <a:chOff x="-44887" y="-44887"/>
            <a:chExt cx="1725874" cy="1237326"/>
          </a:xfrm>
        </p:grpSpPr>
        <p:grpSp>
          <p:nvGrpSpPr>
            <p:cNvPr id="38560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559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58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561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62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0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71" name="グループ"/>
          <p:cNvGrpSpPr/>
          <p:nvPr/>
        </p:nvGrpSpPr>
        <p:grpSpPr>
          <a:xfrm>
            <a:off x="2812074" y="11084854"/>
            <a:ext cx="3343753" cy="2357298"/>
            <a:chOff x="-44887" y="-49677"/>
            <a:chExt cx="3343751" cy="2357296"/>
          </a:xfrm>
        </p:grpSpPr>
        <p:grpSp>
          <p:nvGrpSpPr>
            <p:cNvPr id="3856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56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6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56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6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10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578" name="グループ"/>
          <p:cNvGrpSpPr/>
          <p:nvPr/>
        </p:nvGrpSpPr>
        <p:grpSpPr>
          <a:xfrm>
            <a:off x="572390" y="10206789"/>
            <a:ext cx="1661553" cy="1202338"/>
            <a:chOff x="-44887" y="-44887"/>
            <a:chExt cx="1661551" cy="1202336"/>
          </a:xfrm>
        </p:grpSpPr>
        <p:grpSp>
          <p:nvGrpSpPr>
            <p:cNvPr id="38574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573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72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575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76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1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85" name="グループ"/>
          <p:cNvGrpSpPr/>
          <p:nvPr/>
        </p:nvGrpSpPr>
        <p:grpSpPr>
          <a:xfrm>
            <a:off x="1973754" y="9887887"/>
            <a:ext cx="1725875" cy="1389169"/>
            <a:chOff x="-44887" y="-44887"/>
            <a:chExt cx="1725874" cy="1389168"/>
          </a:xfrm>
        </p:grpSpPr>
        <p:grpSp>
          <p:nvGrpSpPr>
            <p:cNvPr id="3858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8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7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8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8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1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592" name="グループ"/>
          <p:cNvGrpSpPr/>
          <p:nvPr/>
        </p:nvGrpSpPr>
        <p:grpSpPr>
          <a:xfrm>
            <a:off x="1597479" y="10770056"/>
            <a:ext cx="1782693" cy="1465331"/>
            <a:chOff x="-101705" y="-98988"/>
            <a:chExt cx="1782691" cy="1465330"/>
          </a:xfrm>
        </p:grpSpPr>
        <p:grpSp>
          <p:nvGrpSpPr>
            <p:cNvPr id="38588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587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8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589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90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1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599" name="グループ"/>
          <p:cNvGrpSpPr/>
          <p:nvPr/>
        </p:nvGrpSpPr>
        <p:grpSpPr>
          <a:xfrm>
            <a:off x="3028775" y="11995959"/>
            <a:ext cx="1725875" cy="1389170"/>
            <a:chOff x="-44887" y="-44887"/>
            <a:chExt cx="1725874" cy="1389168"/>
          </a:xfrm>
        </p:grpSpPr>
        <p:grpSp>
          <p:nvGrpSpPr>
            <p:cNvPr id="38595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594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593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596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597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1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606" name="グループ"/>
          <p:cNvGrpSpPr/>
          <p:nvPr/>
        </p:nvGrpSpPr>
        <p:grpSpPr>
          <a:xfrm>
            <a:off x="17154564" y="9716084"/>
            <a:ext cx="3293950" cy="2258795"/>
            <a:chOff x="-44887" y="-53521"/>
            <a:chExt cx="3293948" cy="2258794"/>
          </a:xfrm>
        </p:grpSpPr>
        <p:grpSp>
          <p:nvGrpSpPr>
            <p:cNvPr id="38602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601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603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04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2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613" name="グループ"/>
          <p:cNvGrpSpPr/>
          <p:nvPr/>
        </p:nvGrpSpPr>
        <p:grpSpPr>
          <a:xfrm>
            <a:off x="9947111" y="14617351"/>
            <a:ext cx="3486436" cy="2227973"/>
            <a:chOff x="-37417" y="-35910"/>
            <a:chExt cx="3486434" cy="2227972"/>
          </a:xfrm>
        </p:grpSpPr>
        <p:grpSp>
          <p:nvGrpSpPr>
            <p:cNvPr id="3860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0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0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1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1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2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20" name="グループ"/>
          <p:cNvGrpSpPr/>
          <p:nvPr/>
        </p:nvGrpSpPr>
        <p:grpSpPr>
          <a:xfrm>
            <a:off x="13130767" y="6586593"/>
            <a:ext cx="3343753" cy="2357298"/>
            <a:chOff x="-44887" y="-49677"/>
            <a:chExt cx="3343751" cy="2357296"/>
          </a:xfrm>
        </p:grpSpPr>
        <p:grpSp>
          <p:nvGrpSpPr>
            <p:cNvPr id="3861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61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1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61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1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2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627" name="グループ"/>
          <p:cNvGrpSpPr/>
          <p:nvPr/>
        </p:nvGrpSpPr>
        <p:grpSpPr>
          <a:xfrm>
            <a:off x="9004555" y="2147441"/>
            <a:ext cx="3486436" cy="2227973"/>
            <a:chOff x="-37417" y="-35910"/>
            <a:chExt cx="3486434" cy="2227972"/>
          </a:xfrm>
        </p:grpSpPr>
        <p:grpSp>
          <p:nvGrpSpPr>
            <p:cNvPr id="38623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22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2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24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25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2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34" name="グループ"/>
          <p:cNvGrpSpPr/>
          <p:nvPr/>
        </p:nvGrpSpPr>
        <p:grpSpPr>
          <a:xfrm>
            <a:off x="22666231" y="5061302"/>
            <a:ext cx="3486435" cy="2227973"/>
            <a:chOff x="-37417" y="-35910"/>
            <a:chExt cx="3486434" cy="2227972"/>
          </a:xfrm>
        </p:grpSpPr>
        <p:grpSp>
          <p:nvGrpSpPr>
            <p:cNvPr id="3863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2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2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3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3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2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41" name="グループ"/>
          <p:cNvGrpSpPr/>
          <p:nvPr/>
        </p:nvGrpSpPr>
        <p:grpSpPr>
          <a:xfrm>
            <a:off x="22551509" y="7933052"/>
            <a:ext cx="3293950" cy="2258795"/>
            <a:chOff x="-44887" y="-53521"/>
            <a:chExt cx="3293948" cy="2258794"/>
          </a:xfrm>
        </p:grpSpPr>
        <p:grpSp>
          <p:nvGrpSpPr>
            <p:cNvPr id="3863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63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63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3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3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648" name="グループ"/>
          <p:cNvGrpSpPr/>
          <p:nvPr/>
        </p:nvGrpSpPr>
        <p:grpSpPr>
          <a:xfrm>
            <a:off x="1964219" y="7177263"/>
            <a:ext cx="3343752" cy="2357298"/>
            <a:chOff x="-44887" y="-49677"/>
            <a:chExt cx="3343751" cy="2357296"/>
          </a:xfrm>
        </p:grpSpPr>
        <p:grpSp>
          <p:nvGrpSpPr>
            <p:cNvPr id="38644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643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42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645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46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32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655" name="グループ"/>
          <p:cNvGrpSpPr/>
          <p:nvPr/>
        </p:nvGrpSpPr>
        <p:grpSpPr>
          <a:xfrm>
            <a:off x="1807537" y="9211350"/>
            <a:ext cx="3293950" cy="2258795"/>
            <a:chOff x="-44887" y="-53521"/>
            <a:chExt cx="3293948" cy="2258794"/>
          </a:xfrm>
        </p:grpSpPr>
        <p:grpSp>
          <p:nvGrpSpPr>
            <p:cNvPr id="38651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650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4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652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53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34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662" name="グループ"/>
          <p:cNvGrpSpPr/>
          <p:nvPr/>
        </p:nvGrpSpPr>
        <p:grpSpPr>
          <a:xfrm>
            <a:off x="11860896" y="12162706"/>
            <a:ext cx="3293950" cy="2258795"/>
            <a:chOff x="-44887" y="-53521"/>
            <a:chExt cx="3293948" cy="2258794"/>
          </a:xfrm>
        </p:grpSpPr>
        <p:grpSp>
          <p:nvGrpSpPr>
            <p:cNvPr id="38658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657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5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659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60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36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669" name="グループ"/>
          <p:cNvGrpSpPr/>
          <p:nvPr/>
        </p:nvGrpSpPr>
        <p:grpSpPr>
          <a:xfrm>
            <a:off x="4234745" y="12111248"/>
            <a:ext cx="3486436" cy="2227973"/>
            <a:chOff x="-37417" y="-35910"/>
            <a:chExt cx="3486434" cy="2227972"/>
          </a:xfrm>
        </p:grpSpPr>
        <p:grpSp>
          <p:nvGrpSpPr>
            <p:cNvPr id="3866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6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6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6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6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3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76" name="グループ"/>
          <p:cNvGrpSpPr/>
          <p:nvPr/>
        </p:nvGrpSpPr>
        <p:grpSpPr>
          <a:xfrm>
            <a:off x="6439494" y="11278710"/>
            <a:ext cx="3343753" cy="2357298"/>
            <a:chOff x="-44887" y="-49677"/>
            <a:chExt cx="3343751" cy="2357296"/>
          </a:xfrm>
        </p:grpSpPr>
        <p:grpSp>
          <p:nvGrpSpPr>
            <p:cNvPr id="38672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671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70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673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74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40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683" name="グループ"/>
          <p:cNvGrpSpPr/>
          <p:nvPr/>
        </p:nvGrpSpPr>
        <p:grpSpPr>
          <a:xfrm>
            <a:off x="2064598" y="4855912"/>
            <a:ext cx="3486436" cy="2227973"/>
            <a:chOff x="-37417" y="-35910"/>
            <a:chExt cx="3486434" cy="2227972"/>
          </a:xfrm>
        </p:grpSpPr>
        <p:grpSp>
          <p:nvGrpSpPr>
            <p:cNvPr id="3867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7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7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8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8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4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90" name="グループ"/>
          <p:cNvGrpSpPr/>
          <p:nvPr/>
        </p:nvGrpSpPr>
        <p:grpSpPr>
          <a:xfrm>
            <a:off x="16787622" y="6393748"/>
            <a:ext cx="3486436" cy="2227973"/>
            <a:chOff x="-37417" y="-35910"/>
            <a:chExt cx="3486434" cy="2227972"/>
          </a:xfrm>
        </p:grpSpPr>
        <p:grpSp>
          <p:nvGrpSpPr>
            <p:cNvPr id="38686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685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8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687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88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4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697" name="グループ"/>
          <p:cNvGrpSpPr/>
          <p:nvPr/>
        </p:nvGrpSpPr>
        <p:grpSpPr>
          <a:xfrm>
            <a:off x="16466554" y="12240518"/>
            <a:ext cx="3293950" cy="2258795"/>
            <a:chOff x="-44887" y="-53521"/>
            <a:chExt cx="3293948" cy="2258794"/>
          </a:xfrm>
        </p:grpSpPr>
        <p:grpSp>
          <p:nvGrpSpPr>
            <p:cNvPr id="38693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692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694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695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46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704" name="グループ"/>
          <p:cNvGrpSpPr/>
          <p:nvPr/>
        </p:nvGrpSpPr>
        <p:grpSpPr>
          <a:xfrm>
            <a:off x="9329042" y="12144600"/>
            <a:ext cx="3343753" cy="2357297"/>
            <a:chOff x="-44887" y="-49677"/>
            <a:chExt cx="3343751" cy="2357296"/>
          </a:xfrm>
        </p:grpSpPr>
        <p:grpSp>
          <p:nvGrpSpPr>
            <p:cNvPr id="38700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699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698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701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02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48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711" name="グループ"/>
          <p:cNvGrpSpPr/>
          <p:nvPr/>
        </p:nvGrpSpPr>
        <p:grpSpPr>
          <a:xfrm>
            <a:off x="562341" y="6710565"/>
            <a:ext cx="3293950" cy="2258795"/>
            <a:chOff x="-44887" y="-53521"/>
            <a:chExt cx="3293948" cy="2258794"/>
          </a:xfrm>
        </p:grpSpPr>
        <p:grpSp>
          <p:nvGrpSpPr>
            <p:cNvPr id="3870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70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0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70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0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5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718" name="グループ"/>
          <p:cNvGrpSpPr/>
          <p:nvPr/>
        </p:nvGrpSpPr>
        <p:grpSpPr>
          <a:xfrm>
            <a:off x="19047000" y="3139794"/>
            <a:ext cx="3293950" cy="2258795"/>
            <a:chOff x="-44887" y="-53521"/>
            <a:chExt cx="3293948" cy="2258794"/>
          </a:xfrm>
        </p:grpSpPr>
        <p:grpSp>
          <p:nvGrpSpPr>
            <p:cNvPr id="38714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713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1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715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16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52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725" name="グループ"/>
          <p:cNvGrpSpPr/>
          <p:nvPr/>
        </p:nvGrpSpPr>
        <p:grpSpPr>
          <a:xfrm>
            <a:off x="5250553" y="10855882"/>
            <a:ext cx="3486436" cy="2227973"/>
            <a:chOff x="-37417" y="-35910"/>
            <a:chExt cx="3486434" cy="2227972"/>
          </a:xfrm>
        </p:grpSpPr>
        <p:grpSp>
          <p:nvGrpSpPr>
            <p:cNvPr id="3872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72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1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72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2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5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732" name="グループ"/>
          <p:cNvGrpSpPr/>
          <p:nvPr/>
        </p:nvGrpSpPr>
        <p:grpSpPr>
          <a:xfrm>
            <a:off x="6951712" y="15290215"/>
            <a:ext cx="3343752" cy="2357298"/>
            <a:chOff x="-44887" y="-49677"/>
            <a:chExt cx="3343751" cy="2357296"/>
          </a:xfrm>
        </p:grpSpPr>
        <p:grpSp>
          <p:nvGrpSpPr>
            <p:cNvPr id="38728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727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26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729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30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56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739" name="グループ"/>
          <p:cNvGrpSpPr/>
          <p:nvPr/>
        </p:nvGrpSpPr>
        <p:grpSpPr>
          <a:xfrm>
            <a:off x="1611571" y="6492002"/>
            <a:ext cx="3486436" cy="2227973"/>
            <a:chOff x="-37417" y="-35910"/>
            <a:chExt cx="3486434" cy="2227972"/>
          </a:xfrm>
        </p:grpSpPr>
        <p:grpSp>
          <p:nvGrpSpPr>
            <p:cNvPr id="3873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73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3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73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3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5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746" name="グループ"/>
          <p:cNvGrpSpPr/>
          <p:nvPr/>
        </p:nvGrpSpPr>
        <p:grpSpPr>
          <a:xfrm>
            <a:off x="16164896" y="4837246"/>
            <a:ext cx="3486435" cy="2227973"/>
            <a:chOff x="-37417" y="-35910"/>
            <a:chExt cx="3486434" cy="2227972"/>
          </a:xfrm>
        </p:grpSpPr>
        <p:grpSp>
          <p:nvGrpSpPr>
            <p:cNvPr id="3874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74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4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74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4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6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753" name="グループ"/>
          <p:cNvGrpSpPr/>
          <p:nvPr/>
        </p:nvGrpSpPr>
        <p:grpSpPr>
          <a:xfrm>
            <a:off x="21364578" y="8791034"/>
            <a:ext cx="3293950" cy="2258795"/>
            <a:chOff x="-44887" y="-53521"/>
            <a:chExt cx="3293948" cy="2258794"/>
          </a:xfrm>
        </p:grpSpPr>
        <p:grpSp>
          <p:nvGrpSpPr>
            <p:cNvPr id="38749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748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4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750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51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62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760" name="グループ"/>
          <p:cNvGrpSpPr/>
          <p:nvPr/>
        </p:nvGrpSpPr>
        <p:grpSpPr>
          <a:xfrm>
            <a:off x="3052100" y="2931688"/>
            <a:ext cx="3343753" cy="2357298"/>
            <a:chOff x="-44887" y="-49677"/>
            <a:chExt cx="3343751" cy="2357296"/>
          </a:xfrm>
        </p:grpSpPr>
        <p:grpSp>
          <p:nvGrpSpPr>
            <p:cNvPr id="3875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75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5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75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5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6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767" name="グループ"/>
          <p:cNvGrpSpPr/>
          <p:nvPr/>
        </p:nvGrpSpPr>
        <p:grpSpPr>
          <a:xfrm>
            <a:off x="545771" y="9267881"/>
            <a:ext cx="3293950" cy="2258795"/>
            <a:chOff x="-44887" y="-53521"/>
            <a:chExt cx="3293948" cy="2258794"/>
          </a:xfrm>
        </p:grpSpPr>
        <p:grpSp>
          <p:nvGrpSpPr>
            <p:cNvPr id="38763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762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6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764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65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66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8774" name="グループ"/>
          <p:cNvGrpSpPr/>
          <p:nvPr/>
        </p:nvGrpSpPr>
        <p:grpSpPr>
          <a:xfrm>
            <a:off x="2796064" y="8594266"/>
            <a:ext cx="3486436" cy="2227973"/>
            <a:chOff x="-37417" y="-35910"/>
            <a:chExt cx="3486434" cy="2227972"/>
          </a:xfrm>
        </p:grpSpPr>
        <p:grpSp>
          <p:nvGrpSpPr>
            <p:cNvPr id="38770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769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68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771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72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6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781" name="グループ"/>
          <p:cNvGrpSpPr/>
          <p:nvPr/>
        </p:nvGrpSpPr>
        <p:grpSpPr>
          <a:xfrm>
            <a:off x="3164214" y="9171888"/>
            <a:ext cx="3343753" cy="2357298"/>
            <a:chOff x="-44887" y="-49677"/>
            <a:chExt cx="3343751" cy="2357296"/>
          </a:xfrm>
        </p:grpSpPr>
        <p:grpSp>
          <p:nvGrpSpPr>
            <p:cNvPr id="38777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8776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75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8778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79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70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8788" name="グループ"/>
          <p:cNvGrpSpPr/>
          <p:nvPr/>
        </p:nvGrpSpPr>
        <p:grpSpPr>
          <a:xfrm>
            <a:off x="3205945" y="10143837"/>
            <a:ext cx="1725875" cy="1389170"/>
            <a:chOff x="-44887" y="-44887"/>
            <a:chExt cx="1725874" cy="1389168"/>
          </a:xfrm>
        </p:grpSpPr>
        <p:grpSp>
          <p:nvGrpSpPr>
            <p:cNvPr id="3878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78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8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78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8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7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795" name="グループ"/>
          <p:cNvGrpSpPr/>
          <p:nvPr/>
        </p:nvGrpSpPr>
        <p:grpSpPr>
          <a:xfrm>
            <a:off x="4519897" y="10387915"/>
            <a:ext cx="3486435" cy="2227973"/>
            <a:chOff x="-37417" y="-35910"/>
            <a:chExt cx="3486434" cy="2227972"/>
          </a:xfrm>
        </p:grpSpPr>
        <p:grpSp>
          <p:nvGrpSpPr>
            <p:cNvPr id="38791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790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8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792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793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7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802" name="グループ"/>
          <p:cNvGrpSpPr/>
          <p:nvPr/>
        </p:nvGrpSpPr>
        <p:grpSpPr>
          <a:xfrm>
            <a:off x="4360698" y="9466162"/>
            <a:ext cx="1661553" cy="1202338"/>
            <a:chOff x="-44887" y="-44887"/>
            <a:chExt cx="1661551" cy="1202336"/>
          </a:xfrm>
        </p:grpSpPr>
        <p:grpSp>
          <p:nvGrpSpPr>
            <p:cNvPr id="3879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79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79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79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0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7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09" name="グループ"/>
          <p:cNvGrpSpPr/>
          <p:nvPr/>
        </p:nvGrpSpPr>
        <p:grpSpPr>
          <a:xfrm>
            <a:off x="3825344" y="8259152"/>
            <a:ext cx="1661553" cy="1202338"/>
            <a:chOff x="-44887" y="-44887"/>
            <a:chExt cx="1661551" cy="1202336"/>
          </a:xfrm>
        </p:grpSpPr>
        <p:grpSp>
          <p:nvGrpSpPr>
            <p:cNvPr id="3880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80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0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80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0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7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16" name="グループ"/>
          <p:cNvGrpSpPr/>
          <p:nvPr/>
        </p:nvGrpSpPr>
        <p:grpSpPr>
          <a:xfrm>
            <a:off x="4177937" y="5165523"/>
            <a:ext cx="3486436" cy="2227973"/>
            <a:chOff x="-37417" y="-35910"/>
            <a:chExt cx="3486434" cy="2227972"/>
          </a:xfrm>
        </p:grpSpPr>
        <p:grpSp>
          <p:nvGrpSpPr>
            <p:cNvPr id="3881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81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1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81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1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8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823" name="グループ"/>
          <p:cNvGrpSpPr/>
          <p:nvPr/>
        </p:nvGrpSpPr>
        <p:grpSpPr>
          <a:xfrm>
            <a:off x="14671878" y="9712294"/>
            <a:ext cx="3424073" cy="2303828"/>
            <a:chOff x="-44887" y="-49908"/>
            <a:chExt cx="3424071" cy="2303826"/>
          </a:xfrm>
        </p:grpSpPr>
        <p:grpSp>
          <p:nvGrpSpPr>
            <p:cNvPr id="38819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818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17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820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21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82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830" name="グループ"/>
          <p:cNvGrpSpPr/>
          <p:nvPr/>
        </p:nvGrpSpPr>
        <p:grpSpPr>
          <a:xfrm>
            <a:off x="15002439" y="8751766"/>
            <a:ext cx="3486436" cy="2227973"/>
            <a:chOff x="-37417" y="-35910"/>
            <a:chExt cx="3486434" cy="2227972"/>
          </a:xfrm>
        </p:grpSpPr>
        <p:grpSp>
          <p:nvGrpSpPr>
            <p:cNvPr id="38826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825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24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827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28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84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837" name="グループ"/>
          <p:cNvGrpSpPr/>
          <p:nvPr/>
        </p:nvGrpSpPr>
        <p:grpSpPr>
          <a:xfrm>
            <a:off x="15983633" y="5469412"/>
            <a:ext cx="1782693" cy="1465332"/>
            <a:chOff x="-101705" y="-98988"/>
            <a:chExt cx="1782691" cy="1465330"/>
          </a:xfrm>
        </p:grpSpPr>
        <p:grpSp>
          <p:nvGrpSpPr>
            <p:cNvPr id="38833" name="図形"/>
            <p:cNvGrpSpPr/>
            <p:nvPr/>
          </p:nvGrpSpPr>
          <p:grpSpPr>
            <a:xfrm rot="18815810">
              <a:off x="186046" y="43557"/>
              <a:ext cx="899549" cy="1180240"/>
              <a:chOff x="0" y="0"/>
              <a:chExt cx="899548" cy="1180239"/>
            </a:xfrm>
          </p:grpSpPr>
          <p:sp>
            <p:nvSpPr>
              <p:cNvPr id="38832" name="図形"/>
              <p:cNvSpPr/>
              <p:nvPr/>
            </p:nvSpPr>
            <p:spPr>
              <a:xfrm>
                <a:off x="31750" y="110204"/>
                <a:ext cx="836049" cy="1032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36" h="21600" fill="norm" stroke="1" extrusionOk="0">
                    <a:moveTo>
                      <a:pt x="128" y="0"/>
                    </a:moveTo>
                    <a:cubicBezTo>
                      <a:pt x="934" y="1330"/>
                      <a:pt x="2171" y="2434"/>
                      <a:pt x="3689" y="3188"/>
                    </a:cubicBezTo>
                    <a:cubicBezTo>
                      <a:pt x="5332" y="4005"/>
                      <a:pt x="7217" y="4368"/>
                      <a:pt x="9073" y="4761"/>
                    </a:cubicBezTo>
                    <a:cubicBezTo>
                      <a:pt x="12870" y="5564"/>
                      <a:pt x="16620" y="6520"/>
                      <a:pt x="20308" y="7626"/>
                    </a:cubicBezTo>
                    <a:cubicBezTo>
                      <a:pt x="21102" y="10504"/>
                      <a:pt x="20754" y="13473"/>
                      <a:pt x="19575" y="16249"/>
                    </a:cubicBezTo>
                    <a:cubicBezTo>
                      <a:pt x="18736" y="18227"/>
                      <a:pt x="17442" y="20045"/>
                      <a:pt x="15769" y="21600"/>
                    </a:cubicBezTo>
                    <a:cubicBezTo>
                      <a:pt x="11393" y="20161"/>
                      <a:pt x="7621" y="17722"/>
                      <a:pt x="4871" y="14585"/>
                    </a:cubicBezTo>
                    <a:cubicBezTo>
                      <a:pt x="1193" y="10390"/>
                      <a:pt x="-498" y="5190"/>
                      <a:pt x="128" y="0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3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899550" cy="1180241"/>
              </a:xfrm>
              <a:prstGeom prst="rect">
                <a:avLst/>
              </a:prstGeom>
              <a:effectLst/>
            </p:spPr>
          </p:pic>
        </p:grpSp>
        <p:sp>
          <p:nvSpPr>
            <p:cNvPr id="38834" name="円形"/>
            <p:cNvSpPr/>
            <p:nvPr/>
          </p:nvSpPr>
          <p:spPr>
            <a:xfrm>
              <a:off x="491114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35" name="円形"/>
            <p:cNvSpPr/>
            <p:nvPr/>
          </p:nvSpPr>
          <p:spPr>
            <a:xfrm>
              <a:off x="911922" y="559722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8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049309"/>
              <a:ext cx="280520" cy="42053"/>
            </a:xfrm>
            <a:prstGeom prst="rect">
              <a:avLst/>
            </a:prstGeom>
            <a:effectLst/>
          </p:spPr>
        </p:pic>
      </p:grpSp>
      <p:grpSp>
        <p:nvGrpSpPr>
          <p:cNvPr id="38844" name="グループ"/>
          <p:cNvGrpSpPr/>
          <p:nvPr/>
        </p:nvGrpSpPr>
        <p:grpSpPr>
          <a:xfrm>
            <a:off x="18269179" y="7568428"/>
            <a:ext cx="3424073" cy="2303828"/>
            <a:chOff x="-44887" y="-49908"/>
            <a:chExt cx="3424071" cy="2303826"/>
          </a:xfrm>
        </p:grpSpPr>
        <p:grpSp>
          <p:nvGrpSpPr>
            <p:cNvPr id="38840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839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38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841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42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88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851" name="グループ"/>
          <p:cNvGrpSpPr/>
          <p:nvPr/>
        </p:nvGrpSpPr>
        <p:grpSpPr>
          <a:xfrm>
            <a:off x="16246484" y="7007252"/>
            <a:ext cx="1661553" cy="1202338"/>
            <a:chOff x="-44887" y="-44887"/>
            <a:chExt cx="1661551" cy="1202336"/>
          </a:xfrm>
        </p:grpSpPr>
        <p:grpSp>
          <p:nvGrpSpPr>
            <p:cNvPr id="38847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846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45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848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49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9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58" name="グループ"/>
          <p:cNvGrpSpPr/>
          <p:nvPr/>
        </p:nvGrpSpPr>
        <p:grpSpPr>
          <a:xfrm>
            <a:off x="17056684" y="7374692"/>
            <a:ext cx="1725876" cy="1389169"/>
            <a:chOff x="-44887" y="-44887"/>
            <a:chExt cx="1725874" cy="1389168"/>
          </a:xfrm>
        </p:grpSpPr>
        <p:grpSp>
          <p:nvGrpSpPr>
            <p:cNvPr id="3885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85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5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85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5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9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65" name="グループ"/>
          <p:cNvGrpSpPr/>
          <p:nvPr/>
        </p:nvGrpSpPr>
        <p:grpSpPr>
          <a:xfrm>
            <a:off x="17067051" y="8787772"/>
            <a:ext cx="1725875" cy="1389169"/>
            <a:chOff x="-44887" y="-44887"/>
            <a:chExt cx="1725874" cy="1389168"/>
          </a:xfrm>
        </p:grpSpPr>
        <p:grpSp>
          <p:nvGrpSpPr>
            <p:cNvPr id="3886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86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5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86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6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9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72" name="グループ"/>
          <p:cNvGrpSpPr/>
          <p:nvPr/>
        </p:nvGrpSpPr>
        <p:grpSpPr>
          <a:xfrm>
            <a:off x="15646265" y="7696614"/>
            <a:ext cx="1725875" cy="1389170"/>
            <a:chOff x="-44887" y="-44887"/>
            <a:chExt cx="1725874" cy="1389168"/>
          </a:xfrm>
        </p:grpSpPr>
        <p:grpSp>
          <p:nvGrpSpPr>
            <p:cNvPr id="38868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867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66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869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70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9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79" name="グループ"/>
          <p:cNvGrpSpPr/>
          <p:nvPr/>
        </p:nvGrpSpPr>
        <p:grpSpPr>
          <a:xfrm>
            <a:off x="16899414" y="8175168"/>
            <a:ext cx="3486435" cy="2227973"/>
            <a:chOff x="-37417" y="-35910"/>
            <a:chExt cx="3486434" cy="2227972"/>
          </a:xfrm>
        </p:grpSpPr>
        <p:grpSp>
          <p:nvGrpSpPr>
            <p:cNvPr id="3887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87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7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87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7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59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886" name="グループ"/>
          <p:cNvGrpSpPr/>
          <p:nvPr/>
        </p:nvGrpSpPr>
        <p:grpSpPr>
          <a:xfrm>
            <a:off x="16010084" y="8611446"/>
            <a:ext cx="1725875" cy="1237328"/>
            <a:chOff x="-44887" y="-44887"/>
            <a:chExt cx="1725874" cy="1237326"/>
          </a:xfrm>
        </p:grpSpPr>
        <p:grpSp>
          <p:nvGrpSpPr>
            <p:cNvPr id="3888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88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8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88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8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0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893" name="グループ"/>
          <p:cNvGrpSpPr/>
          <p:nvPr/>
        </p:nvGrpSpPr>
        <p:grpSpPr>
          <a:xfrm>
            <a:off x="15290942" y="6414897"/>
            <a:ext cx="3486436" cy="2227973"/>
            <a:chOff x="-37417" y="-35910"/>
            <a:chExt cx="3486434" cy="2227972"/>
          </a:xfrm>
        </p:grpSpPr>
        <p:grpSp>
          <p:nvGrpSpPr>
            <p:cNvPr id="3888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88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8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89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9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0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900" name="グループ"/>
          <p:cNvGrpSpPr/>
          <p:nvPr/>
        </p:nvGrpSpPr>
        <p:grpSpPr>
          <a:xfrm>
            <a:off x="16939195" y="3166295"/>
            <a:ext cx="3424073" cy="2303828"/>
            <a:chOff x="-44887" y="-49908"/>
            <a:chExt cx="3424071" cy="2303826"/>
          </a:xfrm>
        </p:grpSpPr>
        <p:grpSp>
          <p:nvGrpSpPr>
            <p:cNvPr id="38896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8895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894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8897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898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04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8907" name="グループ"/>
          <p:cNvGrpSpPr/>
          <p:nvPr/>
        </p:nvGrpSpPr>
        <p:grpSpPr>
          <a:xfrm>
            <a:off x="18319678" y="2396821"/>
            <a:ext cx="1725875" cy="1237328"/>
            <a:chOff x="-44887" y="-44887"/>
            <a:chExt cx="1725874" cy="1237326"/>
          </a:xfrm>
        </p:grpSpPr>
        <p:grpSp>
          <p:nvGrpSpPr>
            <p:cNvPr id="38903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902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01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904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05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0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14" name="グループ"/>
          <p:cNvGrpSpPr/>
          <p:nvPr/>
        </p:nvGrpSpPr>
        <p:grpSpPr>
          <a:xfrm>
            <a:off x="18017147" y="3447359"/>
            <a:ext cx="1725875" cy="1389170"/>
            <a:chOff x="-44887" y="-44887"/>
            <a:chExt cx="1725874" cy="1389168"/>
          </a:xfrm>
        </p:grpSpPr>
        <p:grpSp>
          <p:nvGrpSpPr>
            <p:cNvPr id="3891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90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0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91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1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0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21" name="グループ"/>
          <p:cNvGrpSpPr/>
          <p:nvPr/>
        </p:nvGrpSpPr>
        <p:grpSpPr>
          <a:xfrm>
            <a:off x="17035914" y="2493055"/>
            <a:ext cx="3486436" cy="2227972"/>
            <a:chOff x="-37417" y="-35910"/>
            <a:chExt cx="3486434" cy="2227972"/>
          </a:xfrm>
        </p:grpSpPr>
        <p:grpSp>
          <p:nvGrpSpPr>
            <p:cNvPr id="3891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91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1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91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1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1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928" name="グループ"/>
          <p:cNvGrpSpPr/>
          <p:nvPr/>
        </p:nvGrpSpPr>
        <p:grpSpPr>
          <a:xfrm>
            <a:off x="13889008" y="9014316"/>
            <a:ext cx="1725875" cy="1389170"/>
            <a:chOff x="-44887" y="-44887"/>
            <a:chExt cx="1725874" cy="1389168"/>
          </a:xfrm>
        </p:grpSpPr>
        <p:grpSp>
          <p:nvGrpSpPr>
            <p:cNvPr id="38924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923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22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925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26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1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35" name="グループ"/>
          <p:cNvGrpSpPr/>
          <p:nvPr/>
        </p:nvGrpSpPr>
        <p:grpSpPr>
          <a:xfrm>
            <a:off x="15807570" y="2330144"/>
            <a:ext cx="1725875" cy="1389170"/>
            <a:chOff x="-44887" y="-44887"/>
            <a:chExt cx="1725874" cy="1389168"/>
          </a:xfrm>
        </p:grpSpPr>
        <p:grpSp>
          <p:nvGrpSpPr>
            <p:cNvPr id="3893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893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2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893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3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1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42" name="グループ"/>
          <p:cNvGrpSpPr/>
          <p:nvPr/>
        </p:nvGrpSpPr>
        <p:grpSpPr>
          <a:xfrm>
            <a:off x="15840400" y="3385919"/>
            <a:ext cx="1661553" cy="1202338"/>
            <a:chOff x="-44887" y="-44887"/>
            <a:chExt cx="1661551" cy="1202336"/>
          </a:xfrm>
        </p:grpSpPr>
        <p:grpSp>
          <p:nvGrpSpPr>
            <p:cNvPr id="3893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93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3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93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4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1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49" name="グループ"/>
          <p:cNvGrpSpPr/>
          <p:nvPr/>
        </p:nvGrpSpPr>
        <p:grpSpPr>
          <a:xfrm>
            <a:off x="1759440" y="8123954"/>
            <a:ext cx="1661553" cy="1202338"/>
            <a:chOff x="-44887" y="-44887"/>
            <a:chExt cx="1661551" cy="1202336"/>
          </a:xfrm>
        </p:grpSpPr>
        <p:grpSp>
          <p:nvGrpSpPr>
            <p:cNvPr id="38945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944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43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946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47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1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56" name="グループ"/>
          <p:cNvGrpSpPr/>
          <p:nvPr/>
        </p:nvGrpSpPr>
        <p:grpSpPr>
          <a:xfrm>
            <a:off x="15145064" y="4100590"/>
            <a:ext cx="3486436" cy="2227972"/>
            <a:chOff x="-37417" y="-35910"/>
            <a:chExt cx="3486434" cy="2227972"/>
          </a:xfrm>
        </p:grpSpPr>
        <p:grpSp>
          <p:nvGrpSpPr>
            <p:cNvPr id="38952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8951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50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8953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54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2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8963" name="グループ"/>
          <p:cNvGrpSpPr/>
          <p:nvPr/>
        </p:nvGrpSpPr>
        <p:grpSpPr>
          <a:xfrm>
            <a:off x="16320414" y="4011799"/>
            <a:ext cx="1661553" cy="1202338"/>
            <a:chOff x="-44887" y="-44887"/>
            <a:chExt cx="1661551" cy="1202336"/>
          </a:xfrm>
        </p:grpSpPr>
        <p:grpSp>
          <p:nvGrpSpPr>
            <p:cNvPr id="38959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958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57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960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61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2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70" name="グループ"/>
          <p:cNvGrpSpPr/>
          <p:nvPr/>
        </p:nvGrpSpPr>
        <p:grpSpPr>
          <a:xfrm>
            <a:off x="14427417" y="3385919"/>
            <a:ext cx="1661553" cy="1202338"/>
            <a:chOff x="-44887" y="-44887"/>
            <a:chExt cx="1661551" cy="1202336"/>
          </a:xfrm>
        </p:grpSpPr>
        <p:grpSp>
          <p:nvGrpSpPr>
            <p:cNvPr id="3896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896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6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896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6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2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77" name="グループ"/>
          <p:cNvGrpSpPr/>
          <p:nvPr/>
        </p:nvGrpSpPr>
        <p:grpSpPr>
          <a:xfrm>
            <a:off x="15082426" y="12003209"/>
            <a:ext cx="2032812" cy="1506479"/>
            <a:chOff x="-44827" y="-44830"/>
            <a:chExt cx="2032810" cy="1506477"/>
          </a:xfrm>
        </p:grpSpPr>
        <p:grpSp>
          <p:nvGrpSpPr>
            <p:cNvPr id="38973" name="図形"/>
            <p:cNvGrpSpPr/>
            <p:nvPr/>
          </p:nvGrpSpPr>
          <p:grpSpPr>
            <a:xfrm rot="18815810">
              <a:off x="170486" y="139431"/>
              <a:ext cx="935638" cy="995664"/>
              <a:chOff x="0" y="0"/>
              <a:chExt cx="935636" cy="995662"/>
            </a:xfrm>
          </p:grpSpPr>
          <p:sp>
            <p:nvSpPr>
              <p:cNvPr id="38972" name="図形"/>
              <p:cNvSpPr/>
              <p:nvPr/>
            </p:nvSpPr>
            <p:spPr>
              <a:xfrm>
                <a:off x="31750" y="31750"/>
                <a:ext cx="872137" cy="932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7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935637" cy="995663"/>
              </a:xfrm>
              <a:prstGeom prst="rect">
                <a:avLst/>
              </a:prstGeom>
              <a:effectLst/>
            </p:spPr>
          </p:pic>
        </p:grpSp>
        <p:sp>
          <p:nvSpPr>
            <p:cNvPr id="38974" name="円形"/>
            <p:cNvSpPr/>
            <p:nvPr/>
          </p:nvSpPr>
          <p:spPr>
            <a:xfrm>
              <a:off x="336438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75" name="円形"/>
            <p:cNvSpPr/>
            <p:nvPr/>
          </p:nvSpPr>
          <p:spPr>
            <a:xfrm>
              <a:off x="829427" y="665992"/>
              <a:ext cx="83785" cy="8378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26" name="接続の線" descr="接続の線"/>
            <p:cNvPicPr>
              <a:picLocks noChangeAspect="0"/>
            </p:cNvPicPr>
            <p:nvPr/>
          </p:nvPicPr>
          <p:blipFill>
            <a:blip r:embed="rId21">
              <a:extLst/>
            </a:blip>
            <a:stretch>
              <a:fillRect/>
            </a:stretch>
          </p:blipFill>
          <p:spPr>
            <a:xfrm>
              <a:off x="1665882" y="1418918"/>
              <a:ext cx="322102" cy="42730"/>
            </a:xfrm>
            <a:prstGeom prst="rect">
              <a:avLst/>
            </a:prstGeom>
            <a:effectLst/>
          </p:spPr>
        </p:pic>
      </p:grpSp>
      <p:grpSp>
        <p:nvGrpSpPr>
          <p:cNvPr id="38984" name="グループ"/>
          <p:cNvGrpSpPr/>
          <p:nvPr/>
        </p:nvGrpSpPr>
        <p:grpSpPr>
          <a:xfrm rot="353112">
            <a:off x="3871172" y="4304650"/>
            <a:ext cx="1864401" cy="1505992"/>
            <a:chOff x="-44887" y="-44887"/>
            <a:chExt cx="1864400" cy="1505991"/>
          </a:xfrm>
        </p:grpSpPr>
        <p:grpSp>
          <p:nvGrpSpPr>
            <p:cNvPr id="38980" name="図形"/>
            <p:cNvGrpSpPr/>
            <p:nvPr/>
          </p:nvGrpSpPr>
          <p:grpSpPr>
            <a:xfrm rot="18815808">
              <a:off x="152592" y="126727"/>
              <a:ext cx="866991" cy="916990"/>
              <a:chOff x="0" y="0"/>
              <a:chExt cx="866990" cy="916988"/>
            </a:xfrm>
          </p:grpSpPr>
          <p:sp>
            <p:nvSpPr>
              <p:cNvPr id="38979" name="図形"/>
              <p:cNvSpPr/>
              <p:nvPr/>
            </p:nvSpPr>
            <p:spPr>
              <a:xfrm>
                <a:off x="31750" y="31749"/>
                <a:ext cx="803491" cy="853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78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-1" y="-1"/>
                <a:ext cx="866992" cy="916990"/>
              </a:xfrm>
              <a:prstGeom prst="rect">
                <a:avLst/>
              </a:prstGeom>
              <a:effectLst/>
            </p:spPr>
          </p:pic>
        </p:grpSp>
        <p:sp>
          <p:nvSpPr>
            <p:cNvPr id="38981" name="円形"/>
            <p:cNvSpPr/>
            <p:nvPr/>
          </p:nvSpPr>
          <p:spPr>
            <a:xfrm rot="21600000">
              <a:off x="310266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82" name="円形"/>
            <p:cNvSpPr/>
            <p:nvPr/>
          </p:nvSpPr>
          <p:spPr>
            <a:xfrm rot="21600000">
              <a:off x="761073" y="734686"/>
              <a:ext cx="76616" cy="7661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28" name="接続の線" descr="接続の線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>
              <a:off x="1521712" y="1418770"/>
              <a:ext cx="297801" cy="42334"/>
            </a:xfrm>
            <a:prstGeom prst="rect">
              <a:avLst/>
            </a:prstGeom>
            <a:effectLst/>
          </p:spPr>
        </p:pic>
      </p:grpSp>
      <p:grpSp>
        <p:nvGrpSpPr>
          <p:cNvPr id="38991" name="グループ"/>
          <p:cNvGrpSpPr/>
          <p:nvPr/>
        </p:nvGrpSpPr>
        <p:grpSpPr>
          <a:xfrm>
            <a:off x="9072327" y="8214616"/>
            <a:ext cx="1725875" cy="1237328"/>
            <a:chOff x="-44887" y="-44887"/>
            <a:chExt cx="1725874" cy="1237326"/>
          </a:xfrm>
        </p:grpSpPr>
        <p:grpSp>
          <p:nvGrpSpPr>
            <p:cNvPr id="38987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8986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85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8988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89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3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8998" name="グループ"/>
          <p:cNvGrpSpPr/>
          <p:nvPr/>
        </p:nvGrpSpPr>
        <p:grpSpPr>
          <a:xfrm>
            <a:off x="9182596" y="9020738"/>
            <a:ext cx="3293950" cy="2258795"/>
            <a:chOff x="-44887" y="-53521"/>
            <a:chExt cx="3293948" cy="2258794"/>
          </a:xfrm>
        </p:grpSpPr>
        <p:grpSp>
          <p:nvGrpSpPr>
            <p:cNvPr id="38994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8993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9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8995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8996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32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9005" name="グループ"/>
          <p:cNvGrpSpPr/>
          <p:nvPr/>
        </p:nvGrpSpPr>
        <p:grpSpPr>
          <a:xfrm>
            <a:off x="5021624" y="7867942"/>
            <a:ext cx="3343753" cy="2357297"/>
            <a:chOff x="-44887" y="-49677"/>
            <a:chExt cx="3343751" cy="2357296"/>
          </a:xfrm>
        </p:grpSpPr>
        <p:grpSp>
          <p:nvGrpSpPr>
            <p:cNvPr id="39001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9000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8999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9002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03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3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9012" name="グループ"/>
          <p:cNvGrpSpPr/>
          <p:nvPr/>
        </p:nvGrpSpPr>
        <p:grpSpPr>
          <a:xfrm>
            <a:off x="4972949" y="8775948"/>
            <a:ext cx="1661553" cy="1202338"/>
            <a:chOff x="-44887" y="-44887"/>
            <a:chExt cx="1661551" cy="1202336"/>
          </a:xfrm>
        </p:grpSpPr>
        <p:grpSp>
          <p:nvGrpSpPr>
            <p:cNvPr id="3900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900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0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900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1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3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19" name="グループ"/>
          <p:cNvGrpSpPr/>
          <p:nvPr/>
        </p:nvGrpSpPr>
        <p:grpSpPr>
          <a:xfrm>
            <a:off x="6031270" y="9040324"/>
            <a:ext cx="3486435" cy="2227973"/>
            <a:chOff x="-37417" y="-35910"/>
            <a:chExt cx="3486434" cy="2227972"/>
          </a:xfrm>
        </p:grpSpPr>
        <p:grpSp>
          <p:nvGrpSpPr>
            <p:cNvPr id="39015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9014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1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9016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17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38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9026" name="グループ"/>
          <p:cNvGrpSpPr/>
          <p:nvPr/>
        </p:nvGrpSpPr>
        <p:grpSpPr>
          <a:xfrm>
            <a:off x="6115483" y="8021762"/>
            <a:ext cx="1725876" cy="1237328"/>
            <a:chOff x="-44887" y="-44887"/>
            <a:chExt cx="1725874" cy="1237326"/>
          </a:xfrm>
        </p:grpSpPr>
        <p:grpSp>
          <p:nvGrpSpPr>
            <p:cNvPr id="39022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9021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20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9023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24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4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33" name="グループ"/>
          <p:cNvGrpSpPr/>
          <p:nvPr/>
        </p:nvGrpSpPr>
        <p:grpSpPr>
          <a:xfrm>
            <a:off x="6761321" y="8607248"/>
            <a:ext cx="1725875" cy="1389170"/>
            <a:chOff x="-44887" y="-44887"/>
            <a:chExt cx="1725874" cy="1389168"/>
          </a:xfrm>
        </p:grpSpPr>
        <p:grpSp>
          <p:nvGrpSpPr>
            <p:cNvPr id="39029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028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27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030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31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4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40" name="グループ"/>
          <p:cNvGrpSpPr/>
          <p:nvPr/>
        </p:nvGrpSpPr>
        <p:grpSpPr>
          <a:xfrm>
            <a:off x="7877337" y="8932410"/>
            <a:ext cx="3343753" cy="2357297"/>
            <a:chOff x="-44887" y="-49677"/>
            <a:chExt cx="3343751" cy="2357296"/>
          </a:xfrm>
        </p:grpSpPr>
        <p:grpSp>
          <p:nvGrpSpPr>
            <p:cNvPr id="39036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9035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34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9037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38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44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9047" name="グループ"/>
          <p:cNvGrpSpPr/>
          <p:nvPr/>
        </p:nvGrpSpPr>
        <p:grpSpPr>
          <a:xfrm>
            <a:off x="7779693" y="7967879"/>
            <a:ext cx="1725875" cy="1389170"/>
            <a:chOff x="-44887" y="-44887"/>
            <a:chExt cx="1725874" cy="1389168"/>
          </a:xfrm>
        </p:grpSpPr>
        <p:grpSp>
          <p:nvGrpSpPr>
            <p:cNvPr id="3904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04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4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04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4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4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54" name="グループ"/>
          <p:cNvGrpSpPr/>
          <p:nvPr/>
        </p:nvGrpSpPr>
        <p:grpSpPr>
          <a:xfrm>
            <a:off x="6531263" y="9604522"/>
            <a:ext cx="1725875" cy="1389170"/>
            <a:chOff x="-44887" y="-44887"/>
            <a:chExt cx="1725874" cy="1389168"/>
          </a:xfrm>
        </p:grpSpPr>
        <p:grpSp>
          <p:nvGrpSpPr>
            <p:cNvPr id="3905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04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4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05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5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4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61" name="グループ"/>
          <p:cNvGrpSpPr/>
          <p:nvPr/>
        </p:nvGrpSpPr>
        <p:grpSpPr>
          <a:xfrm>
            <a:off x="6856943" y="7448651"/>
            <a:ext cx="3293950" cy="2258795"/>
            <a:chOff x="-44887" y="-53521"/>
            <a:chExt cx="3293948" cy="2258794"/>
          </a:xfrm>
        </p:grpSpPr>
        <p:grpSp>
          <p:nvGrpSpPr>
            <p:cNvPr id="39057" name="図形"/>
            <p:cNvGrpSpPr/>
            <p:nvPr/>
          </p:nvGrpSpPr>
          <p:grpSpPr>
            <a:xfrm rot="18815810">
              <a:off x="144698" y="117316"/>
              <a:ext cx="852914" cy="889156"/>
              <a:chOff x="0" y="0"/>
              <a:chExt cx="852912" cy="889155"/>
            </a:xfrm>
          </p:grpSpPr>
          <p:sp>
            <p:nvSpPr>
              <p:cNvPr id="39056" name="図形"/>
              <p:cNvSpPr/>
              <p:nvPr/>
            </p:nvSpPr>
            <p:spPr>
              <a:xfrm>
                <a:off x="31749" y="31750"/>
                <a:ext cx="777493" cy="825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0" h="21113" fill="norm" stroke="1" extrusionOk="0">
                    <a:moveTo>
                      <a:pt x="2293" y="2841"/>
                    </a:moveTo>
                    <a:cubicBezTo>
                      <a:pt x="3839" y="1141"/>
                      <a:pt x="5828" y="-25"/>
                      <a:pt x="7980" y="0"/>
                    </a:cubicBezTo>
                    <a:cubicBezTo>
                      <a:pt x="11073" y="37"/>
                      <a:pt x="13593" y="2415"/>
                      <a:pt x="15755" y="4938"/>
                    </a:cubicBezTo>
                    <a:cubicBezTo>
                      <a:pt x="17631" y="7129"/>
                      <a:pt x="19367" y="9467"/>
                      <a:pt x="20950" y="11935"/>
                    </a:cubicBezTo>
                    <a:cubicBezTo>
                      <a:pt x="19733" y="12634"/>
                      <a:pt x="18635" y="13570"/>
                      <a:pt x="17705" y="14700"/>
                    </a:cubicBezTo>
                    <a:cubicBezTo>
                      <a:pt x="16343" y="16356"/>
                      <a:pt x="15379" y="18381"/>
                      <a:pt x="14906" y="20580"/>
                    </a:cubicBezTo>
                    <a:cubicBezTo>
                      <a:pt x="12723" y="21575"/>
                      <a:pt x="10236" y="21157"/>
                      <a:pt x="8402" y="19487"/>
                    </a:cubicBezTo>
                    <a:cubicBezTo>
                      <a:pt x="6878" y="18099"/>
                      <a:pt x="6018" y="15997"/>
                      <a:pt x="4577" y="14505"/>
                    </a:cubicBezTo>
                    <a:cubicBezTo>
                      <a:pt x="3173" y="13053"/>
                      <a:pt x="1241" y="12182"/>
                      <a:pt x="412" y="10220"/>
                    </a:cubicBezTo>
                    <a:cubicBezTo>
                      <a:pt x="-650" y="7709"/>
                      <a:pt x="468" y="4847"/>
                      <a:pt x="2293" y="284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852913" cy="889156"/>
              </a:xfrm>
              <a:prstGeom prst="rect">
                <a:avLst/>
              </a:prstGeom>
              <a:effectLst/>
            </p:spPr>
          </p:pic>
        </p:grpSp>
        <p:sp>
          <p:nvSpPr>
            <p:cNvPr id="39058" name="楕円"/>
            <p:cNvSpPr/>
            <p:nvPr/>
          </p:nvSpPr>
          <p:spPr>
            <a:xfrm>
              <a:off x="333655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59" name="楕円"/>
            <p:cNvSpPr/>
            <p:nvPr/>
          </p:nvSpPr>
          <p:spPr>
            <a:xfrm>
              <a:off x="640651" y="538925"/>
              <a:ext cx="78079" cy="826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50" name="接続の線" descr="接続の線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2902618" y="2147611"/>
              <a:ext cx="346444" cy="57662"/>
            </a:xfrm>
            <a:prstGeom prst="rect">
              <a:avLst/>
            </a:prstGeom>
            <a:effectLst/>
          </p:spPr>
        </p:pic>
      </p:grpSp>
      <p:grpSp>
        <p:nvGrpSpPr>
          <p:cNvPr id="39068" name="グループ"/>
          <p:cNvGrpSpPr/>
          <p:nvPr/>
        </p:nvGrpSpPr>
        <p:grpSpPr>
          <a:xfrm>
            <a:off x="8851942" y="7322717"/>
            <a:ext cx="3424072" cy="2303828"/>
            <a:chOff x="-44887" y="-49908"/>
            <a:chExt cx="3424071" cy="2303826"/>
          </a:xfrm>
        </p:grpSpPr>
        <p:grpSp>
          <p:nvGrpSpPr>
            <p:cNvPr id="39064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9063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62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9065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66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52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9075" name="グループ"/>
          <p:cNvGrpSpPr/>
          <p:nvPr/>
        </p:nvGrpSpPr>
        <p:grpSpPr>
          <a:xfrm>
            <a:off x="5280800" y="9619596"/>
            <a:ext cx="1725875" cy="1389169"/>
            <a:chOff x="-44887" y="-44887"/>
            <a:chExt cx="1725874" cy="1389168"/>
          </a:xfrm>
        </p:grpSpPr>
        <p:grpSp>
          <p:nvGrpSpPr>
            <p:cNvPr id="39071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070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69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072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73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5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082" name="グループ"/>
          <p:cNvGrpSpPr/>
          <p:nvPr/>
        </p:nvGrpSpPr>
        <p:grpSpPr>
          <a:xfrm>
            <a:off x="11560250" y="7285177"/>
            <a:ext cx="3486436" cy="2227973"/>
            <a:chOff x="-37417" y="-35910"/>
            <a:chExt cx="3486434" cy="2227972"/>
          </a:xfrm>
        </p:grpSpPr>
        <p:grpSp>
          <p:nvGrpSpPr>
            <p:cNvPr id="39078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9077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76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9079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80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56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9089" name="グループ"/>
          <p:cNvGrpSpPr/>
          <p:nvPr/>
        </p:nvGrpSpPr>
        <p:grpSpPr>
          <a:xfrm>
            <a:off x="12688133" y="8877060"/>
            <a:ext cx="3343752" cy="2357298"/>
            <a:chOff x="-44887" y="-49677"/>
            <a:chExt cx="3343751" cy="2357296"/>
          </a:xfrm>
        </p:grpSpPr>
        <p:grpSp>
          <p:nvGrpSpPr>
            <p:cNvPr id="3908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908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8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908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8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58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9096" name="グループ"/>
          <p:cNvGrpSpPr/>
          <p:nvPr/>
        </p:nvGrpSpPr>
        <p:grpSpPr>
          <a:xfrm>
            <a:off x="20674471" y="7795328"/>
            <a:ext cx="3424073" cy="2303828"/>
            <a:chOff x="-44887" y="-49908"/>
            <a:chExt cx="3424071" cy="2303826"/>
          </a:xfrm>
        </p:grpSpPr>
        <p:grpSp>
          <p:nvGrpSpPr>
            <p:cNvPr id="39092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9091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9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9093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094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60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9103" name="グループ"/>
          <p:cNvGrpSpPr/>
          <p:nvPr/>
        </p:nvGrpSpPr>
        <p:grpSpPr>
          <a:xfrm>
            <a:off x="12784117" y="7524588"/>
            <a:ext cx="3486436" cy="2227973"/>
            <a:chOff x="-37417" y="-35910"/>
            <a:chExt cx="3486434" cy="2227972"/>
          </a:xfrm>
        </p:grpSpPr>
        <p:grpSp>
          <p:nvGrpSpPr>
            <p:cNvPr id="39099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9098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09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9100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01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6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9110" name="グループ"/>
          <p:cNvGrpSpPr/>
          <p:nvPr/>
        </p:nvGrpSpPr>
        <p:grpSpPr>
          <a:xfrm>
            <a:off x="20468073" y="8947730"/>
            <a:ext cx="1725875" cy="1389169"/>
            <a:chOff x="-44887" y="-44887"/>
            <a:chExt cx="1725874" cy="1389168"/>
          </a:xfrm>
        </p:grpSpPr>
        <p:grpSp>
          <p:nvGrpSpPr>
            <p:cNvPr id="39106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105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04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107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08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6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17" name="グループ"/>
          <p:cNvGrpSpPr/>
          <p:nvPr/>
        </p:nvGrpSpPr>
        <p:grpSpPr>
          <a:xfrm>
            <a:off x="19456296" y="7507331"/>
            <a:ext cx="1725875" cy="1389170"/>
            <a:chOff x="-44887" y="-44887"/>
            <a:chExt cx="1725874" cy="1389168"/>
          </a:xfrm>
        </p:grpSpPr>
        <p:grpSp>
          <p:nvGrpSpPr>
            <p:cNvPr id="3911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11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1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11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1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6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24" name="グループ"/>
          <p:cNvGrpSpPr/>
          <p:nvPr/>
        </p:nvGrpSpPr>
        <p:grpSpPr>
          <a:xfrm>
            <a:off x="19575676" y="8332305"/>
            <a:ext cx="1661553" cy="1202338"/>
            <a:chOff x="-44887" y="-44887"/>
            <a:chExt cx="1661551" cy="1202336"/>
          </a:xfrm>
        </p:grpSpPr>
        <p:grpSp>
          <p:nvGrpSpPr>
            <p:cNvPr id="39120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9119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18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9121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22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6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31" name="グループ"/>
          <p:cNvGrpSpPr/>
          <p:nvPr/>
        </p:nvGrpSpPr>
        <p:grpSpPr>
          <a:xfrm>
            <a:off x="10217339" y="8621196"/>
            <a:ext cx="1725875" cy="1389170"/>
            <a:chOff x="-44887" y="-44887"/>
            <a:chExt cx="1725874" cy="1389168"/>
          </a:xfrm>
        </p:grpSpPr>
        <p:grpSp>
          <p:nvGrpSpPr>
            <p:cNvPr id="39127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126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25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128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29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70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38" name="グループ"/>
          <p:cNvGrpSpPr/>
          <p:nvPr/>
        </p:nvGrpSpPr>
        <p:grpSpPr>
          <a:xfrm>
            <a:off x="18277278" y="9141380"/>
            <a:ext cx="3486436" cy="2227973"/>
            <a:chOff x="-37417" y="-35910"/>
            <a:chExt cx="3486434" cy="2227972"/>
          </a:xfrm>
        </p:grpSpPr>
        <p:grpSp>
          <p:nvGrpSpPr>
            <p:cNvPr id="39134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9133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32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9135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36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72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  <p:grpSp>
        <p:nvGrpSpPr>
          <p:cNvPr id="39145" name="グループ"/>
          <p:cNvGrpSpPr/>
          <p:nvPr/>
        </p:nvGrpSpPr>
        <p:grpSpPr>
          <a:xfrm>
            <a:off x="19477003" y="9221963"/>
            <a:ext cx="1661553" cy="1202338"/>
            <a:chOff x="-44887" y="-44887"/>
            <a:chExt cx="1661551" cy="1202336"/>
          </a:xfrm>
        </p:grpSpPr>
        <p:grpSp>
          <p:nvGrpSpPr>
            <p:cNvPr id="39141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9140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39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9142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43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7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52" name="グループ"/>
          <p:cNvGrpSpPr/>
          <p:nvPr/>
        </p:nvGrpSpPr>
        <p:grpSpPr>
          <a:xfrm>
            <a:off x="18162693" y="8505406"/>
            <a:ext cx="1661553" cy="1202338"/>
            <a:chOff x="-44887" y="-44887"/>
            <a:chExt cx="1661551" cy="1202336"/>
          </a:xfrm>
        </p:grpSpPr>
        <p:grpSp>
          <p:nvGrpSpPr>
            <p:cNvPr id="39148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9147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4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9149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50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7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59" name="グループ"/>
          <p:cNvGrpSpPr/>
          <p:nvPr/>
        </p:nvGrpSpPr>
        <p:grpSpPr>
          <a:xfrm>
            <a:off x="14644761" y="7852674"/>
            <a:ext cx="3343753" cy="2357298"/>
            <a:chOff x="-44887" y="-49677"/>
            <a:chExt cx="3343751" cy="2357296"/>
          </a:xfrm>
        </p:grpSpPr>
        <p:grpSp>
          <p:nvGrpSpPr>
            <p:cNvPr id="39155" name="図形"/>
            <p:cNvGrpSpPr/>
            <p:nvPr/>
          </p:nvGrpSpPr>
          <p:grpSpPr>
            <a:xfrm rot="18815810">
              <a:off x="144087" y="171447"/>
              <a:ext cx="1022160" cy="960013"/>
              <a:chOff x="0" y="0"/>
              <a:chExt cx="1022159" cy="960011"/>
            </a:xfrm>
          </p:grpSpPr>
          <p:sp>
            <p:nvSpPr>
              <p:cNvPr id="39154" name="図形"/>
              <p:cNvSpPr/>
              <p:nvPr/>
            </p:nvSpPr>
            <p:spPr>
              <a:xfrm>
                <a:off x="31749" y="31750"/>
                <a:ext cx="952047" cy="886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358" fill="norm" stroke="1" extrusionOk="0">
                    <a:moveTo>
                      <a:pt x="538" y="3446"/>
                    </a:moveTo>
                    <a:cubicBezTo>
                      <a:pt x="598" y="2660"/>
                      <a:pt x="903" y="1919"/>
                      <a:pt x="1405" y="1344"/>
                    </a:cubicBezTo>
                    <a:cubicBezTo>
                      <a:pt x="2788" y="-242"/>
                      <a:pt x="5009" y="-195"/>
                      <a:pt x="7013" y="322"/>
                    </a:cubicBezTo>
                    <a:cubicBezTo>
                      <a:pt x="10285" y="1166"/>
                      <a:pt x="13250" y="2949"/>
                      <a:pt x="16281" y="4511"/>
                    </a:cubicBezTo>
                    <a:cubicBezTo>
                      <a:pt x="17925" y="5359"/>
                      <a:pt x="19597" y="6145"/>
                      <a:pt x="21292" y="6867"/>
                    </a:cubicBezTo>
                    <a:cubicBezTo>
                      <a:pt x="20797" y="8753"/>
                      <a:pt x="20088" y="10561"/>
                      <a:pt x="19208" y="12273"/>
                    </a:cubicBezTo>
                    <a:cubicBezTo>
                      <a:pt x="17334" y="15918"/>
                      <a:pt x="14683" y="19031"/>
                      <a:pt x="11475" y="21358"/>
                    </a:cubicBezTo>
                    <a:cubicBezTo>
                      <a:pt x="10616" y="20342"/>
                      <a:pt x="9791" y="19295"/>
                      <a:pt x="8999" y="18217"/>
                    </a:cubicBezTo>
                    <a:cubicBezTo>
                      <a:pt x="7802" y="16588"/>
                      <a:pt x="6675" y="14880"/>
                      <a:pt x="5211" y="13524"/>
                    </a:cubicBezTo>
                    <a:cubicBezTo>
                      <a:pt x="3770" y="12190"/>
                      <a:pt x="2015" y="11205"/>
                      <a:pt x="960" y="9493"/>
                    </a:cubicBezTo>
                    <a:cubicBezTo>
                      <a:pt x="-148" y="7694"/>
                      <a:pt x="-308" y="5403"/>
                      <a:pt x="538" y="3446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53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022160" cy="960013"/>
              </a:xfrm>
              <a:prstGeom prst="rect">
                <a:avLst/>
              </a:prstGeom>
              <a:effectLst/>
            </p:spPr>
          </p:pic>
        </p:grpSp>
        <p:sp>
          <p:nvSpPr>
            <p:cNvPr id="39156" name="円形"/>
            <p:cNvSpPr/>
            <p:nvPr/>
          </p:nvSpPr>
          <p:spPr>
            <a:xfrm>
              <a:off x="275501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57" name="円形"/>
            <p:cNvSpPr/>
            <p:nvPr/>
          </p:nvSpPr>
          <p:spPr>
            <a:xfrm>
              <a:off x="690223" y="599155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78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2862805" y="2246111"/>
              <a:ext cx="436060" cy="61509"/>
            </a:xfrm>
            <a:prstGeom prst="rect">
              <a:avLst/>
            </a:prstGeom>
            <a:effectLst/>
          </p:spPr>
        </p:pic>
      </p:grpSp>
      <p:grpSp>
        <p:nvGrpSpPr>
          <p:cNvPr id="39166" name="グループ"/>
          <p:cNvGrpSpPr/>
          <p:nvPr/>
        </p:nvGrpSpPr>
        <p:grpSpPr>
          <a:xfrm>
            <a:off x="10327820" y="7697769"/>
            <a:ext cx="3424073" cy="2303828"/>
            <a:chOff x="-44887" y="-49908"/>
            <a:chExt cx="3424071" cy="2303826"/>
          </a:xfrm>
        </p:grpSpPr>
        <p:grpSp>
          <p:nvGrpSpPr>
            <p:cNvPr id="39162" name="図形"/>
            <p:cNvGrpSpPr/>
            <p:nvPr/>
          </p:nvGrpSpPr>
          <p:grpSpPr>
            <a:xfrm rot="18815810">
              <a:off x="126372" y="205045"/>
              <a:ext cx="1110920" cy="949136"/>
              <a:chOff x="0" y="0"/>
              <a:chExt cx="1110918" cy="949135"/>
            </a:xfrm>
          </p:grpSpPr>
          <p:sp>
            <p:nvSpPr>
              <p:cNvPr id="39161" name="図形"/>
              <p:cNvSpPr/>
              <p:nvPr/>
            </p:nvSpPr>
            <p:spPr>
              <a:xfrm>
                <a:off x="31749" y="31750"/>
                <a:ext cx="1040488" cy="874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463" fill="norm" stroke="1" extrusionOk="0">
                    <a:moveTo>
                      <a:pt x="3103" y="1077"/>
                    </a:moveTo>
                    <a:cubicBezTo>
                      <a:pt x="4750" y="334"/>
                      <a:pt x="6492" y="-137"/>
                      <a:pt x="8247" y="36"/>
                    </a:cubicBezTo>
                    <a:cubicBezTo>
                      <a:pt x="11358" y="343"/>
                      <a:pt x="14000" y="2566"/>
                      <a:pt x="16748" y="4303"/>
                    </a:cubicBezTo>
                    <a:cubicBezTo>
                      <a:pt x="18228" y="5239"/>
                      <a:pt x="19765" y="6041"/>
                      <a:pt x="21345" y="6703"/>
                    </a:cubicBezTo>
                    <a:cubicBezTo>
                      <a:pt x="20891" y="8624"/>
                      <a:pt x="20241" y="10465"/>
                      <a:pt x="19433" y="12209"/>
                    </a:cubicBezTo>
                    <a:cubicBezTo>
                      <a:pt x="17714" y="15921"/>
                      <a:pt x="15283" y="19093"/>
                      <a:pt x="12340" y="21463"/>
                    </a:cubicBezTo>
                    <a:cubicBezTo>
                      <a:pt x="11610" y="20369"/>
                      <a:pt x="10853" y="19302"/>
                      <a:pt x="10069" y="18264"/>
                    </a:cubicBezTo>
                    <a:cubicBezTo>
                      <a:pt x="8886" y="16695"/>
                      <a:pt x="7639" y="15188"/>
                      <a:pt x="6594" y="13483"/>
                    </a:cubicBezTo>
                    <a:cubicBezTo>
                      <a:pt x="5629" y="11910"/>
                      <a:pt x="4817" y="10150"/>
                      <a:pt x="3476" y="9027"/>
                    </a:cubicBezTo>
                    <a:cubicBezTo>
                      <a:pt x="2144" y="7911"/>
                      <a:pt x="308" y="7280"/>
                      <a:pt x="34" y="5353"/>
                    </a:cubicBezTo>
                    <a:cubicBezTo>
                      <a:pt x="-255" y="3327"/>
                      <a:pt x="1369" y="1859"/>
                      <a:pt x="3103" y="1077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60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-1" y="0"/>
                <a:ext cx="1110920" cy="949136"/>
              </a:xfrm>
              <a:prstGeom prst="rect">
                <a:avLst/>
              </a:prstGeom>
              <a:effectLst/>
            </p:spPr>
          </p:pic>
        </p:grpSp>
        <p:sp>
          <p:nvSpPr>
            <p:cNvPr id="39163" name="円形"/>
            <p:cNvSpPr/>
            <p:nvPr/>
          </p:nvSpPr>
          <p:spPr>
            <a:xfrm>
              <a:off x="555802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64" name="円形"/>
            <p:cNvSpPr/>
            <p:nvPr/>
          </p:nvSpPr>
          <p:spPr>
            <a:xfrm>
              <a:off x="844806" y="506966"/>
              <a:ext cx="73822" cy="7382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80" name="接続の線" descr="接続の線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3121899" y="2203531"/>
              <a:ext cx="257285" cy="50388"/>
            </a:xfrm>
            <a:prstGeom prst="rect">
              <a:avLst/>
            </a:prstGeom>
            <a:effectLst/>
          </p:spPr>
        </p:pic>
      </p:grpSp>
      <p:grpSp>
        <p:nvGrpSpPr>
          <p:cNvPr id="39173" name="グループ"/>
          <p:cNvGrpSpPr/>
          <p:nvPr/>
        </p:nvGrpSpPr>
        <p:grpSpPr>
          <a:xfrm>
            <a:off x="11546022" y="7927269"/>
            <a:ext cx="1725875" cy="1237328"/>
            <a:chOff x="-44887" y="-44887"/>
            <a:chExt cx="1725874" cy="1237326"/>
          </a:xfrm>
        </p:grpSpPr>
        <p:grpSp>
          <p:nvGrpSpPr>
            <p:cNvPr id="39169" name="図形"/>
            <p:cNvGrpSpPr/>
            <p:nvPr/>
          </p:nvGrpSpPr>
          <p:grpSpPr>
            <a:xfrm rot="18815810">
              <a:off x="141504" y="120799"/>
              <a:ext cx="830857" cy="870881"/>
              <a:chOff x="0" y="0"/>
              <a:chExt cx="830855" cy="870880"/>
            </a:xfrm>
          </p:grpSpPr>
          <p:sp>
            <p:nvSpPr>
              <p:cNvPr id="39168" name="図形"/>
              <p:cNvSpPr/>
              <p:nvPr/>
            </p:nvSpPr>
            <p:spPr>
              <a:xfrm>
                <a:off x="31749" y="31749"/>
                <a:ext cx="767357" cy="807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067" fill="norm" stroke="1" extrusionOk="0">
                    <a:moveTo>
                      <a:pt x="811" y="6023"/>
                    </a:moveTo>
                    <a:cubicBezTo>
                      <a:pt x="1328" y="2804"/>
                      <a:pt x="4085" y="334"/>
                      <a:pt x="7497" y="32"/>
                    </a:cubicBezTo>
                    <a:cubicBezTo>
                      <a:pt x="11968" y="-363"/>
                      <a:pt x="15860" y="2917"/>
                      <a:pt x="15979" y="7183"/>
                    </a:cubicBezTo>
                    <a:cubicBezTo>
                      <a:pt x="18850" y="8072"/>
                      <a:pt x="20846" y="10542"/>
                      <a:pt x="21053" y="13401"/>
                    </a:cubicBezTo>
                    <a:cubicBezTo>
                      <a:pt x="21318" y="17051"/>
                      <a:pt x="18688" y="20321"/>
                      <a:pt x="14911" y="21035"/>
                    </a:cubicBezTo>
                    <a:cubicBezTo>
                      <a:pt x="12721" y="21237"/>
                      <a:pt x="10565" y="20457"/>
                      <a:pt x="9073" y="18937"/>
                    </a:cubicBezTo>
                    <a:cubicBezTo>
                      <a:pt x="7639" y="17476"/>
                      <a:pt x="6967" y="15452"/>
                      <a:pt x="5406" y="14107"/>
                    </a:cubicBezTo>
                    <a:cubicBezTo>
                      <a:pt x="3988" y="12886"/>
                      <a:pt x="1979" y="12358"/>
                      <a:pt x="841" y="10881"/>
                    </a:cubicBezTo>
                    <a:cubicBezTo>
                      <a:pt x="-270" y="9437"/>
                      <a:pt x="-282" y="7479"/>
                      <a:pt x="811" y="6023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6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830856" cy="870882"/>
              </a:xfrm>
              <a:prstGeom prst="rect">
                <a:avLst/>
              </a:prstGeom>
              <a:effectLst/>
            </p:spPr>
          </p:pic>
        </p:grpSp>
        <p:sp>
          <p:nvSpPr>
            <p:cNvPr id="39170" name="円形"/>
            <p:cNvSpPr/>
            <p:nvPr/>
          </p:nvSpPr>
          <p:spPr>
            <a:xfrm>
              <a:off x="400405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71" name="円形"/>
            <p:cNvSpPr/>
            <p:nvPr/>
          </p:nvSpPr>
          <p:spPr>
            <a:xfrm>
              <a:off x="821213" y="501083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82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80" name="グループ"/>
          <p:cNvGrpSpPr/>
          <p:nvPr/>
        </p:nvGrpSpPr>
        <p:grpSpPr>
          <a:xfrm>
            <a:off x="13851881" y="7298681"/>
            <a:ext cx="1661553" cy="1202338"/>
            <a:chOff x="-44887" y="-44887"/>
            <a:chExt cx="1661551" cy="1202336"/>
          </a:xfrm>
        </p:grpSpPr>
        <p:grpSp>
          <p:nvGrpSpPr>
            <p:cNvPr id="39176" name="図形"/>
            <p:cNvGrpSpPr/>
            <p:nvPr/>
          </p:nvGrpSpPr>
          <p:grpSpPr>
            <a:xfrm rot="18815810">
              <a:off x="141847" y="120487"/>
              <a:ext cx="830297" cy="871587"/>
              <a:chOff x="0" y="0"/>
              <a:chExt cx="830296" cy="871586"/>
            </a:xfrm>
          </p:grpSpPr>
          <p:sp>
            <p:nvSpPr>
              <p:cNvPr id="39175" name="図形"/>
              <p:cNvSpPr/>
              <p:nvPr/>
            </p:nvSpPr>
            <p:spPr>
              <a:xfrm>
                <a:off x="31749" y="31749"/>
                <a:ext cx="766798" cy="808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7" h="21009" fill="norm" stroke="1" extrusionOk="0">
                    <a:moveTo>
                      <a:pt x="820" y="6019"/>
                    </a:moveTo>
                    <a:cubicBezTo>
                      <a:pt x="540" y="2477"/>
                      <a:pt x="3816" y="-422"/>
                      <a:pt x="7569" y="50"/>
                    </a:cubicBezTo>
                    <a:cubicBezTo>
                      <a:pt x="9982" y="354"/>
                      <a:pt x="11758" y="1970"/>
                      <a:pt x="13459" y="3411"/>
                    </a:cubicBezTo>
                    <a:cubicBezTo>
                      <a:pt x="15155" y="4848"/>
                      <a:pt x="16926" y="6242"/>
                      <a:pt x="18797" y="7596"/>
                    </a:cubicBezTo>
                    <a:cubicBezTo>
                      <a:pt x="20433" y="9119"/>
                      <a:pt x="21316" y="11211"/>
                      <a:pt x="21254" y="13370"/>
                    </a:cubicBezTo>
                    <a:cubicBezTo>
                      <a:pt x="21154" y="16895"/>
                      <a:pt x="18654" y="19962"/>
                      <a:pt x="15053" y="20977"/>
                    </a:cubicBezTo>
                    <a:cubicBezTo>
                      <a:pt x="12843" y="21178"/>
                      <a:pt x="10666" y="20400"/>
                      <a:pt x="9160" y="18886"/>
                    </a:cubicBezTo>
                    <a:cubicBezTo>
                      <a:pt x="7713" y="17430"/>
                      <a:pt x="7034" y="15414"/>
                      <a:pt x="5458" y="14074"/>
                    </a:cubicBezTo>
                    <a:cubicBezTo>
                      <a:pt x="4027" y="12857"/>
                      <a:pt x="1998" y="12331"/>
                      <a:pt x="850" y="10859"/>
                    </a:cubicBezTo>
                    <a:cubicBezTo>
                      <a:pt x="-272" y="9421"/>
                      <a:pt x="-284" y="7470"/>
                      <a:pt x="820" y="601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74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-1" y="-1"/>
                <a:ext cx="830298" cy="871588"/>
              </a:xfrm>
              <a:prstGeom prst="rect">
                <a:avLst/>
              </a:prstGeom>
              <a:effectLst/>
            </p:spPr>
          </p:pic>
        </p:grpSp>
        <p:sp>
          <p:nvSpPr>
            <p:cNvPr id="39177" name="円形"/>
            <p:cNvSpPr/>
            <p:nvPr/>
          </p:nvSpPr>
          <p:spPr>
            <a:xfrm>
              <a:off x="291478" y="394907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78" name="円形"/>
            <p:cNvSpPr/>
            <p:nvPr/>
          </p:nvSpPr>
          <p:spPr>
            <a:xfrm>
              <a:off x="712285" y="394907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84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336145" y="1022371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87" name="グループ"/>
          <p:cNvGrpSpPr/>
          <p:nvPr/>
        </p:nvGrpSpPr>
        <p:grpSpPr>
          <a:xfrm>
            <a:off x="13413876" y="8078097"/>
            <a:ext cx="1725875" cy="1389169"/>
            <a:chOff x="-44887" y="-44887"/>
            <a:chExt cx="1725874" cy="1389168"/>
          </a:xfrm>
        </p:grpSpPr>
        <p:grpSp>
          <p:nvGrpSpPr>
            <p:cNvPr id="39183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182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81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184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85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86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194" name="グループ"/>
          <p:cNvGrpSpPr/>
          <p:nvPr/>
        </p:nvGrpSpPr>
        <p:grpSpPr>
          <a:xfrm>
            <a:off x="11581833" y="8633865"/>
            <a:ext cx="1725875" cy="1389170"/>
            <a:chOff x="-44887" y="-44887"/>
            <a:chExt cx="1725874" cy="1389168"/>
          </a:xfrm>
        </p:grpSpPr>
        <p:grpSp>
          <p:nvGrpSpPr>
            <p:cNvPr id="39190" name="図形"/>
            <p:cNvGrpSpPr/>
            <p:nvPr/>
          </p:nvGrpSpPr>
          <p:grpSpPr>
            <a:xfrm rot="18815810">
              <a:off x="177851" y="139333"/>
              <a:ext cx="946269" cy="1020727"/>
              <a:chOff x="0" y="0"/>
              <a:chExt cx="946267" cy="1020726"/>
            </a:xfrm>
          </p:grpSpPr>
          <p:sp>
            <p:nvSpPr>
              <p:cNvPr id="39189" name="図形"/>
              <p:cNvSpPr/>
              <p:nvPr/>
            </p:nvSpPr>
            <p:spPr>
              <a:xfrm>
                <a:off x="31749" y="31750"/>
                <a:ext cx="882769" cy="9418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82" h="21359" fill="norm" stroke="1" extrusionOk="0">
                    <a:moveTo>
                      <a:pt x="6642" y="39"/>
                    </a:moveTo>
                    <a:cubicBezTo>
                      <a:pt x="8031" y="-241"/>
                      <a:pt x="9080" y="1025"/>
                      <a:pt x="10061" y="2096"/>
                    </a:cubicBezTo>
                    <a:cubicBezTo>
                      <a:pt x="12467" y="4723"/>
                      <a:pt x="15855" y="6218"/>
                      <a:pt x="19395" y="6210"/>
                    </a:cubicBezTo>
                    <a:cubicBezTo>
                      <a:pt x="20112" y="9330"/>
                      <a:pt x="19797" y="12549"/>
                      <a:pt x="18732" y="15559"/>
                    </a:cubicBezTo>
                    <a:cubicBezTo>
                      <a:pt x="17974" y="17702"/>
                      <a:pt x="16806" y="19673"/>
                      <a:pt x="15294" y="21359"/>
                    </a:cubicBezTo>
                    <a:cubicBezTo>
                      <a:pt x="12491" y="18250"/>
                      <a:pt x="6199" y="19817"/>
                      <a:pt x="5447" y="13754"/>
                    </a:cubicBezTo>
                    <a:cubicBezTo>
                      <a:pt x="4916" y="9467"/>
                      <a:pt x="-1488" y="8521"/>
                      <a:pt x="321" y="5632"/>
                    </a:cubicBezTo>
                    <a:cubicBezTo>
                      <a:pt x="1161" y="4290"/>
                      <a:pt x="2800" y="3893"/>
                      <a:pt x="3798" y="2849"/>
                    </a:cubicBezTo>
                    <a:cubicBezTo>
                      <a:pt x="4727" y="1878"/>
                      <a:pt x="5213" y="327"/>
                      <a:pt x="6642" y="39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88" name="図形 図形" descr="図形 図形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-1" y="0"/>
                <a:ext cx="946269" cy="1020727"/>
              </a:xfrm>
              <a:prstGeom prst="rect">
                <a:avLst/>
              </a:prstGeom>
              <a:effectLst/>
            </p:spPr>
          </p:pic>
        </p:grpSp>
        <p:sp>
          <p:nvSpPr>
            <p:cNvPr id="39191" name="円形"/>
            <p:cNvSpPr/>
            <p:nvPr/>
          </p:nvSpPr>
          <p:spPr>
            <a:xfrm>
              <a:off x="467240" y="589184"/>
              <a:ext cx="71518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92" name="円形"/>
            <p:cNvSpPr/>
            <p:nvPr/>
          </p:nvSpPr>
          <p:spPr>
            <a:xfrm>
              <a:off x="888048" y="589184"/>
              <a:ext cx="71517" cy="7151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88" name="接続の線" descr="接続の線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1400467" y="1150387"/>
              <a:ext cx="280520" cy="42052"/>
            </a:xfrm>
            <a:prstGeom prst="rect">
              <a:avLst/>
            </a:prstGeom>
            <a:effectLst/>
          </p:spPr>
        </p:pic>
      </p:grpSp>
      <p:grpSp>
        <p:nvGrpSpPr>
          <p:cNvPr id="39201" name="グループ"/>
          <p:cNvGrpSpPr/>
          <p:nvPr/>
        </p:nvGrpSpPr>
        <p:grpSpPr>
          <a:xfrm>
            <a:off x="11684352" y="9496031"/>
            <a:ext cx="3486436" cy="2227973"/>
            <a:chOff x="-37417" y="-35910"/>
            <a:chExt cx="3486434" cy="2227972"/>
          </a:xfrm>
        </p:grpSpPr>
        <p:grpSp>
          <p:nvGrpSpPr>
            <p:cNvPr id="39197" name="図形"/>
            <p:cNvGrpSpPr/>
            <p:nvPr/>
          </p:nvGrpSpPr>
          <p:grpSpPr>
            <a:xfrm rot="18815810">
              <a:off x="138196" y="136204"/>
              <a:ext cx="836970" cy="843734"/>
              <a:chOff x="0" y="0"/>
              <a:chExt cx="836968" cy="843732"/>
            </a:xfrm>
          </p:grpSpPr>
          <p:sp>
            <p:nvSpPr>
              <p:cNvPr id="39196" name="図形"/>
              <p:cNvSpPr/>
              <p:nvPr/>
            </p:nvSpPr>
            <p:spPr>
              <a:xfrm>
                <a:off x="27585" y="25399"/>
                <a:ext cx="783984" cy="790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442" fill="norm" stroke="1" extrusionOk="0">
                    <a:moveTo>
                      <a:pt x="6559" y="31"/>
                    </a:moveTo>
                    <a:cubicBezTo>
                      <a:pt x="8770" y="-158"/>
                      <a:pt x="10955" y="526"/>
                      <a:pt x="12728" y="1844"/>
                    </a:cubicBezTo>
                    <a:cubicBezTo>
                      <a:pt x="14554" y="3202"/>
                      <a:pt x="15808" y="5121"/>
                      <a:pt x="17412" y="6672"/>
                    </a:cubicBezTo>
                    <a:cubicBezTo>
                      <a:pt x="18396" y="7624"/>
                      <a:pt x="19509" y="8442"/>
                      <a:pt x="20724" y="9101"/>
                    </a:cubicBezTo>
                    <a:cubicBezTo>
                      <a:pt x="21317" y="10490"/>
                      <a:pt x="21600" y="11989"/>
                      <a:pt x="21553" y="13495"/>
                    </a:cubicBezTo>
                    <a:cubicBezTo>
                      <a:pt x="21458" y="16581"/>
                      <a:pt x="20019" y="19477"/>
                      <a:pt x="17606" y="21442"/>
                    </a:cubicBezTo>
                    <a:cubicBezTo>
                      <a:pt x="14098" y="20385"/>
                      <a:pt x="10850" y="18619"/>
                      <a:pt x="8069" y="16258"/>
                    </a:cubicBezTo>
                    <a:cubicBezTo>
                      <a:pt x="4278" y="13038"/>
                      <a:pt x="1482" y="8831"/>
                      <a:pt x="0" y="4116"/>
                    </a:cubicBezTo>
                    <a:cubicBezTo>
                      <a:pt x="1387" y="1786"/>
                      <a:pt x="3832" y="264"/>
                      <a:pt x="6559" y="31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39195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836969" cy="843734"/>
              </a:xfrm>
              <a:prstGeom prst="rect">
                <a:avLst/>
              </a:prstGeom>
              <a:effectLst/>
            </p:spPr>
          </p:pic>
        </p:grpSp>
        <p:sp>
          <p:nvSpPr>
            <p:cNvPr id="39198" name="円形"/>
            <p:cNvSpPr/>
            <p:nvPr/>
          </p:nvSpPr>
          <p:spPr>
            <a:xfrm>
              <a:off x="369968" y="375984"/>
              <a:ext cx="60314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39199" name="円形"/>
            <p:cNvSpPr/>
            <p:nvPr/>
          </p:nvSpPr>
          <p:spPr>
            <a:xfrm>
              <a:off x="697804" y="375984"/>
              <a:ext cx="60315" cy="6031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39690" name="接続の線" descr="接続の線"/>
            <p:cNvPicPr>
              <a:picLocks noChangeAspect="0"/>
            </p:cNvPicPr>
            <p:nvPr/>
          </p:nvPicPr>
          <p:blipFill>
            <a:blip r:embed="rId16">
              <a:extLst/>
            </a:blip>
            <a:stretch>
              <a:fillRect/>
            </a:stretch>
          </p:blipFill>
          <p:spPr>
            <a:xfrm>
              <a:off x="3098077" y="2149376"/>
              <a:ext cx="350941" cy="42686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93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39694" name="線 線" descr="線 線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6200000">
            <a:off x="-8444711" y="14122000"/>
            <a:ext cx="10906576" cy="228601"/>
          </a:xfrm>
          <a:prstGeom prst="rect">
            <a:avLst/>
          </a:prstGeom>
        </p:spPr>
      </p:pic>
      <p:pic>
        <p:nvPicPr>
          <p:cNvPr id="39696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39698" name="つのが逆の    さびしんぼうきゃべつ（芯） を   さがそう"/>
          <p:cNvSpPr txBox="1"/>
          <p:nvPr/>
        </p:nvSpPr>
        <p:spPr>
          <a:xfrm>
            <a:off x="2636227" y="893658"/>
            <a:ext cx="19111546" cy="8223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つのが逆の　　　　さびしんぼうきゃべつ（芯）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39750" name="グループ"/>
          <p:cNvGrpSpPr/>
          <p:nvPr/>
        </p:nvGrpSpPr>
        <p:grpSpPr>
          <a:xfrm>
            <a:off x="10607100" y="8446084"/>
            <a:ext cx="2476564" cy="1532966"/>
            <a:chOff x="-25397" y="-25400"/>
            <a:chExt cx="2476563" cy="1532965"/>
          </a:xfrm>
        </p:grpSpPr>
        <p:grpSp>
          <p:nvGrpSpPr>
            <p:cNvPr id="3970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70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70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69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0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70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0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0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7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2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71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71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1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1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71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1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7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6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3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72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72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2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2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72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2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3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7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2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4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73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73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3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3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73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3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4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7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4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3974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974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74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3974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74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37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9802" name="グループ"/>
          <p:cNvGrpSpPr/>
          <p:nvPr/>
        </p:nvGrpSpPr>
        <p:grpSpPr>
          <a:xfrm>
            <a:off x="15709167" y="4451232"/>
            <a:ext cx="2476564" cy="1532966"/>
            <a:chOff x="-25397" y="-25400"/>
            <a:chExt cx="2476563" cy="1532965"/>
          </a:xfrm>
        </p:grpSpPr>
        <p:grpSp>
          <p:nvGrpSpPr>
            <p:cNvPr id="3976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75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75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5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5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75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5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6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7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7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76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76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6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6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76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6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7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7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7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8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77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77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7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7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77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7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8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7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8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9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78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78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8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8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78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78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79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7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7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79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3979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979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80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3979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79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38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9854" name="グループ"/>
          <p:cNvGrpSpPr/>
          <p:nvPr/>
        </p:nvGrpSpPr>
        <p:grpSpPr>
          <a:xfrm>
            <a:off x="3276745" y="4730787"/>
            <a:ext cx="2476564" cy="1532967"/>
            <a:chOff x="-25397" y="-25400"/>
            <a:chExt cx="2476563" cy="1532965"/>
          </a:xfrm>
        </p:grpSpPr>
        <p:grpSp>
          <p:nvGrpSpPr>
            <p:cNvPr id="3981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80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80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0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0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80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0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1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8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2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81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81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1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1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81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1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2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8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8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3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82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82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2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3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82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2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3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8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3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4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83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83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3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4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84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3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4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8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4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3984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984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85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3985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85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39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9906" name="グループ"/>
          <p:cNvGrpSpPr/>
          <p:nvPr/>
        </p:nvGrpSpPr>
        <p:grpSpPr>
          <a:xfrm>
            <a:off x="9974118" y="3600117"/>
            <a:ext cx="2476564" cy="1532966"/>
            <a:chOff x="-25397" y="-25400"/>
            <a:chExt cx="2476563" cy="1532965"/>
          </a:xfrm>
        </p:grpSpPr>
        <p:grpSp>
          <p:nvGrpSpPr>
            <p:cNvPr id="3986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85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85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5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6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85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5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6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8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7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86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86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6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7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87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6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7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8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7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9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8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87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87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7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8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88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8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8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8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8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3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89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89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88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8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9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89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89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89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8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8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0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3990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98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90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3990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90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0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9958" name="グループ"/>
          <p:cNvGrpSpPr/>
          <p:nvPr/>
        </p:nvGrpSpPr>
        <p:grpSpPr>
          <a:xfrm>
            <a:off x="5051074" y="7787054"/>
            <a:ext cx="2476564" cy="1532966"/>
            <a:chOff x="-25397" y="-25400"/>
            <a:chExt cx="2476563" cy="1532965"/>
          </a:xfrm>
        </p:grpSpPr>
        <p:grpSp>
          <p:nvGrpSpPr>
            <p:cNvPr id="3991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90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90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0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1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91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1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1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9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2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92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91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1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2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92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2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2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9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2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0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3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93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93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2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3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93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3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3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9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3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5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94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94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4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4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94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4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4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9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5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3995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995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95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3995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95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1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010" name="グループ"/>
          <p:cNvGrpSpPr/>
          <p:nvPr/>
        </p:nvGrpSpPr>
        <p:grpSpPr>
          <a:xfrm rot="19500000">
            <a:off x="8161221" y="6865918"/>
            <a:ext cx="2476564" cy="1532967"/>
            <a:chOff x="-25397" y="-25400"/>
            <a:chExt cx="2476563" cy="1532965"/>
          </a:xfrm>
        </p:grpSpPr>
        <p:grpSp>
          <p:nvGrpSpPr>
            <p:cNvPr id="3996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3996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3996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5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6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3996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6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6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399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8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3997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3997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7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7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3997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7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399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7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1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99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3998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3998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8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8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3998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8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9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399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8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0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3999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3999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9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999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3999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999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0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399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99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0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00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00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00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00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00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2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062" name="グループ"/>
          <p:cNvGrpSpPr/>
          <p:nvPr/>
        </p:nvGrpSpPr>
        <p:grpSpPr>
          <a:xfrm rot="19500000">
            <a:off x="10547475" y="5658113"/>
            <a:ext cx="2476565" cy="1532966"/>
            <a:chOff x="-25397" y="-25400"/>
            <a:chExt cx="2476563" cy="1532965"/>
          </a:xfrm>
        </p:grpSpPr>
        <p:grpSp>
          <p:nvGrpSpPr>
            <p:cNvPr id="4002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01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01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1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1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01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1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2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0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3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02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02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2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2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02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2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3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0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2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2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4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03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03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3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3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03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3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4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0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4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5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04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04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4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4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04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4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5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0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5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05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0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06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05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05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3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114" name="グループ"/>
          <p:cNvGrpSpPr/>
          <p:nvPr/>
        </p:nvGrpSpPr>
        <p:grpSpPr>
          <a:xfrm rot="19500000">
            <a:off x="7261858" y="5048153"/>
            <a:ext cx="2476564" cy="1532967"/>
            <a:chOff x="-25397" y="-25400"/>
            <a:chExt cx="2476563" cy="1532965"/>
          </a:xfrm>
        </p:grpSpPr>
        <p:grpSp>
          <p:nvGrpSpPr>
            <p:cNvPr id="4007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06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06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6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6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06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6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7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0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7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8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07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07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7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7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07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7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8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0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8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3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09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08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08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8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9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08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8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9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0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09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0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09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09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9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0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10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9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0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1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0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10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10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11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11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11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4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166" name="グループ"/>
          <p:cNvGrpSpPr/>
          <p:nvPr/>
        </p:nvGrpSpPr>
        <p:grpSpPr>
          <a:xfrm rot="19500000">
            <a:off x="16540262" y="8568149"/>
            <a:ext cx="2476564" cy="1532966"/>
            <a:chOff x="-25397" y="-25400"/>
            <a:chExt cx="2476563" cy="1532965"/>
          </a:xfrm>
        </p:grpSpPr>
        <p:grpSp>
          <p:nvGrpSpPr>
            <p:cNvPr id="4012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11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11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1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2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11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1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2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1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2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3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12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12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2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3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13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2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3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1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3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4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4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13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13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3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4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14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4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4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1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4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5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15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14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4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5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15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5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5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1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6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16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15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16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16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16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5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218" name="グループ"/>
          <p:cNvGrpSpPr/>
          <p:nvPr/>
        </p:nvGrpSpPr>
        <p:grpSpPr>
          <a:xfrm rot="19500000">
            <a:off x="1717295" y="11143208"/>
            <a:ext cx="2476564" cy="1532966"/>
            <a:chOff x="-25397" y="-25400"/>
            <a:chExt cx="2476563" cy="1532965"/>
          </a:xfrm>
        </p:grpSpPr>
        <p:grpSp>
          <p:nvGrpSpPr>
            <p:cNvPr id="4017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16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16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6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7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17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7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7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1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7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8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18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17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7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8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18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8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8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1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8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5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19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19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19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8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9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19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9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9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1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19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1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20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20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0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0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20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0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0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2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1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21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21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21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21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21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6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270" name="グループ"/>
          <p:cNvGrpSpPr/>
          <p:nvPr/>
        </p:nvGrpSpPr>
        <p:grpSpPr>
          <a:xfrm rot="2100000">
            <a:off x="1450439" y="6535678"/>
            <a:ext cx="2476564" cy="1532967"/>
            <a:chOff x="-25397" y="-25400"/>
            <a:chExt cx="2476563" cy="1532965"/>
          </a:xfrm>
        </p:grpSpPr>
        <p:grpSp>
          <p:nvGrpSpPr>
            <p:cNvPr id="4022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22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22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1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2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22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2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2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2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2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4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23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23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3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3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23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3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3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2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3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6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5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24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24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4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4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24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4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5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2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4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6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25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25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5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5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25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5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6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2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5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6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26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26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26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26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26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7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322" name="グループ"/>
          <p:cNvGrpSpPr/>
          <p:nvPr/>
        </p:nvGrpSpPr>
        <p:grpSpPr>
          <a:xfrm rot="2100000">
            <a:off x="13091564" y="6165864"/>
            <a:ext cx="2476564" cy="1532966"/>
            <a:chOff x="-25397" y="-25400"/>
            <a:chExt cx="2476563" cy="1532965"/>
          </a:xfrm>
        </p:grpSpPr>
        <p:grpSp>
          <p:nvGrpSpPr>
            <p:cNvPr id="4028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27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27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7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7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27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7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8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2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7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29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28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28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8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8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28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8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9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2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28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7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0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29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29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9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9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29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9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0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2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0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1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30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30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0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0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30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0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1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3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1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1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31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31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32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31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31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8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374" name="グループ"/>
          <p:cNvGrpSpPr/>
          <p:nvPr/>
        </p:nvGrpSpPr>
        <p:grpSpPr>
          <a:xfrm rot="2100000">
            <a:off x="1892403" y="9259291"/>
            <a:ext cx="2476564" cy="1532966"/>
            <a:chOff x="-25397" y="-25400"/>
            <a:chExt cx="2476563" cy="1532965"/>
          </a:xfrm>
        </p:grpSpPr>
        <p:grpSp>
          <p:nvGrpSpPr>
            <p:cNvPr id="4033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32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32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2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2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32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2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3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3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3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4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33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33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3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3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33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3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4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3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4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8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5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34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34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4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5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34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4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5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3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5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6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35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35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5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6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36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5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6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3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6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6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36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36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37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37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37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49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426" name="グループ"/>
          <p:cNvGrpSpPr/>
          <p:nvPr/>
        </p:nvGrpSpPr>
        <p:grpSpPr>
          <a:xfrm rot="2100000">
            <a:off x="1450439" y="3266108"/>
            <a:ext cx="2476564" cy="1532966"/>
            <a:chOff x="-25397" y="-25400"/>
            <a:chExt cx="2476563" cy="1532965"/>
          </a:xfrm>
        </p:grpSpPr>
        <p:grpSp>
          <p:nvGrpSpPr>
            <p:cNvPr id="4038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37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37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7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8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37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7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8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3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8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39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38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38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8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9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39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8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9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3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39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9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0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39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39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9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0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40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0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0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4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0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4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1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41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40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0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1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41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1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1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4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1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2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42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41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42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42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42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0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478" name="グループ"/>
          <p:cNvGrpSpPr/>
          <p:nvPr/>
        </p:nvGrpSpPr>
        <p:grpSpPr>
          <a:xfrm rot="2100000">
            <a:off x="20283784" y="4444979"/>
            <a:ext cx="2476564" cy="1532967"/>
            <a:chOff x="-25397" y="-25400"/>
            <a:chExt cx="2476563" cy="1532965"/>
          </a:xfrm>
        </p:grpSpPr>
        <p:grpSp>
          <p:nvGrpSpPr>
            <p:cNvPr id="4043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42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42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2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3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43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3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3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4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3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4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44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43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3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4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44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4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4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4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4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0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5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45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45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4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5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45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5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5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4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5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7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46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46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6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6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46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6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6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4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6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47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47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47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47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47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47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1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530" name="グループ"/>
          <p:cNvGrpSpPr/>
          <p:nvPr/>
        </p:nvGrpSpPr>
        <p:grpSpPr>
          <a:xfrm rot="12900000">
            <a:off x="3842285" y="9485558"/>
            <a:ext cx="2476564" cy="1532967"/>
            <a:chOff x="-25397" y="-25400"/>
            <a:chExt cx="2476563" cy="1532965"/>
          </a:xfrm>
        </p:grpSpPr>
        <p:grpSp>
          <p:nvGrpSpPr>
            <p:cNvPr id="4048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48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48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7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8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48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8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8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4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8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0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49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49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9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9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49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9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4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49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1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1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50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50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0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0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50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0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1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5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0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2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51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51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1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1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51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1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2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5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1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2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52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52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52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52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52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2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582" name="グループ"/>
          <p:cNvGrpSpPr/>
          <p:nvPr/>
        </p:nvGrpSpPr>
        <p:grpSpPr>
          <a:xfrm rot="18658363">
            <a:off x="15851809" y="11047457"/>
            <a:ext cx="2476564" cy="1532967"/>
            <a:chOff x="-25397" y="-25400"/>
            <a:chExt cx="2476563" cy="1532965"/>
          </a:xfrm>
        </p:grpSpPr>
        <p:grpSp>
          <p:nvGrpSpPr>
            <p:cNvPr id="4054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53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53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3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3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53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3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4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5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3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5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54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54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4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4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54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4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5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5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4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2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6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55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55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5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5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55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5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6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5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6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7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56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56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6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6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56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6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7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5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7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57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57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57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58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57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57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3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634" name="グループ"/>
          <p:cNvGrpSpPr/>
          <p:nvPr/>
        </p:nvGrpSpPr>
        <p:grpSpPr>
          <a:xfrm rot="12900000">
            <a:off x="17887443" y="10193656"/>
            <a:ext cx="2476565" cy="1532966"/>
            <a:chOff x="-25397" y="-25400"/>
            <a:chExt cx="2476563" cy="1532965"/>
          </a:xfrm>
        </p:grpSpPr>
        <p:grpSp>
          <p:nvGrpSpPr>
            <p:cNvPr id="4059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58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58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8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8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58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8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9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5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59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0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59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59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9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9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59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9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0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6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0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3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1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60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60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0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1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60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0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1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6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1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2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61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61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1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2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62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1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2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6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2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2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62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62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63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63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63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4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686" name="グループ"/>
          <p:cNvGrpSpPr/>
          <p:nvPr/>
        </p:nvGrpSpPr>
        <p:grpSpPr>
          <a:xfrm rot="12900000">
            <a:off x="19428370" y="8200018"/>
            <a:ext cx="2476564" cy="1532966"/>
            <a:chOff x="-25397" y="-25400"/>
            <a:chExt cx="2476563" cy="1532965"/>
          </a:xfrm>
        </p:grpSpPr>
        <p:grpSp>
          <p:nvGrpSpPr>
            <p:cNvPr id="4064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63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63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3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4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63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3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4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6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5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64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64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4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5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65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4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5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6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5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4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6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65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65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5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6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66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6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6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6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6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7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67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66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6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7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67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7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7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6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68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68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67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68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68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68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5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738" name="グループ"/>
          <p:cNvGrpSpPr/>
          <p:nvPr/>
        </p:nvGrpSpPr>
        <p:grpSpPr>
          <a:xfrm rot="12900000">
            <a:off x="13011395" y="3421469"/>
            <a:ext cx="2476565" cy="1532966"/>
            <a:chOff x="-25397" y="-25400"/>
            <a:chExt cx="2476563" cy="1532965"/>
          </a:xfrm>
        </p:grpSpPr>
        <p:grpSp>
          <p:nvGrpSpPr>
            <p:cNvPr id="4069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68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68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8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9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69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9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9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6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6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0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70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69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9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0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70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0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0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7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0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5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1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71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71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0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1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71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1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1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7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1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3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72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72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2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2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72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2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2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7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3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73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73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73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73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73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6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790" name="グループ"/>
          <p:cNvGrpSpPr/>
          <p:nvPr/>
        </p:nvGrpSpPr>
        <p:grpSpPr>
          <a:xfrm rot="8700000">
            <a:off x="20540236" y="10958804"/>
            <a:ext cx="2476564" cy="1532967"/>
            <a:chOff x="-25397" y="-25400"/>
            <a:chExt cx="2476563" cy="1532965"/>
          </a:xfrm>
        </p:grpSpPr>
        <p:grpSp>
          <p:nvGrpSpPr>
            <p:cNvPr id="4074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74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74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3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4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74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4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4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7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6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75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75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5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5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75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5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7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5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6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7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76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76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6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6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76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6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7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7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6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8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77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77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7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7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77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7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8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7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78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78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78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78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78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78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7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842" name="グループ"/>
          <p:cNvGrpSpPr/>
          <p:nvPr/>
        </p:nvGrpSpPr>
        <p:grpSpPr>
          <a:xfrm rot="8700000">
            <a:off x="5684351" y="10958804"/>
            <a:ext cx="2476564" cy="1532967"/>
            <a:chOff x="-25397" y="-25400"/>
            <a:chExt cx="2476563" cy="1532965"/>
          </a:xfrm>
        </p:grpSpPr>
        <p:grpSp>
          <p:nvGrpSpPr>
            <p:cNvPr id="4080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79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79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9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9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79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9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0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7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7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1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80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80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0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0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80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0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1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8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0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7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2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81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81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1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1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81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1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2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8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2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3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82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82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2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2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82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2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3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8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3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83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8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84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83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83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8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894" name="グループ"/>
          <p:cNvGrpSpPr/>
          <p:nvPr/>
        </p:nvGrpSpPr>
        <p:grpSpPr>
          <a:xfrm rot="8700000">
            <a:off x="7503113" y="9264492"/>
            <a:ext cx="2476564" cy="1532967"/>
            <a:chOff x="-25397" y="-25400"/>
            <a:chExt cx="2476563" cy="1532965"/>
          </a:xfrm>
        </p:grpSpPr>
        <p:grpSp>
          <p:nvGrpSpPr>
            <p:cNvPr id="4085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84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84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4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4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84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4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5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8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8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6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85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85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5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5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85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5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6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8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8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7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86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86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6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7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86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6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7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8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7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8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8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87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87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7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8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88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7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8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8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8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9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88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88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88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89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89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89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59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946" name="グループ"/>
          <p:cNvGrpSpPr/>
          <p:nvPr/>
        </p:nvGrpSpPr>
        <p:grpSpPr>
          <a:xfrm rot="8700000">
            <a:off x="19432012" y="6171066"/>
            <a:ext cx="2476564" cy="1532966"/>
            <a:chOff x="-25397" y="-25400"/>
            <a:chExt cx="2476563" cy="1532965"/>
          </a:xfrm>
        </p:grpSpPr>
        <p:grpSp>
          <p:nvGrpSpPr>
            <p:cNvPr id="4090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89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89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9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0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89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9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0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9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9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1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90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90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0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1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91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0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1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9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9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2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91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91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1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2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92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2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2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9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2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59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3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93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92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2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3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93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3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3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9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0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4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94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93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94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94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94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0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998" name="グループ"/>
          <p:cNvGrpSpPr/>
          <p:nvPr/>
        </p:nvGrpSpPr>
        <p:grpSpPr>
          <a:xfrm rot="8100000">
            <a:off x="9559387" y="10976362"/>
            <a:ext cx="2476564" cy="1532967"/>
            <a:chOff x="-25397" y="-25400"/>
            <a:chExt cx="2476563" cy="1532965"/>
          </a:xfrm>
        </p:grpSpPr>
        <p:grpSp>
          <p:nvGrpSpPr>
            <p:cNvPr id="4095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094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094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4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5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095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5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5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09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0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6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096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095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5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6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096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6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6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09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0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7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097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097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6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7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097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7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7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09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7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0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9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098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098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8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8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098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8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8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09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09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1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099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099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09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99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099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99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1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050" name="グループ"/>
          <p:cNvGrpSpPr/>
          <p:nvPr/>
        </p:nvGrpSpPr>
        <p:grpSpPr>
          <a:xfrm rot="10800000">
            <a:off x="6357312" y="3498991"/>
            <a:ext cx="2476565" cy="1532966"/>
            <a:chOff x="-25397" y="-25400"/>
            <a:chExt cx="2476563" cy="1532965"/>
          </a:xfrm>
        </p:grpSpPr>
        <p:grpSp>
          <p:nvGrpSpPr>
            <p:cNvPr id="4100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00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00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9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0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00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0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0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0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1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2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01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01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1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1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01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1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0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1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3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02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02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2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2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02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2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3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0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2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1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4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03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03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3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3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03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3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4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0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2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45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04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04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04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04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04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2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102" name="グループ"/>
          <p:cNvGrpSpPr/>
          <p:nvPr/>
        </p:nvGrpSpPr>
        <p:grpSpPr>
          <a:xfrm rot="10800000">
            <a:off x="15115879" y="6948642"/>
            <a:ext cx="2476565" cy="1532967"/>
            <a:chOff x="-25397" y="-25400"/>
            <a:chExt cx="2476563" cy="1532965"/>
          </a:xfrm>
        </p:grpSpPr>
        <p:grpSp>
          <p:nvGrpSpPr>
            <p:cNvPr id="4106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05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05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5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5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05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5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6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0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2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7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06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06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6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6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06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6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7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0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2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8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07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07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7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7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07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7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8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0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8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2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9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08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08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8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8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08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8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9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0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0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3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097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09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09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10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09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09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3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154" name="グループ"/>
          <p:cNvGrpSpPr/>
          <p:nvPr/>
        </p:nvGrpSpPr>
        <p:grpSpPr>
          <a:xfrm rot="10800000">
            <a:off x="13202511" y="9000453"/>
            <a:ext cx="2476564" cy="1532967"/>
            <a:chOff x="-25397" y="-25400"/>
            <a:chExt cx="2476563" cy="1532965"/>
          </a:xfrm>
        </p:grpSpPr>
        <p:grpSp>
          <p:nvGrpSpPr>
            <p:cNvPr id="41113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105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104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03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08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107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06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12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1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3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24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116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115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1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19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118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1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23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1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3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35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127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126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25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30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129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28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34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1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32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3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46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138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137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36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41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140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39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45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1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49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148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14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153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150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151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4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206" name="グループ"/>
          <p:cNvGrpSpPr/>
          <p:nvPr/>
        </p:nvGrpSpPr>
        <p:grpSpPr>
          <a:xfrm rot="10800000">
            <a:off x="17582571" y="3179492"/>
            <a:ext cx="2476564" cy="1532966"/>
            <a:chOff x="-25397" y="-25400"/>
            <a:chExt cx="2476563" cy="1532965"/>
          </a:xfrm>
        </p:grpSpPr>
        <p:grpSp>
          <p:nvGrpSpPr>
            <p:cNvPr id="41165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157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156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55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60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159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58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64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1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4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76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168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167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6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71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170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6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75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1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7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4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87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179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178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77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82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181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80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86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1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84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4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198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190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189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88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93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192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91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97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1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1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5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01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200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19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205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202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203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5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258" name="グループ"/>
          <p:cNvGrpSpPr/>
          <p:nvPr/>
        </p:nvGrpSpPr>
        <p:grpSpPr>
          <a:xfrm rot="10800000">
            <a:off x="16573245" y="5745111"/>
            <a:ext cx="2476564" cy="1532967"/>
            <a:chOff x="-25397" y="-25400"/>
            <a:chExt cx="2476563" cy="1532965"/>
          </a:xfrm>
        </p:grpSpPr>
        <p:grpSp>
          <p:nvGrpSpPr>
            <p:cNvPr id="41217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209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208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0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12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211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10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16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2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5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28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220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219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18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23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222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2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27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2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2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5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39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231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230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29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34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233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32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38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2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36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5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50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242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241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4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45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244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4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49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2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6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53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252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25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257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254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255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6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310" name="グループ"/>
          <p:cNvGrpSpPr/>
          <p:nvPr/>
        </p:nvGrpSpPr>
        <p:grpSpPr>
          <a:xfrm rot="13168257">
            <a:off x="12592801" y="11068000"/>
            <a:ext cx="2476564" cy="1532966"/>
            <a:chOff x="-25397" y="-25400"/>
            <a:chExt cx="2476563" cy="1532965"/>
          </a:xfrm>
        </p:grpSpPr>
        <p:grpSp>
          <p:nvGrpSpPr>
            <p:cNvPr id="41269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261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260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59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64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263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62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68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2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6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80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272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271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7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75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274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79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2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7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6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291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283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282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8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86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285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84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90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2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88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6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02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294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293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92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97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296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95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01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2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2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7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05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41304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30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309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306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307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7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362" name="グループ"/>
          <p:cNvGrpSpPr/>
          <p:nvPr/>
        </p:nvGrpSpPr>
        <p:grpSpPr>
          <a:xfrm>
            <a:off x="6335160" y="891500"/>
            <a:ext cx="2476564" cy="1532967"/>
            <a:chOff x="-25397" y="-25400"/>
            <a:chExt cx="2476563" cy="1532965"/>
          </a:xfrm>
        </p:grpSpPr>
        <p:grpSp>
          <p:nvGrpSpPr>
            <p:cNvPr id="41321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313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312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1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16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315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14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20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3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3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75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32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324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323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22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27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326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25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31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3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32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77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43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335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334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3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38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337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36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42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3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340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79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54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346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345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44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49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348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47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53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3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3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168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357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41356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35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361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358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359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1683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41363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</p:spTree>
  </p:cSld>
  <p:clrMapOvr>
    <a:masterClrMapping/>
  </p:clrMapOvr>
  <p:transition xmlns:p14="http://schemas.microsoft.com/office/powerpoint/2010/main" spd="med" advClick="1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86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1687" name="線 線" descr="線 線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 rot="16200000">
            <a:off x="-8444711" y="14122000"/>
            <a:ext cx="10906576" cy="228601"/>
          </a:xfrm>
          <a:prstGeom prst="rect">
            <a:avLst/>
          </a:prstGeom>
        </p:spPr>
      </p:pic>
      <p:pic>
        <p:nvPicPr>
          <p:cNvPr id="41689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41691" name="つのが逆の    さびしんぼうきゃべつ（芯） を   さがそう"/>
          <p:cNvSpPr txBox="1"/>
          <p:nvPr/>
        </p:nvSpPr>
        <p:spPr>
          <a:xfrm>
            <a:off x="2636227" y="893658"/>
            <a:ext cx="19111546" cy="8223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つのが逆の　　　　さびしんぼうきゃべつ（芯）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41743" name="グループ"/>
          <p:cNvGrpSpPr/>
          <p:nvPr/>
        </p:nvGrpSpPr>
        <p:grpSpPr>
          <a:xfrm rot="20143726">
            <a:off x="12982672" y="6402603"/>
            <a:ext cx="2476564" cy="1532967"/>
            <a:chOff x="-25397" y="-25400"/>
            <a:chExt cx="2476563" cy="1532965"/>
          </a:xfrm>
        </p:grpSpPr>
        <p:grpSp>
          <p:nvGrpSpPr>
            <p:cNvPr id="4170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69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69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69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69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69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69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0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6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6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1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70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70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0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0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70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1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7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2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71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71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1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1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71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1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2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7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2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3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72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72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2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3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72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2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3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7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3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73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73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74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73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74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795" name="グループ"/>
          <p:cNvGrpSpPr/>
          <p:nvPr/>
        </p:nvGrpSpPr>
        <p:grpSpPr>
          <a:xfrm rot="6298884">
            <a:off x="20157506" y="10034846"/>
            <a:ext cx="2476564" cy="1532967"/>
            <a:chOff x="-25397" y="-25400"/>
            <a:chExt cx="2476563" cy="1532965"/>
          </a:xfrm>
        </p:grpSpPr>
        <p:grpSp>
          <p:nvGrpSpPr>
            <p:cNvPr id="4175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74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74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4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4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74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4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5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7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6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75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75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5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6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75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5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6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7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7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76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76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6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7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77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6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7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7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7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8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77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77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7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8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78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8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8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7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7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79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78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78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79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79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79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847" name="グループ"/>
          <p:cNvGrpSpPr/>
          <p:nvPr/>
        </p:nvGrpSpPr>
        <p:grpSpPr>
          <a:xfrm>
            <a:off x="10819541" y="6088342"/>
            <a:ext cx="2476564" cy="1532966"/>
            <a:chOff x="-25397" y="-25400"/>
            <a:chExt cx="2476563" cy="1532965"/>
          </a:xfrm>
        </p:grpSpPr>
        <p:grpSp>
          <p:nvGrpSpPr>
            <p:cNvPr id="4180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79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79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9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0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80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9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0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8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1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80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80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0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1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81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1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1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8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2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82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81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1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2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82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2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2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8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2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3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83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83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2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3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83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3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3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8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4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84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84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84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84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84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899" name="グループ"/>
          <p:cNvGrpSpPr/>
          <p:nvPr/>
        </p:nvGrpSpPr>
        <p:grpSpPr>
          <a:xfrm>
            <a:off x="8566637" y="-10635554"/>
            <a:ext cx="2476564" cy="1532967"/>
            <a:chOff x="-25397" y="-25400"/>
            <a:chExt cx="2476563" cy="1532965"/>
          </a:xfrm>
        </p:grpSpPr>
        <p:grpSp>
          <p:nvGrpSpPr>
            <p:cNvPr id="4185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85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84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4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5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85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5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5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8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6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86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86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5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6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86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6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6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8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8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87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87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7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7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87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7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7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8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7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9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88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88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8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8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88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8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9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8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8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89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89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89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89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89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89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1951" name="グループ"/>
          <p:cNvGrpSpPr/>
          <p:nvPr/>
        </p:nvGrpSpPr>
        <p:grpSpPr>
          <a:xfrm>
            <a:off x="12579657" y="11245253"/>
            <a:ext cx="2476564" cy="1532967"/>
            <a:chOff x="-25397" y="-25400"/>
            <a:chExt cx="2476563" cy="1532965"/>
          </a:xfrm>
        </p:grpSpPr>
        <p:grpSp>
          <p:nvGrpSpPr>
            <p:cNvPr id="4191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90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90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0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0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90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0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0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9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2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91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91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1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1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91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1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2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9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3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92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92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2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2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92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2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3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9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2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4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93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93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3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3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93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3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4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9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4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4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94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94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95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94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94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003" name="グループ"/>
          <p:cNvGrpSpPr/>
          <p:nvPr/>
        </p:nvGrpSpPr>
        <p:grpSpPr>
          <a:xfrm rot="19500000">
            <a:off x="11607809" y="2409756"/>
            <a:ext cx="2476564" cy="1532966"/>
            <a:chOff x="-25397" y="-25400"/>
            <a:chExt cx="2476563" cy="1532965"/>
          </a:xfrm>
        </p:grpSpPr>
        <p:grpSp>
          <p:nvGrpSpPr>
            <p:cNvPr id="4196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195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195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5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5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195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5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6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19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5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7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196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196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6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6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196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7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19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7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8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197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197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7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7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197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7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8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19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8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9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198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198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8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9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198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8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9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19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199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199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199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199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00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199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00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055" name="グループ"/>
          <p:cNvGrpSpPr/>
          <p:nvPr/>
        </p:nvGrpSpPr>
        <p:grpSpPr>
          <a:xfrm rot="19500000">
            <a:off x="9139994" y="-8577557"/>
            <a:ext cx="2476564" cy="1532967"/>
            <a:chOff x="-25397" y="-25400"/>
            <a:chExt cx="2476563" cy="1532965"/>
          </a:xfrm>
        </p:grpSpPr>
        <p:grpSp>
          <p:nvGrpSpPr>
            <p:cNvPr id="4201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00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00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0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0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00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0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1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0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1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2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01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01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1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2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01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1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2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0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2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3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02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02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2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3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03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2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3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0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3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4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03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03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3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4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04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4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4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0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4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5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04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04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05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05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05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107" name="グループ"/>
          <p:cNvGrpSpPr/>
          <p:nvPr/>
        </p:nvGrpSpPr>
        <p:grpSpPr>
          <a:xfrm rot="20575737">
            <a:off x="10261798" y="11489890"/>
            <a:ext cx="2476565" cy="1532966"/>
            <a:chOff x="-25397" y="-25400"/>
            <a:chExt cx="2476563" cy="1532965"/>
          </a:xfrm>
        </p:grpSpPr>
        <p:grpSp>
          <p:nvGrpSpPr>
            <p:cNvPr id="4206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05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05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5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6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06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5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6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0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6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7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06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06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6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7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07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7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7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0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7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8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08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07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7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8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08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8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8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0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8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09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09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09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8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9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09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9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9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0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09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0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10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1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10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10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10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159" name="グループ"/>
          <p:cNvGrpSpPr/>
          <p:nvPr/>
        </p:nvGrpSpPr>
        <p:grpSpPr>
          <a:xfrm rot="19500000">
            <a:off x="21533605" y="11168880"/>
            <a:ext cx="2476564" cy="1532966"/>
            <a:chOff x="-25397" y="-25400"/>
            <a:chExt cx="2476563" cy="1532965"/>
          </a:xfrm>
        </p:grpSpPr>
        <p:grpSp>
          <p:nvGrpSpPr>
            <p:cNvPr id="4211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11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10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0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1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11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1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1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1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1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9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2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12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12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1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2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12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2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2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1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2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4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13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13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3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3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13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3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3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1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3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5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14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14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4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4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14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4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5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1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4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5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15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15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15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15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15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211" name="グループ"/>
          <p:cNvGrpSpPr/>
          <p:nvPr/>
        </p:nvGrpSpPr>
        <p:grpSpPr>
          <a:xfrm rot="19500000">
            <a:off x="10083563" y="4298320"/>
            <a:ext cx="2476565" cy="1532967"/>
            <a:chOff x="-25397" y="-25400"/>
            <a:chExt cx="2476563" cy="1532965"/>
          </a:xfrm>
        </p:grpSpPr>
        <p:grpSp>
          <p:nvGrpSpPr>
            <p:cNvPr id="4217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16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16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6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6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16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6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6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1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6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8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17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17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7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7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17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7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8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1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7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19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18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18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8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8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18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8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9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1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18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0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19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19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9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9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19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9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0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1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0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0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20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20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21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20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20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263" name="グループ"/>
          <p:cNvGrpSpPr/>
          <p:nvPr/>
        </p:nvGrpSpPr>
        <p:grpSpPr>
          <a:xfrm rot="2100000">
            <a:off x="16545240" y="-5995675"/>
            <a:ext cx="2476564" cy="1532967"/>
            <a:chOff x="-25397" y="-25400"/>
            <a:chExt cx="2476563" cy="1532965"/>
          </a:xfrm>
        </p:grpSpPr>
        <p:grpSp>
          <p:nvGrpSpPr>
            <p:cNvPr id="4222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21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21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1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1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21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1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2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2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1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3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22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22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2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2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22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2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3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2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3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4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23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23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3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3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23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3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4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2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4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5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24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24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4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5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24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4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5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2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5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5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25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25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26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25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26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315" name="グループ"/>
          <p:cNvGrpSpPr/>
          <p:nvPr/>
        </p:nvGrpSpPr>
        <p:grpSpPr>
          <a:xfrm rot="2100000">
            <a:off x="11684083" y="-8069806"/>
            <a:ext cx="2476564" cy="1532967"/>
            <a:chOff x="-25397" y="-25400"/>
            <a:chExt cx="2476563" cy="1532965"/>
          </a:xfrm>
        </p:grpSpPr>
        <p:grpSp>
          <p:nvGrpSpPr>
            <p:cNvPr id="4227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26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26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6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6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26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6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7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2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7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8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27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27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7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8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27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7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8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2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8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29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28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28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8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9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29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8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9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2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29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0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29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29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9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0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30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0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0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3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0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1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30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30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31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31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31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367" name="グループ"/>
          <p:cNvGrpSpPr/>
          <p:nvPr/>
        </p:nvGrpSpPr>
        <p:grpSpPr>
          <a:xfrm rot="2100000">
            <a:off x="6312719" y="7213219"/>
            <a:ext cx="2476564" cy="1532967"/>
            <a:chOff x="-25397" y="-25400"/>
            <a:chExt cx="2476563" cy="1532965"/>
          </a:xfrm>
        </p:grpSpPr>
        <p:grpSp>
          <p:nvGrpSpPr>
            <p:cNvPr id="4232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31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31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1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2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32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1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2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3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2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3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32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32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2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3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33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3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3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3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3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4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34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33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3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4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34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4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4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3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4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5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35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35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4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5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35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5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5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3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5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6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36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36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36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36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36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419" name="グループ"/>
          <p:cNvGrpSpPr/>
          <p:nvPr/>
        </p:nvGrpSpPr>
        <p:grpSpPr>
          <a:xfrm rot="2100000">
            <a:off x="42957" y="-10969562"/>
            <a:ext cx="2476564" cy="1532966"/>
            <a:chOff x="-25397" y="-25400"/>
            <a:chExt cx="2476563" cy="1532965"/>
          </a:xfrm>
        </p:grpSpPr>
        <p:grpSp>
          <p:nvGrpSpPr>
            <p:cNvPr id="4237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37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36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6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7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37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7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7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3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7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38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38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38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7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8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38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8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8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3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8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0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39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39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9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9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39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9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9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3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39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1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40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40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0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0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40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0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1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4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0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1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41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41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41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41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41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471" name="グループ"/>
          <p:cNvGrpSpPr/>
          <p:nvPr/>
        </p:nvGrpSpPr>
        <p:grpSpPr>
          <a:xfrm rot="2100000">
            <a:off x="16547958" y="2563651"/>
            <a:ext cx="2476564" cy="1532967"/>
            <a:chOff x="-25397" y="-25400"/>
            <a:chExt cx="2476563" cy="1532965"/>
          </a:xfrm>
        </p:grpSpPr>
        <p:grpSp>
          <p:nvGrpSpPr>
            <p:cNvPr id="4243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42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42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2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2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42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2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2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4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2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4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43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43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3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3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43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3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4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4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3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5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44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44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4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4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44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4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5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4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4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6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45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45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5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5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45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5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6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4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6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6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46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46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47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46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46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523" name="グループ"/>
          <p:cNvGrpSpPr/>
          <p:nvPr/>
        </p:nvGrpSpPr>
        <p:grpSpPr>
          <a:xfrm rot="12900000">
            <a:off x="2434804" y="-4750113"/>
            <a:ext cx="2476564" cy="1532967"/>
            <a:chOff x="-25397" y="-25400"/>
            <a:chExt cx="2476563" cy="1532965"/>
          </a:xfrm>
        </p:grpSpPr>
        <p:grpSp>
          <p:nvGrpSpPr>
            <p:cNvPr id="4248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47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47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7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7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47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7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8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4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7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49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48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48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8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8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48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8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9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4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49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0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49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49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9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9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49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9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0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5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0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1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50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50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0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1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50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0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1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5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1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1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51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51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52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51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52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575" name="グループ"/>
          <p:cNvGrpSpPr/>
          <p:nvPr/>
        </p:nvGrpSpPr>
        <p:grpSpPr>
          <a:xfrm rot="18658363">
            <a:off x="14116645" y="9418391"/>
            <a:ext cx="2476564" cy="1532966"/>
            <a:chOff x="-25397" y="-25400"/>
            <a:chExt cx="2476563" cy="1532965"/>
          </a:xfrm>
        </p:grpSpPr>
        <p:grpSp>
          <p:nvGrpSpPr>
            <p:cNvPr id="4253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52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52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2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2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52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2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3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5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3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4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53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53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3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4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53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3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4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5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5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54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54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4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5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55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4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5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5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5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6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55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55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5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6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56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6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6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5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6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7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56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56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57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57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57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627" name="グループ"/>
          <p:cNvGrpSpPr/>
          <p:nvPr/>
        </p:nvGrpSpPr>
        <p:grpSpPr>
          <a:xfrm rot="12900000">
            <a:off x="21313817" y="8270901"/>
            <a:ext cx="2476564" cy="1532967"/>
            <a:chOff x="-25397" y="-25400"/>
            <a:chExt cx="2476563" cy="1532965"/>
          </a:xfrm>
        </p:grpSpPr>
        <p:grpSp>
          <p:nvGrpSpPr>
            <p:cNvPr id="4258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57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57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7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8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58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7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8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5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8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59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58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58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8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9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59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9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9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5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5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0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60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59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9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0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60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0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0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6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0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1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61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61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0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1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61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1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1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6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1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2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62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62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62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62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62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679" name="グループ"/>
          <p:cNvGrpSpPr/>
          <p:nvPr/>
        </p:nvGrpSpPr>
        <p:grpSpPr>
          <a:xfrm rot="12900000">
            <a:off x="18651991" y="11072629"/>
            <a:ext cx="2476564" cy="1532967"/>
            <a:chOff x="-25397" y="-25400"/>
            <a:chExt cx="2476563" cy="1532965"/>
          </a:xfrm>
        </p:grpSpPr>
        <p:grpSp>
          <p:nvGrpSpPr>
            <p:cNvPr id="4263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63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62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2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3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63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3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3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6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3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0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4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64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64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3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4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64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4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4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6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6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65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65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5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5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65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5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5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6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5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7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66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66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6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6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66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6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7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6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6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67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67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67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67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67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67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731" name="グループ"/>
          <p:cNvGrpSpPr/>
          <p:nvPr/>
        </p:nvGrpSpPr>
        <p:grpSpPr>
          <a:xfrm rot="12900000">
            <a:off x="16194812" y="4096708"/>
            <a:ext cx="2476564" cy="1532967"/>
            <a:chOff x="-25397" y="-25400"/>
            <a:chExt cx="2476563" cy="1532965"/>
          </a:xfrm>
        </p:grpSpPr>
        <p:grpSp>
          <p:nvGrpSpPr>
            <p:cNvPr id="4269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68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68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8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8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68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8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8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6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8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0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69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69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9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9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69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9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0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6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6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1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70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70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0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0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70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0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1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7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0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2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71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71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1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1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71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1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2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7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2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2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72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72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73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72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72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783" name="グループ"/>
          <p:cNvGrpSpPr/>
          <p:nvPr/>
        </p:nvGrpSpPr>
        <p:grpSpPr>
          <a:xfrm rot="6591887">
            <a:off x="16544289" y="8125708"/>
            <a:ext cx="2476564" cy="1532966"/>
            <a:chOff x="-25397" y="-25400"/>
            <a:chExt cx="2476563" cy="1532965"/>
          </a:xfrm>
        </p:grpSpPr>
        <p:grpSp>
          <p:nvGrpSpPr>
            <p:cNvPr id="4274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73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73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3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3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73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3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4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7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3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5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74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74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4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4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74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4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5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7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6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75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75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5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5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75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5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6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7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6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7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76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76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6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7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76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6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7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7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77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77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77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78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77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78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835" name="グループ"/>
          <p:cNvGrpSpPr/>
          <p:nvPr/>
        </p:nvGrpSpPr>
        <p:grpSpPr>
          <a:xfrm rot="8700000">
            <a:off x="319085" y="4385638"/>
            <a:ext cx="2476564" cy="1532966"/>
            <a:chOff x="-25397" y="-25400"/>
            <a:chExt cx="2476563" cy="1532965"/>
          </a:xfrm>
        </p:grpSpPr>
        <p:grpSp>
          <p:nvGrpSpPr>
            <p:cNvPr id="4279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78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78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8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8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78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8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9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7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79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0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79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79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9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0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79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9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0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8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1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80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80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0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1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81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0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1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8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1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2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81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81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1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2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82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2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2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8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3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82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82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83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83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83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887" name="グループ"/>
          <p:cNvGrpSpPr/>
          <p:nvPr/>
        </p:nvGrpSpPr>
        <p:grpSpPr>
          <a:xfrm rot="5565095">
            <a:off x="4381673" y="11076088"/>
            <a:ext cx="2476564" cy="1532966"/>
            <a:chOff x="-25397" y="-25400"/>
            <a:chExt cx="2476563" cy="1532965"/>
          </a:xfrm>
        </p:grpSpPr>
        <p:grpSp>
          <p:nvGrpSpPr>
            <p:cNvPr id="4284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83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83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3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4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84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3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4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8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4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5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84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84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4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5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85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5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5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8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6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86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85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5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6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86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6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6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8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6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7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87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87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6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7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87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7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7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8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88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88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88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88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88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88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939" name="グループ"/>
          <p:cNvGrpSpPr/>
          <p:nvPr/>
        </p:nvGrpSpPr>
        <p:grpSpPr>
          <a:xfrm rot="8700000">
            <a:off x="14221339" y="4815186"/>
            <a:ext cx="2476564" cy="1532966"/>
            <a:chOff x="-25397" y="-25400"/>
            <a:chExt cx="2476563" cy="1532965"/>
          </a:xfrm>
        </p:grpSpPr>
        <p:grpSp>
          <p:nvGrpSpPr>
            <p:cNvPr id="4289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89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88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8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9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89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9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9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8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89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0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90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90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9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0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90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0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0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9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2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91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91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1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1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91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1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1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9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1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3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92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92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2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2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92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2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3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9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3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93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93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93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93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93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2991" name="グループ"/>
          <p:cNvGrpSpPr/>
          <p:nvPr/>
        </p:nvGrpSpPr>
        <p:grpSpPr>
          <a:xfrm rot="8100000">
            <a:off x="7724759" y="4938391"/>
            <a:ext cx="2476564" cy="1532966"/>
            <a:chOff x="-25397" y="-25400"/>
            <a:chExt cx="2476563" cy="1532965"/>
          </a:xfrm>
        </p:grpSpPr>
        <p:grpSp>
          <p:nvGrpSpPr>
            <p:cNvPr id="4295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94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94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4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4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94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4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4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9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4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6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295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295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5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5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295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5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6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29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7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296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296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6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6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296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6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7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29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6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8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297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297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7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7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297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7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8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29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298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298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298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99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298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98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043" name="グループ"/>
          <p:cNvGrpSpPr/>
          <p:nvPr/>
        </p:nvGrpSpPr>
        <p:grpSpPr>
          <a:xfrm rot="10800000">
            <a:off x="20753838" y="2548354"/>
            <a:ext cx="2476564" cy="1532967"/>
            <a:chOff x="-25397" y="-25400"/>
            <a:chExt cx="2476563" cy="1532965"/>
          </a:xfrm>
        </p:grpSpPr>
        <p:grpSp>
          <p:nvGrpSpPr>
            <p:cNvPr id="4300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299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299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9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9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299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9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0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29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299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1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00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00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0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0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00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0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1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0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2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01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01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1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1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01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1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2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0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2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3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02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02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2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3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02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2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3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0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3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03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03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04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03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04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095" name="グループ"/>
          <p:cNvGrpSpPr/>
          <p:nvPr/>
        </p:nvGrpSpPr>
        <p:grpSpPr>
          <a:xfrm rot="10800000">
            <a:off x="20549605" y="6463818"/>
            <a:ext cx="2476564" cy="1532966"/>
            <a:chOff x="-25397" y="-25400"/>
            <a:chExt cx="2476563" cy="1532965"/>
          </a:xfrm>
        </p:grpSpPr>
        <p:grpSp>
          <p:nvGrpSpPr>
            <p:cNvPr id="4305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04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04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4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4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04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4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5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0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5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6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05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05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5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6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05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5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6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0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7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06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06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6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7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07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6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7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0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7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8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07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07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7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8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08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8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8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0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0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09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08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08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09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09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09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147" name="グループ"/>
          <p:cNvGrpSpPr/>
          <p:nvPr/>
        </p:nvGrpSpPr>
        <p:grpSpPr>
          <a:xfrm rot="10800000">
            <a:off x="8897767" y="2824033"/>
            <a:ext cx="2476565" cy="1532966"/>
            <a:chOff x="-25397" y="-25400"/>
            <a:chExt cx="2476563" cy="1532965"/>
          </a:xfrm>
        </p:grpSpPr>
        <p:grpSp>
          <p:nvGrpSpPr>
            <p:cNvPr id="4310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09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09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9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0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10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9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0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1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0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1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10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10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0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1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11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1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1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1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2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12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11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1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2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12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2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2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1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2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3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13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13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2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3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13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3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3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1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4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14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14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14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14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14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199" name="グループ"/>
          <p:cNvGrpSpPr/>
          <p:nvPr/>
        </p:nvGrpSpPr>
        <p:grpSpPr>
          <a:xfrm rot="12153207">
            <a:off x="3412012" y="2496657"/>
            <a:ext cx="2476564" cy="1532966"/>
            <a:chOff x="-25397" y="-25400"/>
            <a:chExt cx="2476563" cy="1532965"/>
          </a:xfrm>
        </p:grpSpPr>
        <p:grpSp>
          <p:nvGrpSpPr>
            <p:cNvPr id="4315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15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14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4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5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15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5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5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1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5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1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6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16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16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5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6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16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6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6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1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8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17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17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7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7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17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7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7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1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7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9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18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18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8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8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18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18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19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1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1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19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19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19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19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19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19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251" name="グループ"/>
          <p:cNvGrpSpPr/>
          <p:nvPr/>
        </p:nvGrpSpPr>
        <p:grpSpPr>
          <a:xfrm rot="10800000">
            <a:off x="2006368" y="9023291"/>
            <a:ext cx="2476565" cy="1532966"/>
            <a:chOff x="-25397" y="-25400"/>
            <a:chExt cx="2476563" cy="1532965"/>
          </a:xfrm>
        </p:grpSpPr>
        <p:grpSp>
          <p:nvGrpSpPr>
            <p:cNvPr id="4321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20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20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0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0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20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0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0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2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0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2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21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21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1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1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21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1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2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2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3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22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22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2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2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22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2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3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2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2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4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23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23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3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3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23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3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4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2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4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4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24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24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25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24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24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43252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grpSp>
        <p:nvGrpSpPr>
          <p:cNvPr id="43305" name="グループ"/>
          <p:cNvGrpSpPr/>
          <p:nvPr/>
        </p:nvGrpSpPr>
        <p:grpSpPr>
          <a:xfrm>
            <a:off x="10395641" y="7995282"/>
            <a:ext cx="2476564" cy="1532966"/>
            <a:chOff x="-25397" y="-25400"/>
            <a:chExt cx="2476563" cy="1532965"/>
          </a:xfrm>
        </p:grpSpPr>
        <p:grpSp>
          <p:nvGrpSpPr>
            <p:cNvPr id="4326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25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25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5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5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25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5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6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2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7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26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26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6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7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26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6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7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2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8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27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27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7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8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28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7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8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2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8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29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28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28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8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9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29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29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29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2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2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0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29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29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30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30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30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357" name="グループ"/>
          <p:cNvGrpSpPr/>
          <p:nvPr/>
        </p:nvGrpSpPr>
        <p:grpSpPr>
          <a:xfrm>
            <a:off x="739855" y="2486129"/>
            <a:ext cx="2476564" cy="1532967"/>
            <a:chOff x="-25397" y="-25400"/>
            <a:chExt cx="2476563" cy="1532965"/>
          </a:xfrm>
        </p:grpSpPr>
        <p:grpSp>
          <p:nvGrpSpPr>
            <p:cNvPr id="4331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30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30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0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1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31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0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1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3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2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31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31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1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2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32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2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2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3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3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33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32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2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3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33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3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3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3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3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4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34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34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3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4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34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4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4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3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5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35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35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35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35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35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409" name="グループ"/>
          <p:cNvGrpSpPr/>
          <p:nvPr/>
        </p:nvGrpSpPr>
        <p:grpSpPr>
          <a:xfrm>
            <a:off x="14101707" y="2817683"/>
            <a:ext cx="2476564" cy="1532966"/>
            <a:chOff x="-25397" y="-25400"/>
            <a:chExt cx="2476563" cy="1532965"/>
          </a:xfrm>
        </p:grpSpPr>
        <p:grpSp>
          <p:nvGrpSpPr>
            <p:cNvPr id="4336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36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35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5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6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36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6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6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3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7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37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37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6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7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37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7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7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3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39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38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38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8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8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38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8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8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3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8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0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39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39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9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39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39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39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0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3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3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0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40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40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40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40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40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461" name="グループ"/>
          <p:cNvGrpSpPr/>
          <p:nvPr/>
        </p:nvGrpSpPr>
        <p:grpSpPr>
          <a:xfrm>
            <a:off x="18295833" y="9285772"/>
            <a:ext cx="2476564" cy="1532967"/>
            <a:chOff x="-25397" y="-25400"/>
            <a:chExt cx="2476563" cy="1532965"/>
          </a:xfrm>
        </p:grpSpPr>
        <p:grpSp>
          <p:nvGrpSpPr>
            <p:cNvPr id="4342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41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41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1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1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41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1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1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4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3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42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42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2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2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42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2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3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4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4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43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43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3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3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43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3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4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4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3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5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44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44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4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4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44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4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5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4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5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45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45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46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45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45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513" name="グループ"/>
          <p:cNvGrpSpPr/>
          <p:nvPr/>
        </p:nvGrpSpPr>
        <p:grpSpPr>
          <a:xfrm>
            <a:off x="15991846" y="5960856"/>
            <a:ext cx="2476564" cy="1532967"/>
            <a:chOff x="-25397" y="-25400"/>
            <a:chExt cx="2476563" cy="1532965"/>
          </a:xfrm>
        </p:grpSpPr>
        <p:grpSp>
          <p:nvGrpSpPr>
            <p:cNvPr id="4347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46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46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6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6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46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6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7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4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8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47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47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7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7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47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7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8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4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49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48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48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8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8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48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8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49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4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49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0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49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49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9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0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49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49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0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5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0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50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50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51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50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51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565" name="グループ"/>
          <p:cNvGrpSpPr/>
          <p:nvPr/>
        </p:nvGrpSpPr>
        <p:grpSpPr>
          <a:xfrm rot="19500000">
            <a:off x="8306138" y="6704000"/>
            <a:ext cx="2476564" cy="1532967"/>
            <a:chOff x="-25397" y="-25400"/>
            <a:chExt cx="2476563" cy="1532965"/>
          </a:xfrm>
        </p:grpSpPr>
        <p:grpSp>
          <p:nvGrpSpPr>
            <p:cNvPr id="4352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51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51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1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1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51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1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2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5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3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52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52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2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3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52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2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3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5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4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53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53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3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4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54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3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4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5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4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5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54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54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4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5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55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5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5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5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6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55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55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56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56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56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617" name="グループ"/>
          <p:cNvGrpSpPr/>
          <p:nvPr/>
        </p:nvGrpSpPr>
        <p:grpSpPr>
          <a:xfrm rot="19500000">
            <a:off x="18142750" y="5286184"/>
            <a:ext cx="2476564" cy="1532967"/>
            <a:chOff x="-25397" y="-25400"/>
            <a:chExt cx="2476563" cy="1532965"/>
          </a:xfrm>
        </p:grpSpPr>
        <p:grpSp>
          <p:nvGrpSpPr>
            <p:cNvPr id="4357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56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56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6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7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57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6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7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57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7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8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57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57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7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8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58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8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8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58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8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59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59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58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8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9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59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9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59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59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59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0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60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60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59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0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60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0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0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60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0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1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61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61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61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61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61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669" name="グループ"/>
          <p:cNvGrpSpPr/>
          <p:nvPr/>
        </p:nvGrpSpPr>
        <p:grpSpPr>
          <a:xfrm rot="19500000">
            <a:off x="18770456" y="2646016"/>
            <a:ext cx="2476564" cy="1532966"/>
            <a:chOff x="-25397" y="-25400"/>
            <a:chExt cx="2476563" cy="1532965"/>
          </a:xfrm>
        </p:grpSpPr>
        <p:grpSp>
          <p:nvGrpSpPr>
            <p:cNvPr id="4362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62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61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1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2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62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2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2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62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2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3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63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63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2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3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63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3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3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63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3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5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64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64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4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4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64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4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4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64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4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6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65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65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5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5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65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5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6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65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5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6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66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66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66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66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66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721" name="グループ"/>
          <p:cNvGrpSpPr/>
          <p:nvPr/>
        </p:nvGrpSpPr>
        <p:grpSpPr>
          <a:xfrm rot="19500000">
            <a:off x="4340517" y="8160718"/>
            <a:ext cx="2476564" cy="1532966"/>
            <a:chOff x="-25397" y="-25400"/>
            <a:chExt cx="2476563" cy="1532965"/>
          </a:xfrm>
        </p:grpSpPr>
        <p:grpSp>
          <p:nvGrpSpPr>
            <p:cNvPr id="4368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67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67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7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7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67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7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7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67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7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2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69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68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68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8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8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68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8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9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68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8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0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69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69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9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69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69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69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0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69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69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1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70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70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0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0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70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0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1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70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1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1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71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71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72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71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71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773" name="グループ"/>
          <p:cNvGrpSpPr/>
          <p:nvPr/>
        </p:nvGrpSpPr>
        <p:grpSpPr>
          <a:xfrm rot="19500000">
            <a:off x="713772" y="10862387"/>
            <a:ext cx="2476564" cy="1532966"/>
            <a:chOff x="-25397" y="-25400"/>
            <a:chExt cx="2476563" cy="1532965"/>
          </a:xfrm>
        </p:grpSpPr>
        <p:grpSp>
          <p:nvGrpSpPr>
            <p:cNvPr id="4373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72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72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2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2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72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2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3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72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2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4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73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73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3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3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73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3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4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73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4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5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74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74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4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4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74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4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5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75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5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6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75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75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5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6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75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5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6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76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6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6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76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76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77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76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77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825" name="グループ"/>
          <p:cNvGrpSpPr/>
          <p:nvPr/>
        </p:nvGrpSpPr>
        <p:grpSpPr>
          <a:xfrm rot="2100000">
            <a:off x="12275402" y="4452216"/>
            <a:ext cx="2476564" cy="1532967"/>
            <a:chOff x="-25397" y="-25400"/>
            <a:chExt cx="2476563" cy="1532965"/>
          </a:xfrm>
        </p:grpSpPr>
        <p:grpSp>
          <p:nvGrpSpPr>
            <p:cNvPr id="4378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77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77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7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7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77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7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8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78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8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79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78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78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8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9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78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8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79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79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79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0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79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79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9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0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80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79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0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80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0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1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80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80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0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1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81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1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1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81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1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2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81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81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82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82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82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877" name="グループ"/>
          <p:cNvGrpSpPr/>
          <p:nvPr/>
        </p:nvGrpSpPr>
        <p:grpSpPr>
          <a:xfrm rot="2100000">
            <a:off x="17123224" y="11776576"/>
            <a:ext cx="2476564" cy="1532966"/>
            <a:chOff x="-25397" y="-25400"/>
            <a:chExt cx="2476563" cy="1532965"/>
          </a:xfrm>
        </p:grpSpPr>
        <p:grpSp>
          <p:nvGrpSpPr>
            <p:cNvPr id="4383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82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82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2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3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83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2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3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83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3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4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83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83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3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4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84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4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4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84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4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5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85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84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4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5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85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5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5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85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5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6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86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86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5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6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86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6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6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86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6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7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87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87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87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87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87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929" name="グループ"/>
          <p:cNvGrpSpPr/>
          <p:nvPr/>
        </p:nvGrpSpPr>
        <p:grpSpPr>
          <a:xfrm rot="1312971">
            <a:off x="12796002" y="8265303"/>
            <a:ext cx="2476564" cy="1532966"/>
            <a:chOff x="-25397" y="-25400"/>
            <a:chExt cx="2476563" cy="1532965"/>
          </a:xfrm>
        </p:grpSpPr>
        <p:grpSp>
          <p:nvGrpSpPr>
            <p:cNvPr id="4388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88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87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7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8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88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8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8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88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8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89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89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89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8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9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89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89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89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89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89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1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90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90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0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0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90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0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0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90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0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2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91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91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1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1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91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1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2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91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1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2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92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92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92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92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92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981" name="グループ"/>
          <p:cNvGrpSpPr/>
          <p:nvPr/>
        </p:nvGrpSpPr>
        <p:grpSpPr>
          <a:xfrm rot="2100000">
            <a:off x="11596973" y="9649030"/>
            <a:ext cx="2476564" cy="1532966"/>
            <a:chOff x="-25397" y="-25400"/>
            <a:chExt cx="2476563" cy="1532965"/>
          </a:xfrm>
        </p:grpSpPr>
        <p:grpSp>
          <p:nvGrpSpPr>
            <p:cNvPr id="4394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93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93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3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3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93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3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3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93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3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5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94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94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4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4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94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4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5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94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4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6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395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395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5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5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395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5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6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395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5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7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396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396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6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6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396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6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7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396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7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397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397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397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98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397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97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033" name="グループ"/>
          <p:cNvGrpSpPr/>
          <p:nvPr/>
        </p:nvGrpSpPr>
        <p:grpSpPr>
          <a:xfrm rot="2100000">
            <a:off x="6570892" y="3103663"/>
            <a:ext cx="2476565" cy="1532966"/>
            <a:chOff x="-25397" y="-25400"/>
            <a:chExt cx="2476563" cy="1532965"/>
          </a:xfrm>
        </p:grpSpPr>
        <p:grpSp>
          <p:nvGrpSpPr>
            <p:cNvPr id="4399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398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398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8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8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398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8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9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398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398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0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399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399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9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99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399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99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0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399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0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1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00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00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0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0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00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0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1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01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1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2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01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01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1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2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01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1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2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02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2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2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02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02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03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02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03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085" name="グループ"/>
          <p:cNvGrpSpPr/>
          <p:nvPr/>
        </p:nvGrpSpPr>
        <p:grpSpPr>
          <a:xfrm rot="12900000">
            <a:off x="14667248" y="7572453"/>
            <a:ext cx="2476564" cy="1532967"/>
            <a:chOff x="-25397" y="-25400"/>
            <a:chExt cx="2476563" cy="1532965"/>
          </a:xfrm>
        </p:grpSpPr>
        <p:grpSp>
          <p:nvGrpSpPr>
            <p:cNvPr id="4404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03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03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3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3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03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3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4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04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4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5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04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04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4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5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04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4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5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05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5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6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05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05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5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6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06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5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6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06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6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7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06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06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6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7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07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7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7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07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7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08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07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07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08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08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08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137" name="グループ"/>
          <p:cNvGrpSpPr/>
          <p:nvPr/>
        </p:nvGrpSpPr>
        <p:grpSpPr>
          <a:xfrm rot="18658363">
            <a:off x="2684742" y="11312782"/>
            <a:ext cx="2476564" cy="1532967"/>
            <a:chOff x="-25397" y="-25400"/>
            <a:chExt cx="2476563" cy="1532965"/>
          </a:xfrm>
        </p:grpSpPr>
        <p:grpSp>
          <p:nvGrpSpPr>
            <p:cNvPr id="4409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08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08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8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9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09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8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09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09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09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0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09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09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09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0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10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0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0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10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0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1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11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10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0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1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11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1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1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11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1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2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12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12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1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2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12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2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2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12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2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3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13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13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13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13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13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189" name="グループ"/>
          <p:cNvGrpSpPr/>
          <p:nvPr/>
        </p:nvGrpSpPr>
        <p:grpSpPr>
          <a:xfrm rot="12900000">
            <a:off x="5693488" y="9347105"/>
            <a:ext cx="2476564" cy="1532967"/>
            <a:chOff x="-25397" y="-25400"/>
            <a:chExt cx="2476563" cy="1532965"/>
          </a:xfrm>
        </p:grpSpPr>
        <p:grpSp>
          <p:nvGrpSpPr>
            <p:cNvPr id="4414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14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13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3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4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14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4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4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14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4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5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15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15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4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5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15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5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5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15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5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7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16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16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6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6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16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6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6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16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6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8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17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17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7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7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17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7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8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17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7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18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18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18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18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18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18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241" name="グループ"/>
          <p:cNvGrpSpPr/>
          <p:nvPr/>
        </p:nvGrpSpPr>
        <p:grpSpPr>
          <a:xfrm rot="12900000">
            <a:off x="19740738" y="4298172"/>
            <a:ext cx="2476564" cy="1532966"/>
            <a:chOff x="-25397" y="-25400"/>
            <a:chExt cx="2476563" cy="1532965"/>
          </a:xfrm>
        </p:grpSpPr>
        <p:grpSp>
          <p:nvGrpSpPr>
            <p:cNvPr id="4420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19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19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9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9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19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19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19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19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19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3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1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20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20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0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0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20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0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1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20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0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2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21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21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1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1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21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1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2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21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1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3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22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22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2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2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22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2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3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22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3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3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23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23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24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23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23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293" name="グループ"/>
          <p:cNvGrpSpPr/>
          <p:nvPr/>
        </p:nvGrpSpPr>
        <p:grpSpPr>
          <a:xfrm rot="12110392">
            <a:off x="7785044" y="8710757"/>
            <a:ext cx="2476564" cy="1532966"/>
            <a:chOff x="-25397" y="-25400"/>
            <a:chExt cx="2476563" cy="1532965"/>
          </a:xfrm>
        </p:grpSpPr>
        <p:grpSp>
          <p:nvGrpSpPr>
            <p:cNvPr id="4425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24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24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4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4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24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4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5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24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4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6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25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25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5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5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25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5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6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25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6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7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26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26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6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6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26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6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7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27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7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8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27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27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7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8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27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7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8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28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28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28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28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28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29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28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29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345" name="グループ"/>
          <p:cNvGrpSpPr/>
          <p:nvPr/>
        </p:nvGrpSpPr>
        <p:grpSpPr>
          <a:xfrm rot="5082876">
            <a:off x="21763258" y="4774334"/>
            <a:ext cx="2476564" cy="1532966"/>
            <a:chOff x="-25397" y="-25400"/>
            <a:chExt cx="2476563" cy="1532965"/>
          </a:xfrm>
        </p:grpSpPr>
        <p:grpSp>
          <p:nvGrpSpPr>
            <p:cNvPr id="4430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29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29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9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29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29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29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0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30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0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1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30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30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0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1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30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0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1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31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1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2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31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31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1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2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32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1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2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32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2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3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32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32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2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3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33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3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3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33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3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4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33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33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34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34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34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397" name="グループ"/>
          <p:cNvGrpSpPr/>
          <p:nvPr/>
        </p:nvGrpSpPr>
        <p:grpSpPr>
          <a:xfrm rot="8700000">
            <a:off x="6410596" y="11327977"/>
            <a:ext cx="2476564" cy="1532967"/>
            <a:chOff x="-25397" y="-25400"/>
            <a:chExt cx="2476563" cy="1532965"/>
          </a:xfrm>
        </p:grpSpPr>
        <p:grpSp>
          <p:nvGrpSpPr>
            <p:cNvPr id="4435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34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34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4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5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35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4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5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35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5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2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6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35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35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5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6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36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6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6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36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6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3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7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37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36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6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7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37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7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7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37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7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3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8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38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38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7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8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38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8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38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38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38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3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39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39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39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39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39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39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3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449" name="グループ"/>
          <p:cNvGrpSpPr/>
          <p:nvPr/>
        </p:nvGrpSpPr>
        <p:grpSpPr>
          <a:xfrm rot="8700000">
            <a:off x="18506182" y="7499161"/>
            <a:ext cx="2476564" cy="1532967"/>
            <a:chOff x="-25397" y="-25400"/>
            <a:chExt cx="2476563" cy="1532965"/>
          </a:xfrm>
        </p:grpSpPr>
        <p:grpSp>
          <p:nvGrpSpPr>
            <p:cNvPr id="4440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40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39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39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0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40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0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0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40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0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3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1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41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41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0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1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41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1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1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41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1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4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3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42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42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2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2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42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2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2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42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2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4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4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43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43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3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3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43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3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4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43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3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4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4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44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44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44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44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44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4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501" name="グループ"/>
          <p:cNvGrpSpPr/>
          <p:nvPr/>
        </p:nvGrpSpPr>
        <p:grpSpPr>
          <a:xfrm rot="10329760">
            <a:off x="4951517" y="4927871"/>
            <a:ext cx="2476564" cy="1532967"/>
            <a:chOff x="-25397" y="-25400"/>
            <a:chExt cx="2476563" cy="1532965"/>
          </a:xfrm>
        </p:grpSpPr>
        <p:grpSp>
          <p:nvGrpSpPr>
            <p:cNvPr id="4446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45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45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5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5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45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5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5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45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5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4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7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46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46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6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6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46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6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7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46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6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5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8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47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47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7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7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47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7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8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47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7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5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9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48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48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8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8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48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48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49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48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49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5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49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49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49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50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49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49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5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553" name="グループ"/>
          <p:cNvGrpSpPr/>
          <p:nvPr/>
        </p:nvGrpSpPr>
        <p:grpSpPr>
          <a:xfrm rot="8100000">
            <a:off x="8555864" y="10695542"/>
            <a:ext cx="2476564" cy="1532966"/>
            <a:chOff x="-25397" y="-25400"/>
            <a:chExt cx="2476563" cy="1532965"/>
          </a:xfrm>
        </p:grpSpPr>
        <p:grpSp>
          <p:nvGrpSpPr>
            <p:cNvPr id="4451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50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50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0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0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50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0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1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50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0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5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2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51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51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1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1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51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1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2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51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2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6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3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52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52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2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2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52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2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3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53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3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6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4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53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53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3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4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53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3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4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54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4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6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4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54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54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55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54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55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6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605" name="グループ"/>
          <p:cNvGrpSpPr/>
          <p:nvPr/>
        </p:nvGrpSpPr>
        <p:grpSpPr>
          <a:xfrm rot="10800000">
            <a:off x="15958893" y="10011106"/>
            <a:ext cx="2476564" cy="1532966"/>
            <a:chOff x="-25397" y="-25400"/>
            <a:chExt cx="2476563" cy="1532965"/>
          </a:xfrm>
        </p:grpSpPr>
        <p:grpSp>
          <p:nvGrpSpPr>
            <p:cNvPr id="4456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55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55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5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5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55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5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6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56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6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6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7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56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56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6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7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56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6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7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57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7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7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8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57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57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7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8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58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7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8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58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8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7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59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58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58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0FCB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8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9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59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59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59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59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59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7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00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59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59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60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60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60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7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657" name="グループ"/>
          <p:cNvGrpSpPr/>
          <p:nvPr/>
        </p:nvGrpSpPr>
        <p:grpSpPr>
          <a:xfrm rot="10800000">
            <a:off x="1402988" y="5607326"/>
            <a:ext cx="2476564" cy="1532966"/>
            <a:chOff x="-25397" y="-25400"/>
            <a:chExt cx="2476563" cy="1532965"/>
          </a:xfrm>
        </p:grpSpPr>
        <p:grpSp>
          <p:nvGrpSpPr>
            <p:cNvPr id="44616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608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607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06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11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610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09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15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61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13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7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27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619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618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1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22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621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2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26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62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2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8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38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630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629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2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33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632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31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37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63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35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8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49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641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640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E3FFD7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3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44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643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42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48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64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4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8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52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651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65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656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653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654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8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709" name="グループ"/>
          <p:cNvGrpSpPr/>
          <p:nvPr/>
        </p:nvGrpSpPr>
        <p:grpSpPr>
          <a:xfrm rot="10800000">
            <a:off x="951833" y="7315308"/>
            <a:ext cx="2476565" cy="1532967"/>
            <a:chOff x="-25397" y="-25400"/>
            <a:chExt cx="2476563" cy="1532965"/>
          </a:xfrm>
        </p:grpSpPr>
        <p:grpSp>
          <p:nvGrpSpPr>
            <p:cNvPr id="44668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660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659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5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63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662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61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67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664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65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8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79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671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670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6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74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673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7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78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675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76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9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690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682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681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8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85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684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83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89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68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87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9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01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693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692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91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696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695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694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00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69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69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9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04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703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70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708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705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706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9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761" name="グループ"/>
          <p:cNvGrpSpPr/>
          <p:nvPr/>
        </p:nvGrpSpPr>
        <p:grpSpPr>
          <a:xfrm rot="10800000">
            <a:off x="14644807" y="11725995"/>
            <a:ext cx="2476565" cy="1532967"/>
            <a:chOff x="-25397" y="-25400"/>
            <a:chExt cx="2476563" cy="1532965"/>
          </a:xfrm>
        </p:grpSpPr>
        <p:grpSp>
          <p:nvGrpSpPr>
            <p:cNvPr id="44720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712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711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1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15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714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13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19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716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17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49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31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723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722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2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26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725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2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30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727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28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0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42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734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733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32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37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736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35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41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73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39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0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53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745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744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43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48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747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46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52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74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5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0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56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755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75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760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757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758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0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813" name="グループ"/>
          <p:cNvGrpSpPr/>
          <p:nvPr/>
        </p:nvGrpSpPr>
        <p:grpSpPr>
          <a:xfrm rot="10800000">
            <a:off x="2733353" y="4276794"/>
            <a:ext cx="2476565" cy="1532967"/>
            <a:chOff x="-25397" y="-25400"/>
            <a:chExt cx="2476563" cy="1532965"/>
          </a:xfrm>
        </p:grpSpPr>
        <p:grpSp>
          <p:nvGrpSpPr>
            <p:cNvPr id="44772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764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763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62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67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766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65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71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768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69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0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83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775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774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7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78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777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7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82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779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80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1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794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786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785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8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89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788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87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793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79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791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1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05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797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796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DBFC6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9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00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799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79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04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80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0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1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08" name="図形"/>
            <p:cNvGrpSpPr/>
            <p:nvPr/>
          </p:nvGrpSpPr>
          <p:grpSpPr>
            <a:xfrm>
              <a:off x="489650" y="174182"/>
              <a:ext cx="1098576" cy="1333384"/>
              <a:chOff x="0" y="0"/>
              <a:chExt cx="1098575" cy="1333383"/>
            </a:xfrm>
          </p:grpSpPr>
          <p:sp>
            <p:nvSpPr>
              <p:cNvPr id="44807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80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812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809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810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1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865" name="答え"/>
          <p:cNvGrpSpPr/>
          <p:nvPr/>
        </p:nvGrpSpPr>
        <p:grpSpPr>
          <a:xfrm rot="19258022">
            <a:off x="3611647" y="6582123"/>
            <a:ext cx="2476565" cy="1532966"/>
            <a:chOff x="-25397" y="-25400"/>
            <a:chExt cx="2476563" cy="1532965"/>
          </a:xfrm>
        </p:grpSpPr>
        <p:grpSp>
          <p:nvGrpSpPr>
            <p:cNvPr id="44824" name="グループ"/>
            <p:cNvGrpSpPr/>
            <p:nvPr/>
          </p:nvGrpSpPr>
          <p:grpSpPr>
            <a:xfrm>
              <a:off x="-25398" y="-4555"/>
              <a:ext cx="1264728" cy="1446371"/>
              <a:chOff x="-25397" y="-25383"/>
              <a:chExt cx="1264727" cy="1446370"/>
            </a:xfrm>
          </p:grpSpPr>
          <p:grpSp>
            <p:nvGrpSpPr>
              <p:cNvPr id="44816" name="図形"/>
              <p:cNvGrpSpPr/>
              <p:nvPr/>
            </p:nvGrpSpPr>
            <p:grpSpPr>
              <a:xfrm>
                <a:off x="-25398" y="-25384"/>
                <a:ext cx="1217823" cy="1446371"/>
                <a:chOff x="0" y="0"/>
                <a:chExt cx="1217821" cy="1446370"/>
              </a:xfrm>
            </p:grpSpPr>
            <p:sp>
              <p:nvSpPr>
                <p:cNvPr id="44815" name="図形"/>
                <p:cNvSpPr/>
                <p:nvPr/>
              </p:nvSpPr>
              <p:spPr>
                <a:xfrm>
                  <a:off x="25400" y="25400"/>
                  <a:ext cx="1167022" cy="13955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1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17823" cy="144637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19" name="図形"/>
              <p:cNvGrpSpPr/>
              <p:nvPr/>
            </p:nvGrpSpPr>
            <p:grpSpPr>
              <a:xfrm>
                <a:off x="121524" y="109929"/>
                <a:ext cx="889816" cy="1256947"/>
                <a:chOff x="0" y="0"/>
                <a:chExt cx="889815" cy="1256946"/>
              </a:xfrm>
            </p:grpSpPr>
            <p:sp>
              <p:nvSpPr>
                <p:cNvPr id="44818" name="図形"/>
                <p:cNvSpPr/>
                <p:nvPr/>
              </p:nvSpPr>
              <p:spPr>
                <a:xfrm>
                  <a:off x="6349" y="6349"/>
                  <a:ext cx="877117" cy="12438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17" name="図形 図形" descr="図形 図形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889816" cy="12569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23" name="グループ"/>
              <p:cNvGrpSpPr/>
              <p:nvPr/>
            </p:nvGrpSpPr>
            <p:grpSpPr>
              <a:xfrm>
                <a:off x="327309" y="1166719"/>
                <a:ext cx="912021" cy="163607"/>
                <a:chOff x="0" y="0"/>
                <a:chExt cx="912020" cy="163605"/>
              </a:xfrm>
            </p:grpSpPr>
            <p:sp>
              <p:nvSpPr>
                <p:cNvPr id="44820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21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18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10212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35" name="グループ"/>
            <p:cNvGrpSpPr/>
            <p:nvPr/>
          </p:nvGrpSpPr>
          <p:grpSpPr>
            <a:xfrm>
              <a:off x="1037472" y="-25401"/>
              <a:ext cx="1381961" cy="1472875"/>
              <a:chOff x="-25400" y="-25400"/>
              <a:chExt cx="1381960" cy="1472873"/>
            </a:xfrm>
          </p:grpSpPr>
          <p:grpSp>
            <p:nvGrpSpPr>
              <p:cNvPr id="44827" name="図形"/>
              <p:cNvGrpSpPr/>
              <p:nvPr/>
            </p:nvGrpSpPr>
            <p:grpSpPr>
              <a:xfrm>
                <a:off x="-25401" y="-25401"/>
                <a:ext cx="1145388" cy="1472875"/>
                <a:chOff x="0" y="0"/>
                <a:chExt cx="1145386" cy="1472873"/>
              </a:xfrm>
            </p:grpSpPr>
            <p:sp>
              <p:nvSpPr>
                <p:cNvPr id="44826" name="図形"/>
                <p:cNvSpPr/>
                <p:nvPr/>
              </p:nvSpPr>
              <p:spPr>
                <a:xfrm>
                  <a:off x="25400" y="25399"/>
                  <a:ext cx="1094587" cy="14215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2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45388" cy="147287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30" name="図形"/>
              <p:cNvGrpSpPr/>
              <p:nvPr/>
            </p:nvGrpSpPr>
            <p:grpSpPr>
              <a:xfrm flipH="1">
                <a:off x="75031" y="173669"/>
                <a:ext cx="917839" cy="1150500"/>
                <a:chOff x="0" y="0"/>
                <a:chExt cx="917837" cy="1150499"/>
              </a:xfrm>
            </p:grpSpPr>
            <p:sp>
              <p:nvSpPr>
                <p:cNvPr id="44829" name="図形"/>
                <p:cNvSpPr/>
                <p:nvPr/>
              </p:nvSpPr>
              <p:spPr>
                <a:xfrm>
                  <a:off x="6350" y="6350"/>
                  <a:ext cx="905140" cy="11378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2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917838" cy="115050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34" name="グループ"/>
              <p:cNvGrpSpPr/>
              <p:nvPr/>
            </p:nvGrpSpPr>
            <p:grpSpPr>
              <a:xfrm>
                <a:off x="382427" y="83375"/>
                <a:ext cx="974134" cy="163607"/>
                <a:chOff x="0" y="0"/>
                <a:chExt cx="974133" cy="163605"/>
              </a:xfrm>
            </p:grpSpPr>
            <p:sp>
              <p:nvSpPr>
                <p:cNvPr id="44831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32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20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72325" y="136960"/>
                  <a:ext cx="101809" cy="26646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46" name="グループ"/>
            <p:cNvGrpSpPr/>
            <p:nvPr/>
          </p:nvGrpSpPr>
          <p:grpSpPr>
            <a:xfrm>
              <a:off x="564051" y="84844"/>
              <a:ext cx="1887115" cy="1016722"/>
              <a:chOff x="-25400" y="-25400"/>
              <a:chExt cx="1887114" cy="1016721"/>
            </a:xfrm>
          </p:grpSpPr>
          <p:grpSp>
            <p:nvGrpSpPr>
              <p:cNvPr id="44838" name="図形"/>
              <p:cNvGrpSpPr/>
              <p:nvPr/>
            </p:nvGrpSpPr>
            <p:grpSpPr>
              <a:xfrm>
                <a:off x="-25401" y="-25401"/>
                <a:ext cx="1375326" cy="1016723"/>
                <a:chOff x="0" y="0"/>
                <a:chExt cx="1375324" cy="1016721"/>
              </a:xfrm>
            </p:grpSpPr>
            <p:sp>
              <p:nvSpPr>
                <p:cNvPr id="44837" name="図形"/>
                <p:cNvSpPr/>
                <p:nvPr/>
              </p:nvSpPr>
              <p:spPr>
                <a:xfrm>
                  <a:off x="25400" y="25400"/>
                  <a:ext cx="1324525" cy="9659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36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75326" cy="10167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41" name="図形"/>
              <p:cNvGrpSpPr/>
              <p:nvPr/>
            </p:nvGrpSpPr>
            <p:grpSpPr>
              <a:xfrm flipH="1">
                <a:off x="589408" y="72560"/>
                <a:ext cx="672681" cy="897425"/>
                <a:chOff x="0" y="0"/>
                <a:chExt cx="672680" cy="897424"/>
              </a:xfrm>
            </p:grpSpPr>
            <p:sp>
              <p:nvSpPr>
                <p:cNvPr id="44840" name="図形"/>
                <p:cNvSpPr/>
                <p:nvPr/>
              </p:nvSpPr>
              <p:spPr>
                <a:xfrm>
                  <a:off x="6350" y="6350"/>
                  <a:ext cx="659981" cy="884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39" name="図形 図形" descr="図形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672681" cy="897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45" name="グループ"/>
              <p:cNvGrpSpPr/>
              <p:nvPr/>
            </p:nvGrpSpPr>
            <p:grpSpPr>
              <a:xfrm>
                <a:off x="856524" y="462363"/>
                <a:ext cx="1005190" cy="194664"/>
                <a:chOff x="0" y="0"/>
                <a:chExt cx="1005189" cy="194662"/>
              </a:xfrm>
            </p:grpSpPr>
            <p:sp>
              <p:nvSpPr>
                <p:cNvPr id="44842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43" name="円形"/>
                <p:cNvSpPr/>
                <p:nvPr/>
              </p:nvSpPr>
              <p:spPr>
                <a:xfrm>
                  <a:off x="122552" y="0"/>
                  <a:ext cx="31058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22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903381" y="168016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57" name="グループ"/>
            <p:cNvGrpSpPr/>
            <p:nvPr/>
          </p:nvGrpSpPr>
          <p:grpSpPr>
            <a:xfrm>
              <a:off x="91204" y="14144"/>
              <a:ext cx="1144283" cy="1110267"/>
              <a:chOff x="-25400" y="-25400"/>
              <a:chExt cx="1144282" cy="1110266"/>
            </a:xfrm>
          </p:grpSpPr>
          <p:grpSp>
            <p:nvGrpSpPr>
              <p:cNvPr id="44849" name="図形"/>
              <p:cNvGrpSpPr/>
              <p:nvPr/>
            </p:nvGrpSpPr>
            <p:grpSpPr>
              <a:xfrm>
                <a:off x="-25401" y="-25401"/>
                <a:ext cx="1138821" cy="1110268"/>
                <a:chOff x="0" y="0"/>
                <a:chExt cx="1138819" cy="1110266"/>
              </a:xfrm>
            </p:grpSpPr>
            <p:sp>
              <p:nvSpPr>
                <p:cNvPr id="44848" name="図形"/>
                <p:cNvSpPr/>
                <p:nvPr/>
              </p:nvSpPr>
              <p:spPr>
                <a:xfrm>
                  <a:off x="25400" y="25400"/>
                  <a:ext cx="1088020" cy="10594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A0FC6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47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138821" cy="1110268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52" name="図形"/>
              <p:cNvGrpSpPr/>
              <p:nvPr/>
            </p:nvGrpSpPr>
            <p:grpSpPr>
              <a:xfrm>
                <a:off x="114621" y="33928"/>
                <a:ext cx="671087" cy="1023991"/>
                <a:chOff x="0" y="0"/>
                <a:chExt cx="671086" cy="1023989"/>
              </a:xfrm>
            </p:grpSpPr>
            <p:sp>
              <p:nvSpPr>
                <p:cNvPr id="44851" name="図形"/>
                <p:cNvSpPr/>
                <p:nvPr/>
              </p:nvSpPr>
              <p:spPr>
                <a:xfrm>
                  <a:off x="6350" y="6350"/>
                  <a:ext cx="658387" cy="1011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50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71087" cy="102399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56" name="グループ"/>
              <p:cNvGrpSpPr/>
              <p:nvPr/>
            </p:nvGrpSpPr>
            <p:grpSpPr>
              <a:xfrm>
                <a:off x="216179" y="502543"/>
                <a:ext cx="902704" cy="179135"/>
                <a:chOff x="0" y="0"/>
                <a:chExt cx="902703" cy="179134"/>
              </a:xfrm>
            </p:grpSpPr>
            <p:sp>
              <p:nvSpPr>
                <p:cNvPr id="44853" name="円形"/>
                <p:cNvSpPr/>
                <p:nvPr/>
              </p:nvSpPr>
              <p:spPr>
                <a:xfrm>
                  <a:off x="0" y="878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54" name="円形"/>
                <p:cNvSpPr/>
                <p:nvPr/>
              </p:nvSpPr>
              <p:spPr>
                <a:xfrm>
                  <a:off x="153609" y="0"/>
                  <a:ext cx="31057" cy="31057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0895" y="152488"/>
                  <a:ext cx="101809" cy="26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60" name="図形"/>
            <p:cNvGrpSpPr/>
            <p:nvPr/>
          </p:nvGrpSpPr>
          <p:grpSpPr>
            <a:xfrm flipH="1">
              <a:off x="506678" y="174182"/>
              <a:ext cx="1098576" cy="1333384"/>
              <a:chOff x="0" y="0"/>
              <a:chExt cx="1098575" cy="1333383"/>
            </a:xfrm>
          </p:grpSpPr>
          <p:sp>
            <p:nvSpPr>
              <p:cNvPr id="44859" name="図形"/>
              <p:cNvSpPr/>
              <p:nvPr/>
            </p:nvSpPr>
            <p:spPr>
              <a:xfrm>
                <a:off x="38285" y="19050"/>
                <a:ext cx="1039034" cy="129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85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0"/>
                <a:ext cx="1098577" cy="133338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864" name="グループ"/>
            <p:cNvGrpSpPr/>
            <p:nvPr/>
          </p:nvGrpSpPr>
          <p:grpSpPr>
            <a:xfrm>
              <a:off x="936121" y="1232216"/>
              <a:ext cx="885191" cy="168911"/>
              <a:chOff x="0" y="0"/>
              <a:chExt cx="885190" cy="168909"/>
            </a:xfrm>
          </p:grpSpPr>
          <p:sp>
            <p:nvSpPr>
              <p:cNvPr id="44861" name="円形"/>
              <p:cNvSpPr/>
              <p:nvPr/>
            </p:nvSpPr>
            <p:spPr>
              <a:xfrm>
                <a:off x="0" y="878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862" name="円形"/>
              <p:cNvSpPr/>
              <p:nvPr/>
            </p:nvSpPr>
            <p:spPr>
              <a:xfrm>
                <a:off x="184665" y="0"/>
                <a:ext cx="31057" cy="3105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26" name="接続の線" descr="接続の線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770890" y="129540"/>
                <a:ext cx="114300" cy="3937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4917" name="グループ"/>
          <p:cNvGrpSpPr/>
          <p:nvPr/>
        </p:nvGrpSpPr>
        <p:grpSpPr>
          <a:xfrm>
            <a:off x="5946700" y="623486"/>
            <a:ext cx="2915620" cy="1800981"/>
            <a:chOff x="-25397" y="-25400"/>
            <a:chExt cx="2915619" cy="1800979"/>
          </a:xfrm>
        </p:grpSpPr>
        <p:grpSp>
          <p:nvGrpSpPr>
            <p:cNvPr id="44876" name="グループ"/>
            <p:cNvGrpSpPr/>
            <p:nvPr/>
          </p:nvGrpSpPr>
          <p:grpSpPr>
            <a:xfrm>
              <a:off x="-25398" y="-802"/>
              <a:ext cx="1485589" cy="1697650"/>
              <a:chOff x="-25396" y="-25380"/>
              <a:chExt cx="1485587" cy="1697648"/>
            </a:xfrm>
          </p:grpSpPr>
          <p:grpSp>
            <p:nvGrpSpPr>
              <p:cNvPr id="44868" name="図形"/>
              <p:cNvGrpSpPr/>
              <p:nvPr/>
            </p:nvGrpSpPr>
            <p:grpSpPr>
              <a:xfrm>
                <a:off x="-25397" y="-25381"/>
                <a:ext cx="1427950" cy="1697650"/>
                <a:chOff x="0" y="0"/>
                <a:chExt cx="1427949" cy="1697648"/>
              </a:xfrm>
            </p:grpSpPr>
            <p:sp>
              <p:nvSpPr>
                <p:cNvPr id="44867" name="図形"/>
                <p:cNvSpPr/>
                <p:nvPr/>
              </p:nvSpPr>
              <p:spPr>
                <a:xfrm>
                  <a:off x="25400" y="25400"/>
                  <a:ext cx="1377150" cy="16468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61" h="21429" fill="norm" stroke="1" extrusionOk="0">
                      <a:moveTo>
                        <a:pt x="10215" y="21071"/>
                      </a:moveTo>
                      <a:cubicBezTo>
                        <a:pt x="10740" y="20762"/>
                        <a:pt x="11095" y="20307"/>
                        <a:pt x="11428" y="19839"/>
                      </a:cubicBezTo>
                      <a:cubicBezTo>
                        <a:pt x="12034" y="18986"/>
                        <a:pt x="12606" y="18061"/>
                        <a:pt x="12900" y="17054"/>
                      </a:cubicBezTo>
                      <a:cubicBezTo>
                        <a:pt x="13809" y="13942"/>
                        <a:pt x="12131" y="10270"/>
                        <a:pt x="14516" y="7719"/>
                      </a:cubicBezTo>
                      <a:cubicBezTo>
                        <a:pt x="16645" y="5444"/>
                        <a:pt x="21186" y="4082"/>
                        <a:pt x="19489" y="1446"/>
                      </a:cubicBezTo>
                      <a:cubicBezTo>
                        <a:pt x="18940" y="594"/>
                        <a:pt x="17843" y="305"/>
                        <a:pt x="16792" y="160"/>
                      </a:cubicBezTo>
                      <a:cubicBezTo>
                        <a:pt x="15143" y="-67"/>
                        <a:pt x="13459" y="-37"/>
                        <a:pt x="11800" y="157"/>
                      </a:cubicBezTo>
                      <a:cubicBezTo>
                        <a:pt x="6502" y="777"/>
                        <a:pt x="1877" y="4037"/>
                        <a:pt x="421" y="8979"/>
                      </a:cubicBezTo>
                      <a:cubicBezTo>
                        <a:pt x="-414" y="11815"/>
                        <a:pt x="33" y="14418"/>
                        <a:pt x="1409" y="16551"/>
                      </a:cubicBezTo>
                      <a:cubicBezTo>
                        <a:pt x="2804" y="18711"/>
                        <a:pt x="5148" y="20386"/>
                        <a:pt x="8052" y="21301"/>
                      </a:cubicBezTo>
                      <a:cubicBezTo>
                        <a:pt x="8773" y="21533"/>
                        <a:pt x="9574" y="21448"/>
                        <a:pt x="10215" y="2107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66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427950" cy="169764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71" name="図形"/>
              <p:cNvGrpSpPr/>
              <p:nvPr/>
            </p:nvGrpSpPr>
            <p:grpSpPr>
              <a:xfrm>
                <a:off x="144548" y="130865"/>
                <a:ext cx="1047745" cy="1480918"/>
                <a:chOff x="0" y="0"/>
                <a:chExt cx="1047744" cy="1480916"/>
              </a:xfrm>
            </p:grpSpPr>
            <p:sp>
              <p:nvSpPr>
                <p:cNvPr id="44870" name="図形"/>
                <p:cNvSpPr/>
                <p:nvPr/>
              </p:nvSpPr>
              <p:spPr>
                <a:xfrm>
                  <a:off x="6349" y="6350"/>
                  <a:ext cx="1035046" cy="14678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9" h="20532" fill="norm" stroke="1" extrusionOk="0">
                      <a:moveTo>
                        <a:pt x="13780" y="17781"/>
                      </a:moveTo>
                      <a:cubicBezTo>
                        <a:pt x="7399" y="17637"/>
                        <a:pt x="2473" y="14159"/>
                        <a:pt x="2545" y="9978"/>
                      </a:cubicBezTo>
                      <a:cubicBezTo>
                        <a:pt x="2590" y="7354"/>
                        <a:pt x="4847" y="5000"/>
                        <a:pt x="7971" y="3258"/>
                      </a:cubicBezTo>
                      <a:cubicBezTo>
                        <a:pt x="10995" y="1572"/>
                        <a:pt x="14926" y="468"/>
                        <a:pt x="18766" y="1168"/>
                      </a:cubicBezTo>
                      <a:cubicBezTo>
                        <a:pt x="19864" y="1368"/>
                        <a:pt x="20791" y="586"/>
                        <a:pt x="20126" y="437"/>
                      </a:cubicBezTo>
                      <a:cubicBezTo>
                        <a:pt x="13403" y="-1068"/>
                        <a:pt x="6487" y="1486"/>
                        <a:pt x="2480" y="5433"/>
                      </a:cubicBezTo>
                      <a:cubicBezTo>
                        <a:pt x="-397" y="8267"/>
                        <a:pt x="-809" y="11901"/>
                        <a:pt x="1444" y="15080"/>
                      </a:cubicBezTo>
                      <a:cubicBezTo>
                        <a:pt x="3387" y="17820"/>
                        <a:pt x="6794" y="19836"/>
                        <a:pt x="11095" y="20532"/>
                      </a:cubicBezTo>
                      <a:cubicBezTo>
                        <a:pt x="11754" y="20296"/>
                        <a:pt x="12185" y="19821"/>
                        <a:pt x="12648" y="19311"/>
                      </a:cubicBezTo>
                      <a:cubicBezTo>
                        <a:pt x="13118" y="18794"/>
                        <a:pt x="13572" y="18254"/>
                        <a:pt x="13780" y="17781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69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047746" cy="148091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75" name="グループ"/>
              <p:cNvGrpSpPr/>
              <p:nvPr/>
            </p:nvGrpSpPr>
            <p:grpSpPr>
              <a:xfrm>
                <a:off x="386242" y="1376792"/>
                <a:ext cx="1073949" cy="190779"/>
                <a:chOff x="0" y="0"/>
                <a:chExt cx="1073947" cy="190777"/>
              </a:xfrm>
            </p:grpSpPr>
            <p:sp>
              <p:nvSpPr>
                <p:cNvPr id="44872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73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28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958381" y="163907"/>
                  <a:ext cx="115567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87" name="グループ"/>
            <p:cNvGrpSpPr/>
            <p:nvPr/>
          </p:nvGrpSpPr>
          <p:grpSpPr>
            <a:xfrm>
              <a:off x="1228847" y="-25401"/>
              <a:ext cx="1623929" cy="1728823"/>
              <a:chOff x="-25400" y="-25400"/>
              <a:chExt cx="1623928" cy="1728821"/>
            </a:xfrm>
          </p:grpSpPr>
          <p:grpSp>
            <p:nvGrpSpPr>
              <p:cNvPr id="44879" name="図形"/>
              <p:cNvGrpSpPr/>
              <p:nvPr/>
            </p:nvGrpSpPr>
            <p:grpSpPr>
              <a:xfrm>
                <a:off x="-25401" y="-25401"/>
                <a:ext cx="1342474" cy="1728823"/>
                <a:chOff x="0" y="0"/>
                <a:chExt cx="1342472" cy="1728821"/>
              </a:xfrm>
            </p:grpSpPr>
            <p:sp>
              <p:nvSpPr>
                <p:cNvPr id="44878" name="図形"/>
                <p:cNvSpPr/>
                <p:nvPr/>
              </p:nvSpPr>
              <p:spPr>
                <a:xfrm>
                  <a:off x="25400" y="25400"/>
                  <a:ext cx="1291673" cy="16774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2" h="21535" fill="norm" stroke="1" extrusionOk="0">
                      <a:moveTo>
                        <a:pt x="13737" y="19641"/>
                      </a:moveTo>
                      <a:cubicBezTo>
                        <a:pt x="19302" y="16189"/>
                        <a:pt x="21083" y="9975"/>
                        <a:pt x="17325" y="5266"/>
                      </a:cubicBezTo>
                      <a:cubicBezTo>
                        <a:pt x="14779" y="2075"/>
                        <a:pt x="9818" y="-65"/>
                        <a:pt x="4508" y="2"/>
                      </a:cubicBezTo>
                      <a:cubicBezTo>
                        <a:pt x="3654" y="13"/>
                        <a:pt x="2875" y="135"/>
                        <a:pt x="2133" y="246"/>
                      </a:cubicBezTo>
                      <a:cubicBezTo>
                        <a:pt x="1368" y="360"/>
                        <a:pt x="584" y="526"/>
                        <a:pt x="211" y="1075"/>
                      </a:cubicBezTo>
                      <a:cubicBezTo>
                        <a:pt x="-517" y="2148"/>
                        <a:pt x="798" y="3194"/>
                        <a:pt x="1802" y="4192"/>
                      </a:cubicBezTo>
                      <a:cubicBezTo>
                        <a:pt x="4838" y="7206"/>
                        <a:pt x="3017" y="11630"/>
                        <a:pt x="3854" y="15468"/>
                      </a:cubicBezTo>
                      <a:cubicBezTo>
                        <a:pt x="4227" y="17180"/>
                        <a:pt x="5137" y="18770"/>
                        <a:pt x="6341" y="20195"/>
                      </a:cubicBezTo>
                      <a:cubicBezTo>
                        <a:pt x="6733" y="20660"/>
                        <a:pt x="7151" y="21107"/>
                        <a:pt x="7594" y="21535"/>
                      </a:cubicBezTo>
                      <a:cubicBezTo>
                        <a:pt x="8678" y="21489"/>
                        <a:pt x="9763" y="21297"/>
                        <a:pt x="10802" y="20975"/>
                      </a:cubicBezTo>
                      <a:cubicBezTo>
                        <a:pt x="11840" y="20653"/>
                        <a:pt x="12833" y="20201"/>
                        <a:pt x="13737" y="19641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77" name="図形 図形" descr="図形 図形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342474" cy="172882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82" name="図形"/>
              <p:cNvGrpSpPr/>
              <p:nvPr/>
            </p:nvGrpSpPr>
            <p:grpSpPr>
              <a:xfrm flipH="1">
                <a:off x="89684" y="206082"/>
                <a:ext cx="1080813" cy="1355367"/>
                <a:chOff x="0" y="0"/>
                <a:chExt cx="1080812" cy="1355365"/>
              </a:xfrm>
            </p:grpSpPr>
            <p:sp>
              <p:nvSpPr>
                <p:cNvPr id="44881" name="図形"/>
                <p:cNvSpPr/>
                <p:nvPr/>
              </p:nvSpPr>
              <p:spPr>
                <a:xfrm>
                  <a:off x="6350" y="6350"/>
                  <a:ext cx="1068115" cy="13426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19919" fill="norm" stroke="1" extrusionOk="0">
                      <a:moveTo>
                        <a:pt x="16211" y="17243"/>
                      </a:moveTo>
                      <a:cubicBezTo>
                        <a:pt x="8896" y="18682"/>
                        <a:pt x="2378" y="14860"/>
                        <a:pt x="2518" y="9806"/>
                      </a:cubicBezTo>
                      <a:cubicBezTo>
                        <a:pt x="2590" y="7230"/>
                        <a:pt x="4840" y="4917"/>
                        <a:pt x="7967" y="3204"/>
                      </a:cubicBezTo>
                      <a:cubicBezTo>
                        <a:pt x="11000" y="1543"/>
                        <a:pt x="14954" y="463"/>
                        <a:pt x="18809" y="1150"/>
                      </a:cubicBezTo>
                      <a:cubicBezTo>
                        <a:pt x="19913" y="1346"/>
                        <a:pt x="20843" y="579"/>
                        <a:pt x="20175" y="432"/>
                      </a:cubicBezTo>
                      <a:cubicBezTo>
                        <a:pt x="13433" y="-1051"/>
                        <a:pt x="6487" y="1457"/>
                        <a:pt x="2453" y="5341"/>
                      </a:cubicBezTo>
                      <a:cubicBezTo>
                        <a:pt x="-440" y="8126"/>
                        <a:pt x="-757" y="11650"/>
                        <a:pt x="1413" y="14819"/>
                      </a:cubicBezTo>
                      <a:cubicBezTo>
                        <a:pt x="3909" y="18466"/>
                        <a:pt x="8799" y="20549"/>
                        <a:pt x="14277" y="19749"/>
                      </a:cubicBezTo>
                      <a:cubicBezTo>
                        <a:pt x="14560" y="19503"/>
                        <a:pt x="14832" y="19248"/>
                        <a:pt x="15064" y="18971"/>
                      </a:cubicBezTo>
                      <a:cubicBezTo>
                        <a:pt x="15576" y="18360"/>
                        <a:pt x="16062" y="17731"/>
                        <a:pt x="16211" y="17243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80" name="図形 図形" descr="図形 図形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080813" cy="135536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86" name="グループ"/>
              <p:cNvGrpSpPr/>
              <p:nvPr/>
            </p:nvGrpSpPr>
            <p:grpSpPr>
              <a:xfrm>
                <a:off x="451284" y="98387"/>
                <a:ext cx="1147245" cy="190779"/>
                <a:chOff x="0" y="0"/>
                <a:chExt cx="1147243" cy="190777"/>
              </a:xfrm>
            </p:grpSpPr>
            <p:sp>
              <p:nvSpPr>
                <p:cNvPr id="44883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84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30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031677" y="163907"/>
                  <a:ext cx="115567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898" name="グループ"/>
            <p:cNvGrpSpPr/>
            <p:nvPr/>
          </p:nvGrpSpPr>
          <p:grpSpPr>
            <a:xfrm>
              <a:off x="670185" y="104694"/>
              <a:ext cx="2220038" cy="1190641"/>
              <a:chOff x="-25399" y="-25399"/>
              <a:chExt cx="2220037" cy="1190639"/>
            </a:xfrm>
          </p:grpSpPr>
          <p:grpSp>
            <p:nvGrpSpPr>
              <p:cNvPr id="44890" name="図形"/>
              <p:cNvGrpSpPr/>
              <p:nvPr/>
            </p:nvGrpSpPr>
            <p:grpSpPr>
              <a:xfrm>
                <a:off x="-25400" y="-25400"/>
                <a:ext cx="1613811" cy="1190640"/>
                <a:chOff x="0" y="0"/>
                <a:chExt cx="1613810" cy="1190639"/>
              </a:xfrm>
            </p:grpSpPr>
            <p:sp>
              <p:nvSpPr>
                <p:cNvPr id="44889" name="図形"/>
                <p:cNvSpPr/>
                <p:nvPr/>
              </p:nvSpPr>
              <p:spPr>
                <a:xfrm>
                  <a:off x="25400" y="25400"/>
                  <a:ext cx="1563011" cy="11398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97" h="20778" fill="norm" stroke="1" extrusionOk="0">
                      <a:moveTo>
                        <a:pt x="18338" y="18720"/>
                      </a:moveTo>
                      <a:cubicBezTo>
                        <a:pt x="20350" y="16320"/>
                        <a:pt x="21024" y="12816"/>
                        <a:pt x="20336" y="9535"/>
                      </a:cubicBezTo>
                      <a:cubicBezTo>
                        <a:pt x="18938" y="2871"/>
                        <a:pt x="12931" y="-624"/>
                        <a:pt x="6891" y="92"/>
                      </a:cubicBezTo>
                      <a:cubicBezTo>
                        <a:pt x="4959" y="321"/>
                        <a:pt x="3015" y="973"/>
                        <a:pt x="1720" y="1788"/>
                      </a:cubicBezTo>
                      <a:cubicBezTo>
                        <a:pt x="118" y="2796"/>
                        <a:pt x="-576" y="4168"/>
                        <a:pt x="562" y="5698"/>
                      </a:cubicBezTo>
                      <a:cubicBezTo>
                        <a:pt x="1250" y="6622"/>
                        <a:pt x="2407" y="6556"/>
                        <a:pt x="3407" y="6862"/>
                      </a:cubicBezTo>
                      <a:cubicBezTo>
                        <a:pt x="8951" y="8563"/>
                        <a:pt x="7995" y="19862"/>
                        <a:pt x="14014" y="20740"/>
                      </a:cubicBezTo>
                      <a:cubicBezTo>
                        <a:pt x="15634" y="20976"/>
                        <a:pt x="17187" y="20093"/>
                        <a:pt x="18338" y="18720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8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613811" cy="119064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93" name="図形"/>
              <p:cNvGrpSpPr/>
              <p:nvPr/>
            </p:nvGrpSpPr>
            <p:grpSpPr>
              <a:xfrm flipH="1">
                <a:off x="696677" y="86768"/>
                <a:ext cx="791514" cy="1056724"/>
                <a:chOff x="0" y="0"/>
                <a:chExt cx="791513" cy="1056723"/>
              </a:xfrm>
            </p:grpSpPr>
            <p:sp>
              <p:nvSpPr>
                <p:cNvPr id="44892" name="図形"/>
                <p:cNvSpPr/>
                <p:nvPr/>
              </p:nvSpPr>
              <p:spPr>
                <a:xfrm>
                  <a:off x="6350" y="6350"/>
                  <a:ext cx="778814" cy="10440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45" h="20435" fill="norm" stroke="1" extrusionOk="0">
                      <a:moveTo>
                        <a:pt x="17921" y="17732"/>
                      </a:moveTo>
                      <a:cubicBezTo>
                        <a:pt x="10229" y="19739"/>
                        <a:pt x="2423" y="15620"/>
                        <a:pt x="2554" y="9855"/>
                      </a:cubicBezTo>
                      <a:cubicBezTo>
                        <a:pt x="2613" y="7250"/>
                        <a:pt x="4870" y="4918"/>
                        <a:pt x="7975" y="3220"/>
                      </a:cubicBezTo>
                      <a:cubicBezTo>
                        <a:pt x="11005" y="1563"/>
                        <a:pt x="14926" y="464"/>
                        <a:pt x="18762" y="1156"/>
                      </a:cubicBezTo>
                      <a:cubicBezTo>
                        <a:pt x="19859" y="1353"/>
                        <a:pt x="20786" y="580"/>
                        <a:pt x="20121" y="434"/>
                      </a:cubicBezTo>
                      <a:cubicBezTo>
                        <a:pt x="13314" y="-1057"/>
                        <a:pt x="6490" y="1468"/>
                        <a:pt x="2489" y="5367"/>
                      </a:cubicBezTo>
                      <a:cubicBezTo>
                        <a:pt x="-398" y="8182"/>
                        <a:pt x="-814" y="11755"/>
                        <a:pt x="1454" y="14893"/>
                      </a:cubicBezTo>
                      <a:cubicBezTo>
                        <a:pt x="2956" y="16971"/>
                        <a:pt x="5249" y="18791"/>
                        <a:pt x="7973" y="20252"/>
                      </a:cubicBezTo>
                      <a:cubicBezTo>
                        <a:pt x="9708" y="20543"/>
                        <a:pt x="11514" y="20486"/>
                        <a:pt x="13209" y="20086"/>
                      </a:cubicBezTo>
                      <a:cubicBezTo>
                        <a:pt x="15047" y="19654"/>
                        <a:pt x="16681" y="18837"/>
                        <a:pt x="17921" y="17732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91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91515" cy="10567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897" name="グループ"/>
              <p:cNvGrpSpPr/>
              <p:nvPr/>
            </p:nvGrpSpPr>
            <p:grpSpPr>
              <a:xfrm>
                <a:off x="1010745" y="545614"/>
                <a:ext cx="1183893" cy="227427"/>
                <a:chOff x="0" y="0"/>
                <a:chExt cx="1183891" cy="227425"/>
              </a:xfrm>
            </p:grpSpPr>
            <p:sp>
              <p:nvSpPr>
                <p:cNvPr id="44894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895" name="円形"/>
                <p:cNvSpPr/>
                <p:nvPr/>
              </p:nvSpPr>
              <p:spPr>
                <a:xfrm>
                  <a:off x="144618" y="0"/>
                  <a:ext cx="36650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32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068326" y="200555"/>
                  <a:ext cx="115566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909" name="グループ"/>
            <p:cNvGrpSpPr/>
            <p:nvPr/>
          </p:nvGrpSpPr>
          <p:grpSpPr>
            <a:xfrm>
              <a:off x="112199" y="21264"/>
              <a:ext cx="1343457" cy="1301029"/>
              <a:chOff x="-25399" y="-25400"/>
              <a:chExt cx="1343455" cy="1301027"/>
            </a:xfrm>
          </p:grpSpPr>
          <p:grpSp>
            <p:nvGrpSpPr>
              <p:cNvPr id="44901" name="図形"/>
              <p:cNvGrpSpPr/>
              <p:nvPr/>
            </p:nvGrpSpPr>
            <p:grpSpPr>
              <a:xfrm>
                <a:off x="-25400" y="-25401"/>
                <a:ext cx="1334723" cy="1301029"/>
                <a:chOff x="0" y="0"/>
                <a:chExt cx="1334722" cy="1301027"/>
              </a:xfrm>
            </p:grpSpPr>
            <p:sp>
              <p:nvSpPr>
                <p:cNvPr id="44900" name="図形"/>
                <p:cNvSpPr/>
                <p:nvPr/>
              </p:nvSpPr>
              <p:spPr>
                <a:xfrm>
                  <a:off x="25399" y="25400"/>
                  <a:ext cx="1283924" cy="12502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44" h="21408" fill="norm" stroke="1" extrusionOk="0">
                      <a:moveTo>
                        <a:pt x="8828" y="21114"/>
                      </a:moveTo>
                      <a:cubicBezTo>
                        <a:pt x="10034" y="20457"/>
                        <a:pt x="10455" y="18869"/>
                        <a:pt x="11258" y="17685"/>
                      </a:cubicBezTo>
                      <a:cubicBezTo>
                        <a:pt x="12957" y="15181"/>
                        <a:pt x="16082" y="14777"/>
                        <a:pt x="18188" y="12742"/>
                      </a:cubicBezTo>
                      <a:cubicBezTo>
                        <a:pt x="20959" y="10064"/>
                        <a:pt x="21408" y="5414"/>
                        <a:pt x="18874" y="2569"/>
                      </a:cubicBezTo>
                      <a:cubicBezTo>
                        <a:pt x="17044" y="515"/>
                        <a:pt x="14468" y="172"/>
                        <a:pt x="12006" y="50"/>
                      </a:cubicBezTo>
                      <a:cubicBezTo>
                        <a:pt x="10787" y="-10"/>
                        <a:pt x="9498" y="-45"/>
                        <a:pt x="8224" y="122"/>
                      </a:cubicBezTo>
                      <a:cubicBezTo>
                        <a:pt x="6950" y="289"/>
                        <a:pt x="5691" y="658"/>
                        <a:pt x="4533" y="1405"/>
                      </a:cubicBezTo>
                      <a:cubicBezTo>
                        <a:pt x="1643" y="3268"/>
                        <a:pt x="314" y="6910"/>
                        <a:pt x="43" y="10638"/>
                      </a:cubicBezTo>
                      <a:cubicBezTo>
                        <a:pt x="-192" y="13862"/>
                        <a:pt x="529" y="16946"/>
                        <a:pt x="2270" y="18906"/>
                      </a:cubicBezTo>
                      <a:cubicBezTo>
                        <a:pt x="3347" y="20118"/>
                        <a:pt x="4721" y="20774"/>
                        <a:pt x="6213" y="21188"/>
                      </a:cubicBezTo>
                      <a:cubicBezTo>
                        <a:pt x="7087" y="21431"/>
                        <a:pt x="8018" y="21555"/>
                        <a:pt x="8828" y="21114"/>
                      </a:cubicBezTo>
                      <a:close/>
                    </a:path>
                  </a:pathLst>
                </a:custGeom>
                <a:solidFill>
                  <a:srgbClr val="47E65C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899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334723" cy="130102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904" name="図形"/>
              <p:cNvGrpSpPr/>
              <p:nvPr/>
            </p:nvGrpSpPr>
            <p:grpSpPr>
              <a:xfrm>
                <a:off x="136402" y="41181"/>
                <a:ext cx="789633" cy="1206078"/>
                <a:chOff x="0" y="0"/>
                <a:chExt cx="789631" cy="1206077"/>
              </a:xfrm>
            </p:grpSpPr>
            <p:sp>
              <p:nvSpPr>
                <p:cNvPr id="44903" name="図形"/>
                <p:cNvSpPr/>
                <p:nvPr/>
              </p:nvSpPr>
              <p:spPr>
                <a:xfrm>
                  <a:off x="6350" y="6350"/>
                  <a:ext cx="776933" cy="11933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83" h="20541" fill="norm" stroke="1" extrusionOk="0">
                      <a:moveTo>
                        <a:pt x="13764" y="17687"/>
                      </a:moveTo>
                      <a:cubicBezTo>
                        <a:pt x="7286" y="17281"/>
                        <a:pt x="2400" y="13817"/>
                        <a:pt x="2516" y="9751"/>
                      </a:cubicBezTo>
                      <a:cubicBezTo>
                        <a:pt x="2588" y="7193"/>
                        <a:pt x="4835" y="4893"/>
                        <a:pt x="7961" y="3188"/>
                      </a:cubicBezTo>
                      <a:cubicBezTo>
                        <a:pt x="10989" y="1535"/>
                        <a:pt x="14939" y="461"/>
                        <a:pt x="18793" y="1146"/>
                      </a:cubicBezTo>
                      <a:cubicBezTo>
                        <a:pt x="19896" y="1342"/>
                        <a:pt x="20826" y="577"/>
                        <a:pt x="20158" y="433"/>
                      </a:cubicBezTo>
                      <a:cubicBezTo>
                        <a:pt x="13325" y="-1047"/>
                        <a:pt x="6436" y="1442"/>
                        <a:pt x="2451" y="5312"/>
                      </a:cubicBezTo>
                      <a:cubicBezTo>
                        <a:pt x="-416" y="8096"/>
                        <a:pt x="-774" y="11613"/>
                        <a:pt x="1411" y="14733"/>
                      </a:cubicBezTo>
                      <a:cubicBezTo>
                        <a:pt x="3087" y="17127"/>
                        <a:pt x="5832" y="19131"/>
                        <a:pt x="9277" y="20541"/>
                      </a:cubicBezTo>
                      <a:cubicBezTo>
                        <a:pt x="9964" y="20553"/>
                        <a:pt x="10638" y="20421"/>
                        <a:pt x="11200" y="20165"/>
                      </a:cubicBezTo>
                      <a:cubicBezTo>
                        <a:pt x="11728" y="19925"/>
                        <a:pt x="12131" y="19590"/>
                        <a:pt x="12491" y="19239"/>
                      </a:cubicBezTo>
                      <a:cubicBezTo>
                        <a:pt x="12993" y="18750"/>
                        <a:pt x="13419" y="18230"/>
                        <a:pt x="13764" y="17687"/>
                      </a:cubicBez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4902" name="図形 図形" descr="図形 図形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789632" cy="120607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4908" name="グループ"/>
              <p:cNvGrpSpPr/>
              <p:nvPr/>
            </p:nvGrpSpPr>
            <p:grpSpPr>
              <a:xfrm>
                <a:off x="255103" y="593028"/>
                <a:ext cx="1062953" cy="209102"/>
                <a:chOff x="0" y="0"/>
                <a:chExt cx="1062952" cy="209101"/>
              </a:xfrm>
            </p:grpSpPr>
            <p:sp>
              <p:nvSpPr>
                <p:cNvPr id="44905" name="円形"/>
                <p:cNvSpPr/>
                <p:nvPr/>
              </p:nvSpPr>
              <p:spPr>
                <a:xfrm>
                  <a:off x="0" y="1036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4906" name="円形"/>
                <p:cNvSpPr/>
                <p:nvPr/>
              </p:nvSpPr>
              <p:spPr>
                <a:xfrm>
                  <a:off x="181267" y="0"/>
                  <a:ext cx="36649" cy="3664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534" name="接続の線" descr="接続の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947387" y="182231"/>
                  <a:ext cx="115566" cy="26871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4912" name="図形"/>
            <p:cNvGrpSpPr/>
            <p:nvPr/>
          </p:nvGrpSpPr>
          <p:grpSpPr>
            <a:xfrm flipH="1">
              <a:off x="601735" y="208974"/>
              <a:ext cx="1285659" cy="1566606"/>
              <a:chOff x="0" y="0"/>
              <a:chExt cx="1285657" cy="1566605"/>
            </a:xfrm>
          </p:grpSpPr>
          <p:sp>
            <p:nvSpPr>
              <p:cNvPr id="44911" name="図形"/>
              <p:cNvSpPr/>
              <p:nvPr/>
            </p:nvSpPr>
            <p:spPr>
              <a:xfrm>
                <a:off x="38285" y="19050"/>
                <a:ext cx="1226116" cy="15285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4910" name="図形 図形" descr="図形 図形"/>
              <p:cNvPicPr>
                <a:picLocks noChangeAspect="0"/>
              </p:cNvPicPr>
              <p:nvPr/>
            </p:nvPicPr>
            <p:blipFill>
              <a:blip r:embed="rId25">
                <a:extLst/>
              </a:blip>
              <a:stretch>
                <a:fillRect/>
              </a:stretch>
            </p:blipFill>
            <p:spPr>
              <a:xfrm>
                <a:off x="-1" y="0"/>
                <a:ext cx="1285659" cy="1566606"/>
              </a:xfrm>
              <a:prstGeom prst="rect">
                <a:avLst/>
              </a:prstGeom>
              <a:effectLst/>
            </p:spPr>
          </p:pic>
        </p:grpSp>
        <p:grpSp>
          <p:nvGrpSpPr>
            <p:cNvPr id="44916" name="グループ"/>
            <p:cNvGrpSpPr/>
            <p:nvPr/>
          </p:nvGrpSpPr>
          <p:grpSpPr>
            <a:xfrm>
              <a:off x="1104674" y="1454083"/>
              <a:ext cx="1041401" cy="195581"/>
              <a:chOff x="0" y="0"/>
              <a:chExt cx="1041400" cy="195579"/>
            </a:xfrm>
          </p:grpSpPr>
          <p:sp>
            <p:nvSpPr>
              <p:cNvPr id="44913" name="円形"/>
              <p:cNvSpPr/>
              <p:nvPr/>
            </p:nvSpPr>
            <p:spPr>
              <a:xfrm>
                <a:off x="0" y="1036"/>
                <a:ext cx="36649" cy="3664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4914" name="円形"/>
              <p:cNvSpPr/>
              <p:nvPr/>
            </p:nvSpPr>
            <p:spPr>
              <a:xfrm>
                <a:off x="217915" y="0"/>
                <a:ext cx="36649" cy="3664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36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913130" y="156210"/>
                <a:ext cx="128270" cy="39370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41" name="図形"/>
          <p:cNvGrpSpPr/>
          <p:nvPr/>
        </p:nvGrpSpPr>
        <p:grpSpPr>
          <a:xfrm>
            <a:off x="7169758" y="4265513"/>
            <a:ext cx="5529145" cy="3162954"/>
            <a:chOff x="0" y="0"/>
            <a:chExt cx="5529144" cy="3162952"/>
          </a:xfrm>
        </p:grpSpPr>
        <p:sp>
          <p:nvSpPr>
            <p:cNvPr id="45540" name="図形"/>
            <p:cNvSpPr/>
            <p:nvPr/>
          </p:nvSpPr>
          <p:spPr>
            <a:xfrm>
              <a:off x="38099" y="38497"/>
              <a:ext cx="5450657" cy="308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504" fill="norm" stroke="1" extrusionOk="0">
                  <a:moveTo>
                    <a:pt x="17481" y="3921"/>
                  </a:moveTo>
                  <a:cubicBezTo>
                    <a:pt x="17057" y="3109"/>
                    <a:pt x="16692" y="2205"/>
                    <a:pt x="16394" y="1232"/>
                  </a:cubicBezTo>
                  <a:cubicBezTo>
                    <a:pt x="15148" y="879"/>
                    <a:pt x="13895" y="615"/>
                    <a:pt x="12638" y="440"/>
                  </a:cubicBezTo>
                  <a:cubicBezTo>
                    <a:pt x="11285" y="252"/>
                    <a:pt x="9928" y="168"/>
                    <a:pt x="8573" y="68"/>
                  </a:cubicBezTo>
                  <a:cubicBezTo>
                    <a:pt x="8276" y="46"/>
                    <a:pt x="7980" y="23"/>
                    <a:pt x="7684" y="0"/>
                  </a:cubicBezTo>
                  <a:cubicBezTo>
                    <a:pt x="6662" y="906"/>
                    <a:pt x="5660" y="1880"/>
                    <a:pt x="4678" y="2919"/>
                  </a:cubicBezTo>
                  <a:cubicBezTo>
                    <a:pt x="3715" y="3939"/>
                    <a:pt x="2774" y="5021"/>
                    <a:pt x="1855" y="6164"/>
                  </a:cubicBezTo>
                  <a:cubicBezTo>
                    <a:pt x="1535" y="7531"/>
                    <a:pt x="1230" y="8908"/>
                    <a:pt x="940" y="10296"/>
                  </a:cubicBezTo>
                  <a:cubicBezTo>
                    <a:pt x="271" y="13488"/>
                    <a:pt x="-319" y="16879"/>
                    <a:pt x="195" y="20165"/>
                  </a:cubicBezTo>
                  <a:cubicBezTo>
                    <a:pt x="2822" y="21061"/>
                    <a:pt x="5513" y="20752"/>
                    <a:pt x="8174" y="21009"/>
                  </a:cubicBezTo>
                  <a:cubicBezTo>
                    <a:pt x="9250" y="21114"/>
                    <a:pt x="10337" y="21311"/>
                    <a:pt x="11416" y="21433"/>
                  </a:cubicBezTo>
                  <a:cubicBezTo>
                    <a:pt x="12502" y="21556"/>
                    <a:pt x="13605" y="21600"/>
                    <a:pt x="14623" y="20858"/>
                  </a:cubicBezTo>
                  <a:cubicBezTo>
                    <a:pt x="15255" y="20398"/>
                    <a:pt x="15802" y="19658"/>
                    <a:pt x="16329" y="18889"/>
                  </a:cubicBezTo>
                  <a:cubicBezTo>
                    <a:pt x="17126" y="17726"/>
                    <a:pt x="17890" y="16478"/>
                    <a:pt x="18767" y="15521"/>
                  </a:cubicBezTo>
                  <a:cubicBezTo>
                    <a:pt x="19467" y="14757"/>
                    <a:pt x="20245" y="14167"/>
                    <a:pt x="20782" y="13050"/>
                  </a:cubicBezTo>
                  <a:cubicBezTo>
                    <a:pt x="21004" y="12587"/>
                    <a:pt x="21173" y="12055"/>
                    <a:pt x="21281" y="11479"/>
                  </a:cubicBezTo>
                  <a:cubicBezTo>
                    <a:pt x="21141" y="10805"/>
                    <a:pt x="20956" y="10159"/>
                    <a:pt x="20729" y="9564"/>
                  </a:cubicBezTo>
                  <a:cubicBezTo>
                    <a:pt x="19876" y="7318"/>
                    <a:pt x="18514" y="5904"/>
                    <a:pt x="17481" y="392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5539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5529146" cy="3162954"/>
            </a:xfrm>
            <a:prstGeom prst="rect">
              <a:avLst/>
            </a:prstGeom>
            <a:effectLst/>
          </p:spPr>
        </p:pic>
      </p:grpSp>
      <p:grpSp>
        <p:nvGrpSpPr>
          <p:cNvPr id="45581" name="グループ"/>
          <p:cNvGrpSpPr/>
          <p:nvPr/>
        </p:nvGrpSpPr>
        <p:grpSpPr>
          <a:xfrm>
            <a:off x="7434668" y="2397535"/>
            <a:ext cx="3717344" cy="2927286"/>
            <a:chOff x="-38100" y="-38099"/>
            <a:chExt cx="3717343" cy="2927285"/>
          </a:xfrm>
        </p:grpSpPr>
        <p:grpSp>
          <p:nvGrpSpPr>
            <p:cNvPr id="45554" name="グループ"/>
            <p:cNvGrpSpPr/>
            <p:nvPr/>
          </p:nvGrpSpPr>
          <p:grpSpPr>
            <a:xfrm>
              <a:off x="-38101" y="232441"/>
              <a:ext cx="1970273" cy="2250263"/>
              <a:chOff x="-38100" y="-38099"/>
              <a:chExt cx="1970271" cy="2250262"/>
            </a:xfrm>
          </p:grpSpPr>
          <p:grpSp>
            <p:nvGrpSpPr>
              <p:cNvPr id="45544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543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542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553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545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546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549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548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54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87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551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567" name="グループ"/>
            <p:cNvGrpSpPr/>
            <p:nvPr/>
          </p:nvGrpSpPr>
          <p:grpSpPr>
            <a:xfrm>
              <a:off x="1708971" y="-38100"/>
              <a:ext cx="1970273" cy="2250263"/>
              <a:chOff x="-38100" y="-38099"/>
              <a:chExt cx="1970271" cy="2250262"/>
            </a:xfrm>
          </p:grpSpPr>
          <p:grpSp>
            <p:nvGrpSpPr>
              <p:cNvPr id="45557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556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555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566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558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559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562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561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56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89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564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580" name="グループ"/>
            <p:cNvGrpSpPr/>
            <p:nvPr/>
          </p:nvGrpSpPr>
          <p:grpSpPr>
            <a:xfrm>
              <a:off x="1126414" y="638922"/>
              <a:ext cx="1970273" cy="2250264"/>
              <a:chOff x="-38100" y="-38099"/>
              <a:chExt cx="1970271" cy="2250262"/>
            </a:xfrm>
          </p:grpSpPr>
          <p:grpSp>
            <p:nvGrpSpPr>
              <p:cNvPr id="45570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569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568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579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571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572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575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574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57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91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577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sp>
        <p:nvSpPr>
          <p:cNvPr id="45582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5583" name="図形 図形" descr="図形 図形"/>
          <p:cNvPicPr>
            <a:picLocks noChangeAspect="0"/>
          </p:cNvPicPr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pic>
        <p:nvPicPr>
          <p:cNvPr id="45585" name="線 線" descr="線 線"/>
          <p:cNvPicPr>
            <a:picLocks noChangeAspect="0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45587" name="せつぶんまめの ます 台形はどれだ？"/>
          <p:cNvSpPr txBox="1"/>
          <p:nvPr/>
        </p:nvSpPr>
        <p:spPr>
          <a:xfrm>
            <a:off x="6231806" y="863556"/>
            <a:ext cx="11162031" cy="7778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せつぶんまめの ます　台形はどれだ？</a:t>
            </a:r>
          </a:p>
        </p:txBody>
      </p:sp>
      <p:grpSp>
        <p:nvGrpSpPr>
          <p:cNvPr id="45590" name="図形"/>
          <p:cNvGrpSpPr/>
          <p:nvPr/>
        </p:nvGrpSpPr>
        <p:grpSpPr>
          <a:xfrm>
            <a:off x="1695920" y="7948844"/>
            <a:ext cx="5577345" cy="3616219"/>
            <a:chOff x="0" y="0"/>
            <a:chExt cx="5577343" cy="3616217"/>
          </a:xfrm>
        </p:grpSpPr>
        <p:sp>
          <p:nvSpPr>
            <p:cNvPr id="45589" name="図形"/>
            <p:cNvSpPr/>
            <p:nvPr/>
          </p:nvSpPr>
          <p:spPr>
            <a:xfrm>
              <a:off x="38099" y="38100"/>
              <a:ext cx="5501146" cy="3540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414" fill="norm" stroke="1" extrusionOk="0">
                  <a:moveTo>
                    <a:pt x="20853" y="697"/>
                  </a:moveTo>
                  <a:cubicBezTo>
                    <a:pt x="18126" y="153"/>
                    <a:pt x="15377" y="-73"/>
                    <a:pt x="12628" y="20"/>
                  </a:cubicBezTo>
                  <a:cubicBezTo>
                    <a:pt x="9870" y="114"/>
                    <a:pt x="7120" y="528"/>
                    <a:pt x="4403" y="1261"/>
                  </a:cubicBezTo>
                  <a:cubicBezTo>
                    <a:pt x="3407" y="2183"/>
                    <a:pt x="2508" y="3337"/>
                    <a:pt x="1737" y="4682"/>
                  </a:cubicBezTo>
                  <a:cubicBezTo>
                    <a:pt x="1141" y="5724"/>
                    <a:pt x="626" y="6872"/>
                    <a:pt x="204" y="8103"/>
                  </a:cubicBezTo>
                  <a:cubicBezTo>
                    <a:pt x="167" y="9177"/>
                    <a:pt x="129" y="10251"/>
                    <a:pt x="91" y="11325"/>
                  </a:cubicBezTo>
                  <a:cubicBezTo>
                    <a:pt x="-17" y="14314"/>
                    <a:pt x="-128" y="17346"/>
                    <a:pt x="392" y="20235"/>
                  </a:cubicBezTo>
                  <a:cubicBezTo>
                    <a:pt x="3018" y="21013"/>
                    <a:pt x="5707" y="20756"/>
                    <a:pt x="8367" y="20968"/>
                  </a:cubicBezTo>
                  <a:cubicBezTo>
                    <a:pt x="9442" y="21054"/>
                    <a:pt x="10530" y="21217"/>
                    <a:pt x="11608" y="21336"/>
                  </a:cubicBezTo>
                  <a:cubicBezTo>
                    <a:pt x="12696" y="21457"/>
                    <a:pt x="13804" y="21527"/>
                    <a:pt x="14814" y="20837"/>
                  </a:cubicBezTo>
                  <a:cubicBezTo>
                    <a:pt x="15436" y="20411"/>
                    <a:pt x="15958" y="19720"/>
                    <a:pt x="16518" y="19127"/>
                  </a:cubicBezTo>
                  <a:cubicBezTo>
                    <a:pt x="17568" y="18017"/>
                    <a:pt x="18747" y="17249"/>
                    <a:pt x="19875" y="16356"/>
                  </a:cubicBezTo>
                  <a:cubicBezTo>
                    <a:pt x="20413" y="15930"/>
                    <a:pt x="20957" y="15446"/>
                    <a:pt x="21239" y="14614"/>
                  </a:cubicBezTo>
                  <a:cubicBezTo>
                    <a:pt x="21440" y="14020"/>
                    <a:pt x="21472" y="13354"/>
                    <a:pt x="21468" y="12693"/>
                  </a:cubicBezTo>
                  <a:cubicBezTo>
                    <a:pt x="21462" y="11666"/>
                    <a:pt x="21374" y="10621"/>
                    <a:pt x="21295" y="9598"/>
                  </a:cubicBezTo>
                  <a:cubicBezTo>
                    <a:pt x="21068" y="6668"/>
                    <a:pt x="20919" y="3701"/>
                    <a:pt x="20853" y="697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5588" name="図形 図形" descr="図形 図形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0" y="-1"/>
              <a:ext cx="5577344" cy="3616219"/>
            </a:xfrm>
            <a:prstGeom prst="rect">
              <a:avLst/>
            </a:prstGeom>
            <a:effectLst/>
          </p:spPr>
        </p:pic>
      </p:grpSp>
      <p:grpSp>
        <p:nvGrpSpPr>
          <p:cNvPr id="45630" name="グループ"/>
          <p:cNvGrpSpPr/>
          <p:nvPr/>
        </p:nvGrpSpPr>
        <p:grpSpPr>
          <a:xfrm>
            <a:off x="2064876" y="6339498"/>
            <a:ext cx="4329518" cy="2983254"/>
            <a:chOff x="-38100" y="-38099"/>
            <a:chExt cx="4329516" cy="2983252"/>
          </a:xfrm>
        </p:grpSpPr>
        <p:grpSp>
          <p:nvGrpSpPr>
            <p:cNvPr id="45603" name="グループ"/>
            <p:cNvGrpSpPr/>
            <p:nvPr/>
          </p:nvGrpSpPr>
          <p:grpSpPr>
            <a:xfrm>
              <a:off x="-38101" y="510362"/>
              <a:ext cx="1970273" cy="2250264"/>
              <a:chOff x="-38100" y="-38099"/>
              <a:chExt cx="1970271" cy="2250262"/>
            </a:xfrm>
          </p:grpSpPr>
          <p:grpSp>
            <p:nvGrpSpPr>
              <p:cNvPr id="45593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592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591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602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594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595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598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597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59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93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600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616" name="グループ"/>
            <p:cNvGrpSpPr/>
            <p:nvPr/>
          </p:nvGrpSpPr>
          <p:grpSpPr>
            <a:xfrm>
              <a:off x="2321145" y="-38100"/>
              <a:ext cx="1970272" cy="2250263"/>
              <a:chOff x="-38100" y="-38099"/>
              <a:chExt cx="1970271" cy="2250262"/>
            </a:xfrm>
          </p:grpSpPr>
          <p:grpSp>
            <p:nvGrpSpPr>
              <p:cNvPr id="45606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605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604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615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607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608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611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610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60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95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613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629" name="グループ"/>
            <p:cNvGrpSpPr/>
            <p:nvPr/>
          </p:nvGrpSpPr>
          <p:grpSpPr>
            <a:xfrm>
              <a:off x="1375235" y="694890"/>
              <a:ext cx="1970272" cy="2250263"/>
              <a:chOff x="-38100" y="-38099"/>
              <a:chExt cx="1970271" cy="2250262"/>
            </a:xfrm>
          </p:grpSpPr>
          <p:grpSp>
            <p:nvGrpSpPr>
              <p:cNvPr id="45619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618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617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628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620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621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624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623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62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97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626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pic>
        <p:nvPicPr>
          <p:cNvPr id="45631" name="線 図形" descr="線 図形"/>
          <p:cNvPicPr>
            <a:picLocks noChangeAspect="0"/>
          </p:cNvPicPr>
          <p:nvPr/>
        </p:nvPicPr>
        <p:blipFill>
          <a:blip r:embed="rId10">
            <a:extLst/>
          </a:blip>
          <a:stretch>
            <a:fillRect/>
          </a:stretch>
        </p:blipFill>
        <p:spPr>
          <a:xfrm>
            <a:off x="2043660" y="8235691"/>
            <a:ext cx="4800826" cy="1241108"/>
          </a:xfrm>
          <a:prstGeom prst="rect">
            <a:avLst/>
          </a:prstGeom>
        </p:spPr>
      </p:pic>
      <p:pic>
        <p:nvPicPr>
          <p:cNvPr id="45633" name="線 図形" descr="線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>
            <a:off x="5034186" y="9511698"/>
            <a:ext cx="274194" cy="1887357"/>
          </a:xfrm>
          <a:prstGeom prst="rect">
            <a:avLst/>
          </a:prstGeom>
        </p:spPr>
      </p:pic>
      <p:grpSp>
        <p:nvGrpSpPr>
          <p:cNvPr id="45645" name="グループ"/>
          <p:cNvGrpSpPr/>
          <p:nvPr/>
        </p:nvGrpSpPr>
        <p:grpSpPr>
          <a:xfrm>
            <a:off x="1989892" y="10438088"/>
            <a:ext cx="1087931" cy="442471"/>
            <a:chOff x="-19050" y="-19049"/>
            <a:chExt cx="1087929" cy="442469"/>
          </a:xfrm>
        </p:grpSpPr>
        <p:grpSp>
          <p:nvGrpSpPr>
            <p:cNvPr id="45639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45637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36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35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38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45644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45642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41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40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43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pic>
        <p:nvPicPr>
          <p:cNvPr id="45646" name="線 図形" descr="線 図形"/>
          <p:cNvPicPr>
            <a:picLocks noChangeAspect="0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7781850" y="4541225"/>
            <a:ext cx="3576518" cy="822421"/>
          </a:xfrm>
          <a:prstGeom prst="rect">
            <a:avLst/>
          </a:prstGeom>
        </p:spPr>
      </p:pic>
      <p:pic>
        <p:nvPicPr>
          <p:cNvPr id="45648" name="線 図形" descr="線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 rot="20898988">
            <a:off x="10379790" y="5427552"/>
            <a:ext cx="274194" cy="1887357"/>
          </a:xfrm>
          <a:prstGeom prst="rect">
            <a:avLst/>
          </a:prstGeom>
        </p:spPr>
      </p:pic>
      <p:grpSp>
        <p:nvGrpSpPr>
          <p:cNvPr id="45660" name="グループ"/>
          <p:cNvGrpSpPr/>
          <p:nvPr/>
        </p:nvGrpSpPr>
        <p:grpSpPr>
          <a:xfrm>
            <a:off x="7418019" y="6304448"/>
            <a:ext cx="1087931" cy="442471"/>
            <a:chOff x="-19050" y="-19049"/>
            <a:chExt cx="1087929" cy="442469"/>
          </a:xfrm>
        </p:grpSpPr>
        <p:grpSp>
          <p:nvGrpSpPr>
            <p:cNvPr id="45654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45652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51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50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53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45659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45657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56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55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58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5663" name="図形"/>
          <p:cNvGrpSpPr/>
          <p:nvPr/>
        </p:nvGrpSpPr>
        <p:grpSpPr>
          <a:xfrm>
            <a:off x="16897456" y="4535116"/>
            <a:ext cx="5588117" cy="3681536"/>
            <a:chOff x="0" y="0"/>
            <a:chExt cx="5588115" cy="3681534"/>
          </a:xfrm>
        </p:grpSpPr>
        <p:sp>
          <p:nvSpPr>
            <p:cNvPr id="45662" name="図形"/>
            <p:cNvSpPr/>
            <p:nvPr/>
          </p:nvSpPr>
          <p:spPr>
            <a:xfrm>
              <a:off x="39630" y="38100"/>
              <a:ext cx="5510386" cy="3605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502" fill="norm" stroke="1" extrusionOk="0">
                  <a:moveTo>
                    <a:pt x="20874" y="687"/>
                  </a:moveTo>
                  <a:cubicBezTo>
                    <a:pt x="18148" y="151"/>
                    <a:pt x="15401" y="-72"/>
                    <a:pt x="12653" y="20"/>
                  </a:cubicBezTo>
                  <a:cubicBezTo>
                    <a:pt x="9897" y="112"/>
                    <a:pt x="7150" y="521"/>
                    <a:pt x="4433" y="1243"/>
                  </a:cubicBezTo>
                  <a:cubicBezTo>
                    <a:pt x="3479" y="1990"/>
                    <a:pt x="2563" y="2845"/>
                    <a:pt x="1691" y="3799"/>
                  </a:cubicBezTo>
                  <a:cubicBezTo>
                    <a:pt x="1106" y="4441"/>
                    <a:pt x="541" y="5126"/>
                    <a:pt x="0" y="5854"/>
                  </a:cubicBezTo>
                  <a:cubicBezTo>
                    <a:pt x="100" y="7620"/>
                    <a:pt x="142" y="9393"/>
                    <a:pt x="124" y="11165"/>
                  </a:cubicBezTo>
                  <a:cubicBezTo>
                    <a:pt x="95" y="14113"/>
                    <a:pt x="-94" y="17104"/>
                    <a:pt x="425" y="19950"/>
                  </a:cubicBezTo>
                  <a:cubicBezTo>
                    <a:pt x="3055" y="20718"/>
                    <a:pt x="5735" y="20846"/>
                    <a:pt x="8398" y="21145"/>
                  </a:cubicBezTo>
                  <a:cubicBezTo>
                    <a:pt x="9471" y="21266"/>
                    <a:pt x="10555" y="21415"/>
                    <a:pt x="11634" y="21479"/>
                  </a:cubicBezTo>
                  <a:cubicBezTo>
                    <a:pt x="12468" y="21528"/>
                    <a:pt x="13307" y="21526"/>
                    <a:pt x="14117" y="21181"/>
                  </a:cubicBezTo>
                  <a:cubicBezTo>
                    <a:pt x="14977" y="20813"/>
                    <a:pt x="15740" y="20079"/>
                    <a:pt x="16506" y="19381"/>
                  </a:cubicBezTo>
                  <a:cubicBezTo>
                    <a:pt x="17653" y="18335"/>
                    <a:pt x="18831" y="17353"/>
                    <a:pt x="19896" y="16125"/>
                  </a:cubicBezTo>
                  <a:cubicBezTo>
                    <a:pt x="20408" y="15535"/>
                    <a:pt x="20892" y="14892"/>
                    <a:pt x="21345" y="14198"/>
                  </a:cubicBezTo>
                  <a:cubicBezTo>
                    <a:pt x="21430" y="13642"/>
                    <a:pt x="21478" y="13082"/>
                    <a:pt x="21488" y="12514"/>
                  </a:cubicBezTo>
                  <a:cubicBezTo>
                    <a:pt x="21506" y="11499"/>
                    <a:pt x="21405" y="10471"/>
                    <a:pt x="21315" y="9463"/>
                  </a:cubicBezTo>
                  <a:cubicBezTo>
                    <a:pt x="21060" y="6576"/>
                    <a:pt x="20910" y="3649"/>
                    <a:pt x="20874" y="687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5661" name="図形 図形" descr="図形 図形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-1" y="0"/>
              <a:ext cx="5588117" cy="3681535"/>
            </a:xfrm>
            <a:prstGeom prst="rect">
              <a:avLst/>
            </a:prstGeom>
            <a:effectLst/>
          </p:spPr>
        </p:pic>
      </p:grpSp>
      <p:pic>
        <p:nvPicPr>
          <p:cNvPr id="45664" name="線 図形" descr="線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17084352" y="4821963"/>
            <a:ext cx="4971865" cy="2114399"/>
          </a:xfrm>
          <a:prstGeom prst="rect">
            <a:avLst/>
          </a:prstGeom>
        </p:spPr>
      </p:pic>
      <p:pic>
        <p:nvPicPr>
          <p:cNvPr id="45666" name="線 図形" descr="線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>
            <a:off x="20303495" y="6917508"/>
            <a:ext cx="183634" cy="1167508"/>
          </a:xfrm>
          <a:prstGeom prst="rect">
            <a:avLst/>
          </a:prstGeom>
        </p:spPr>
      </p:pic>
      <p:grpSp>
        <p:nvGrpSpPr>
          <p:cNvPr id="45678" name="グループ"/>
          <p:cNvGrpSpPr/>
          <p:nvPr/>
        </p:nvGrpSpPr>
        <p:grpSpPr>
          <a:xfrm>
            <a:off x="17201623" y="7024359"/>
            <a:ext cx="1087931" cy="442471"/>
            <a:chOff x="-19050" y="-19049"/>
            <a:chExt cx="1087929" cy="442469"/>
          </a:xfrm>
        </p:grpSpPr>
        <p:grpSp>
          <p:nvGrpSpPr>
            <p:cNvPr id="45672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45670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69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68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71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45677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45675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674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673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676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5718" name="グループ"/>
          <p:cNvGrpSpPr/>
          <p:nvPr/>
        </p:nvGrpSpPr>
        <p:grpSpPr>
          <a:xfrm rot="1371828">
            <a:off x="17150619" y="3520744"/>
            <a:ext cx="4926095" cy="3206904"/>
            <a:chOff x="-49835" y="-49835"/>
            <a:chExt cx="4926094" cy="3206903"/>
          </a:xfrm>
        </p:grpSpPr>
        <p:grpSp>
          <p:nvGrpSpPr>
            <p:cNvPr id="45691" name="グループ"/>
            <p:cNvGrpSpPr/>
            <p:nvPr/>
          </p:nvGrpSpPr>
          <p:grpSpPr>
            <a:xfrm rot="20240638">
              <a:off x="307543" y="242814"/>
              <a:ext cx="1970272" cy="2250264"/>
              <a:chOff x="-38100" y="-38099"/>
              <a:chExt cx="1970271" cy="2250262"/>
            </a:xfrm>
          </p:grpSpPr>
          <p:grpSp>
            <p:nvGrpSpPr>
              <p:cNvPr id="45681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680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679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690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682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683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686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685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68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799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688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704" name="グループ"/>
            <p:cNvGrpSpPr/>
            <p:nvPr/>
          </p:nvGrpSpPr>
          <p:grpSpPr>
            <a:xfrm rot="3788438">
              <a:off x="2442286" y="644742"/>
              <a:ext cx="1970272" cy="2250263"/>
              <a:chOff x="-38100" y="-38099"/>
              <a:chExt cx="1970271" cy="2250262"/>
            </a:xfrm>
          </p:grpSpPr>
          <p:grpSp>
            <p:nvGrpSpPr>
              <p:cNvPr id="45694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693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692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703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695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696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699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698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69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801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701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717" name="グループ"/>
            <p:cNvGrpSpPr/>
            <p:nvPr/>
          </p:nvGrpSpPr>
          <p:grpSpPr>
            <a:xfrm rot="1146132">
              <a:off x="1310405" y="451025"/>
              <a:ext cx="1970273" cy="2250263"/>
              <a:chOff x="-38100" y="-38099"/>
              <a:chExt cx="1970271" cy="2250262"/>
            </a:xfrm>
          </p:grpSpPr>
          <p:grpSp>
            <p:nvGrpSpPr>
              <p:cNvPr id="45707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706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705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716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708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709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712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711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71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803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714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45721" name="図形"/>
          <p:cNvGrpSpPr/>
          <p:nvPr/>
        </p:nvGrpSpPr>
        <p:grpSpPr>
          <a:xfrm>
            <a:off x="9940907" y="8605170"/>
            <a:ext cx="7016055" cy="3681069"/>
            <a:chOff x="0" y="0"/>
            <a:chExt cx="7016053" cy="3681068"/>
          </a:xfrm>
        </p:grpSpPr>
        <p:sp>
          <p:nvSpPr>
            <p:cNvPr id="45720" name="図形"/>
            <p:cNvSpPr/>
            <p:nvPr/>
          </p:nvSpPr>
          <p:spPr>
            <a:xfrm>
              <a:off x="47987" y="38100"/>
              <a:ext cx="6919329" cy="3604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0" fill="norm" stroke="1" extrusionOk="0">
                  <a:moveTo>
                    <a:pt x="16440" y="1350"/>
                  </a:moveTo>
                  <a:cubicBezTo>
                    <a:pt x="15131" y="587"/>
                    <a:pt x="13777" y="143"/>
                    <a:pt x="12409" y="29"/>
                  </a:cubicBezTo>
                  <a:cubicBezTo>
                    <a:pt x="10424" y="-136"/>
                    <a:pt x="8439" y="394"/>
                    <a:pt x="6554" y="1594"/>
                  </a:cubicBezTo>
                  <a:cubicBezTo>
                    <a:pt x="5952" y="2111"/>
                    <a:pt x="5321" y="2495"/>
                    <a:pt x="4673" y="2736"/>
                  </a:cubicBezTo>
                  <a:cubicBezTo>
                    <a:pt x="4237" y="2899"/>
                    <a:pt x="3794" y="2997"/>
                    <a:pt x="3350" y="3029"/>
                  </a:cubicBezTo>
                  <a:cubicBezTo>
                    <a:pt x="2605" y="5655"/>
                    <a:pt x="1963" y="8385"/>
                    <a:pt x="1431" y="11194"/>
                  </a:cubicBezTo>
                  <a:cubicBezTo>
                    <a:pt x="878" y="14120"/>
                    <a:pt x="445" y="17122"/>
                    <a:pt x="0" y="20115"/>
                  </a:cubicBezTo>
                  <a:cubicBezTo>
                    <a:pt x="1511" y="20665"/>
                    <a:pt x="3048" y="20787"/>
                    <a:pt x="4583" y="20850"/>
                  </a:cubicBezTo>
                  <a:cubicBezTo>
                    <a:pt x="6057" y="20910"/>
                    <a:pt x="7533" y="20915"/>
                    <a:pt x="9003" y="21106"/>
                  </a:cubicBezTo>
                  <a:cubicBezTo>
                    <a:pt x="9863" y="21219"/>
                    <a:pt x="10729" y="21396"/>
                    <a:pt x="11593" y="21439"/>
                  </a:cubicBezTo>
                  <a:cubicBezTo>
                    <a:pt x="12088" y="21464"/>
                    <a:pt x="12581" y="21445"/>
                    <a:pt x="13077" y="21383"/>
                  </a:cubicBezTo>
                  <a:cubicBezTo>
                    <a:pt x="14051" y="20912"/>
                    <a:pt x="15002" y="20287"/>
                    <a:pt x="15922" y="19516"/>
                  </a:cubicBezTo>
                  <a:cubicBezTo>
                    <a:pt x="16878" y="18713"/>
                    <a:pt x="17797" y="17754"/>
                    <a:pt x="18680" y="16693"/>
                  </a:cubicBezTo>
                  <a:cubicBezTo>
                    <a:pt x="19703" y="15466"/>
                    <a:pt x="20678" y="14103"/>
                    <a:pt x="21600" y="12614"/>
                  </a:cubicBezTo>
                  <a:cubicBezTo>
                    <a:pt x="21277" y="11530"/>
                    <a:pt x="20906" y="10499"/>
                    <a:pt x="20492" y="9534"/>
                  </a:cubicBezTo>
                  <a:cubicBezTo>
                    <a:pt x="20123" y="8673"/>
                    <a:pt x="19721" y="7867"/>
                    <a:pt x="19318" y="7063"/>
                  </a:cubicBezTo>
                  <a:cubicBezTo>
                    <a:pt x="18362" y="5152"/>
                    <a:pt x="17403" y="3248"/>
                    <a:pt x="16440" y="1350"/>
                  </a:cubicBezTo>
                  <a:close/>
                </a:path>
              </a:pathLst>
            </a:custGeom>
            <a:solidFill>
              <a:srgbClr val="FCF2C9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5719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0" y="0"/>
              <a:ext cx="7016054" cy="3681069"/>
            </a:xfrm>
            <a:prstGeom prst="rect">
              <a:avLst/>
            </a:prstGeom>
            <a:effectLst/>
          </p:spPr>
        </p:pic>
      </p:grpSp>
      <p:pic>
        <p:nvPicPr>
          <p:cNvPr id="45722" name="線 図形" descr="線 図形"/>
          <p:cNvPicPr>
            <a:picLocks noChangeAspect="0"/>
          </p:cNvPicPr>
          <p:nvPr/>
        </p:nvPicPr>
        <p:blipFill>
          <a:blip r:embed="rId18">
            <a:extLst/>
          </a:blip>
          <a:stretch>
            <a:fillRect/>
          </a:stretch>
        </p:blipFill>
        <p:spPr>
          <a:xfrm>
            <a:off x="11163119" y="9013220"/>
            <a:ext cx="4154745" cy="2044064"/>
          </a:xfrm>
          <a:prstGeom prst="rect">
            <a:avLst/>
          </a:prstGeom>
        </p:spPr>
      </p:pic>
      <p:pic>
        <p:nvPicPr>
          <p:cNvPr id="45724" name="線 図形" descr="線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>
            <a:off x="14082884" y="11104258"/>
            <a:ext cx="183634" cy="1167508"/>
          </a:xfrm>
          <a:prstGeom prst="rect">
            <a:avLst/>
          </a:prstGeom>
        </p:spPr>
      </p:pic>
      <p:grpSp>
        <p:nvGrpSpPr>
          <p:cNvPr id="45736" name="グループ"/>
          <p:cNvGrpSpPr/>
          <p:nvPr/>
        </p:nvGrpSpPr>
        <p:grpSpPr>
          <a:xfrm>
            <a:off x="10981011" y="11085208"/>
            <a:ext cx="1087931" cy="442471"/>
            <a:chOff x="-19050" y="-19049"/>
            <a:chExt cx="1087929" cy="442469"/>
          </a:xfrm>
        </p:grpSpPr>
        <p:grpSp>
          <p:nvGrpSpPr>
            <p:cNvPr id="45730" name="グループ"/>
            <p:cNvGrpSpPr/>
            <p:nvPr/>
          </p:nvGrpSpPr>
          <p:grpSpPr>
            <a:xfrm>
              <a:off x="-19051" y="-19050"/>
              <a:ext cx="419829" cy="442470"/>
              <a:chOff x="-19050" y="-19049"/>
              <a:chExt cx="419827" cy="442469"/>
            </a:xfrm>
          </p:grpSpPr>
          <p:grpSp>
            <p:nvGrpSpPr>
              <p:cNvPr id="45728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727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726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729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  <p:grpSp>
          <p:nvGrpSpPr>
            <p:cNvPr id="45735" name="グループ"/>
            <p:cNvGrpSpPr/>
            <p:nvPr/>
          </p:nvGrpSpPr>
          <p:grpSpPr>
            <a:xfrm>
              <a:off x="649052" y="-19050"/>
              <a:ext cx="419828" cy="442470"/>
              <a:chOff x="-19050" y="-19049"/>
              <a:chExt cx="419827" cy="442469"/>
            </a:xfrm>
          </p:grpSpPr>
          <p:grpSp>
            <p:nvGrpSpPr>
              <p:cNvPr id="45733" name="楕円"/>
              <p:cNvGrpSpPr/>
              <p:nvPr/>
            </p:nvGrpSpPr>
            <p:grpSpPr>
              <a:xfrm>
                <a:off x="-19051" y="-19050"/>
                <a:ext cx="419829" cy="442470"/>
                <a:chOff x="0" y="0"/>
                <a:chExt cx="419827" cy="442469"/>
              </a:xfrm>
            </p:grpSpPr>
            <p:sp>
              <p:nvSpPr>
                <p:cNvPr id="45732" name="楕円"/>
                <p:cNvSpPr/>
                <p:nvPr/>
              </p:nvSpPr>
              <p:spPr>
                <a:xfrm>
                  <a:off x="19050" y="19049"/>
                  <a:ext cx="381728" cy="40437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5731" name="楕円 楕円" descr="楕円 楕円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19828" cy="44247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5734" name="円形"/>
              <p:cNvSpPr/>
              <p:nvPr/>
            </p:nvSpPr>
            <p:spPr>
              <a:xfrm>
                <a:off x="149461" y="144120"/>
                <a:ext cx="108206" cy="11462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5776" name="グループ"/>
          <p:cNvGrpSpPr/>
          <p:nvPr/>
        </p:nvGrpSpPr>
        <p:grpSpPr>
          <a:xfrm rot="1371828">
            <a:off x="11490207" y="6670632"/>
            <a:ext cx="3769769" cy="3653120"/>
            <a:chOff x="-38983" y="-51587"/>
            <a:chExt cx="3769767" cy="3653118"/>
          </a:xfrm>
        </p:grpSpPr>
        <p:grpSp>
          <p:nvGrpSpPr>
            <p:cNvPr id="45749" name="グループ"/>
            <p:cNvGrpSpPr/>
            <p:nvPr/>
          </p:nvGrpSpPr>
          <p:grpSpPr>
            <a:xfrm rot="80632">
              <a:off x="-12867" y="853327"/>
              <a:ext cx="1970272" cy="2250263"/>
              <a:chOff x="-38100" y="-38099"/>
              <a:chExt cx="1970271" cy="2250262"/>
            </a:xfrm>
          </p:grpSpPr>
          <p:grpSp>
            <p:nvGrpSpPr>
              <p:cNvPr id="45739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738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737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748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740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741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744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743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2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74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805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746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762" name="グループ"/>
            <p:cNvGrpSpPr/>
            <p:nvPr/>
          </p:nvGrpSpPr>
          <p:grpSpPr>
            <a:xfrm rot="19906780">
              <a:off x="1345577" y="280509"/>
              <a:ext cx="1970272" cy="2250264"/>
              <a:chOff x="-38100" y="-38099"/>
              <a:chExt cx="1970271" cy="2250262"/>
            </a:xfrm>
          </p:grpSpPr>
          <p:grpSp>
            <p:nvGrpSpPr>
              <p:cNvPr id="45752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751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750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761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753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754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757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756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75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807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759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45775" name="グループ"/>
            <p:cNvGrpSpPr/>
            <p:nvPr/>
          </p:nvGrpSpPr>
          <p:grpSpPr>
            <a:xfrm>
              <a:off x="1389963" y="1351268"/>
              <a:ext cx="1970273" cy="2250263"/>
              <a:chOff x="-38100" y="-38099"/>
              <a:chExt cx="1970271" cy="2250262"/>
            </a:xfrm>
          </p:grpSpPr>
          <p:grpSp>
            <p:nvGrpSpPr>
              <p:cNvPr id="45765" name="図形"/>
              <p:cNvGrpSpPr/>
              <p:nvPr/>
            </p:nvGrpSpPr>
            <p:grpSpPr>
              <a:xfrm>
                <a:off x="-38101" y="-38100"/>
                <a:ext cx="1970273" cy="2250263"/>
                <a:chOff x="0" y="0"/>
                <a:chExt cx="1970271" cy="2250262"/>
              </a:xfrm>
            </p:grpSpPr>
            <p:sp>
              <p:nvSpPr>
                <p:cNvPr id="45764" name="図形"/>
                <p:cNvSpPr/>
                <p:nvPr/>
              </p:nvSpPr>
              <p:spPr>
                <a:xfrm>
                  <a:off x="38099" y="38100"/>
                  <a:ext cx="1894073" cy="21740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774" h="19777" fill="norm" stroke="1" extrusionOk="0">
                      <a:moveTo>
                        <a:pt x="12287" y="19659"/>
                      </a:moveTo>
                      <a:cubicBezTo>
                        <a:pt x="14427" y="19324"/>
                        <a:pt x="16281" y="18414"/>
                        <a:pt x="17459" y="16829"/>
                      </a:cubicBezTo>
                      <a:cubicBezTo>
                        <a:pt x="19247" y="14421"/>
                        <a:pt x="19012" y="11114"/>
                        <a:pt x="17942" y="8084"/>
                      </a:cubicBezTo>
                      <a:cubicBezTo>
                        <a:pt x="16693" y="4550"/>
                        <a:pt x="14390" y="1189"/>
                        <a:pt x="10525" y="269"/>
                      </a:cubicBezTo>
                      <a:cubicBezTo>
                        <a:pt x="3447" y="-1418"/>
                        <a:pt x="-2353" y="5168"/>
                        <a:pt x="954" y="10704"/>
                      </a:cubicBezTo>
                      <a:cubicBezTo>
                        <a:pt x="1574" y="11743"/>
                        <a:pt x="2548" y="12563"/>
                        <a:pt x="3109" y="13626"/>
                      </a:cubicBezTo>
                      <a:cubicBezTo>
                        <a:pt x="3537" y="14438"/>
                        <a:pt x="3697" y="15341"/>
                        <a:pt x="4107" y="16166"/>
                      </a:cubicBezTo>
                      <a:cubicBezTo>
                        <a:pt x="5486" y="18949"/>
                        <a:pt x="8948" y="20182"/>
                        <a:pt x="12287" y="19659"/>
                      </a:cubicBezTo>
                      <a:close/>
                    </a:path>
                  </a:pathLst>
                </a:custGeom>
                <a:solidFill>
                  <a:srgbClr val="FCF9D5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5763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970273" cy="22502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5774" name="グループ"/>
              <p:cNvGrpSpPr/>
              <p:nvPr/>
            </p:nvGrpSpPr>
            <p:grpSpPr>
              <a:xfrm>
                <a:off x="547414" y="279417"/>
                <a:ext cx="873605" cy="883859"/>
                <a:chOff x="47871" y="0"/>
                <a:chExt cx="873604" cy="883857"/>
              </a:xfrm>
            </p:grpSpPr>
            <p:sp>
              <p:nvSpPr>
                <p:cNvPr id="45766" name="円形"/>
                <p:cNvSpPr/>
                <p:nvPr/>
              </p:nvSpPr>
              <p:spPr>
                <a:xfrm>
                  <a:off x="47871" y="0"/>
                  <a:ext cx="154414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5767" name="円形"/>
                <p:cNvSpPr/>
                <p:nvPr/>
              </p:nvSpPr>
              <p:spPr>
                <a:xfrm>
                  <a:off x="463116" y="0"/>
                  <a:ext cx="154413" cy="154413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grpSp>
              <p:nvGrpSpPr>
                <p:cNvPr id="45770" name="図形"/>
                <p:cNvGrpSpPr/>
                <p:nvPr/>
              </p:nvGrpSpPr>
              <p:grpSpPr>
                <a:xfrm>
                  <a:off x="160697" y="364840"/>
                  <a:ext cx="423365" cy="519018"/>
                  <a:chOff x="0" y="0"/>
                  <a:chExt cx="423363" cy="519017"/>
                </a:xfrm>
              </p:grpSpPr>
              <p:sp>
                <p:nvSpPr>
                  <p:cNvPr id="45769" name="図形"/>
                  <p:cNvSpPr/>
                  <p:nvPr/>
                </p:nvSpPr>
                <p:spPr>
                  <a:xfrm>
                    <a:off x="19050" y="19050"/>
                    <a:ext cx="385264" cy="480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820" h="20222" fill="norm" stroke="1" extrusionOk="0">
                        <a:moveTo>
                          <a:pt x="180" y="0"/>
                        </a:moveTo>
                        <a:cubicBezTo>
                          <a:pt x="3331" y="0"/>
                          <a:pt x="6482" y="0"/>
                          <a:pt x="9633" y="0"/>
                        </a:cubicBezTo>
                        <a:cubicBezTo>
                          <a:pt x="12784" y="0"/>
                          <a:pt x="15935" y="0"/>
                          <a:pt x="19086" y="0"/>
                        </a:cubicBezTo>
                        <a:cubicBezTo>
                          <a:pt x="20633" y="8833"/>
                          <a:pt x="20323" y="18692"/>
                          <a:pt x="12274" y="20077"/>
                        </a:cubicBezTo>
                        <a:cubicBezTo>
                          <a:pt x="3417" y="21600"/>
                          <a:pt x="-967" y="10917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FFDFC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4576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423365" cy="519018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45809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13216" y="562993"/>
                  <a:ext cx="808261" cy="717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5772" name="線 図形" descr="線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349419" y="419493"/>
                  <a:ext cx="64919" cy="396577"/>
                </a:xfrm>
                <a:prstGeom prst="rect">
                  <a:avLst/>
                </a:prstGeom>
                <a:effectLst/>
              </p:spPr>
            </p:pic>
          </p:grpSp>
        </p:grpSp>
      </p:grpSp>
      <p:sp>
        <p:nvSpPr>
          <p:cNvPr id="45777" name="平行がある四角が 台形"/>
          <p:cNvSpPr txBox="1"/>
          <p:nvPr/>
        </p:nvSpPr>
        <p:spPr>
          <a:xfrm>
            <a:off x="984154" y="12022319"/>
            <a:ext cx="7000876" cy="7715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900">
                <a:solidFill>
                  <a:srgbClr val="FF0000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平行がある四角が　台形</a:t>
            </a:r>
          </a:p>
        </p:txBody>
      </p:sp>
      <p:sp>
        <p:nvSpPr>
          <p:cNvPr id="45778" name="線"/>
          <p:cNvSpPr/>
          <p:nvPr/>
        </p:nvSpPr>
        <p:spPr>
          <a:xfrm>
            <a:off x="7124289" y="5287445"/>
            <a:ext cx="3989623" cy="1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79" name="線"/>
          <p:cNvSpPr/>
          <p:nvPr/>
        </p:nvSpPr>
        <p:spPr>
          <a:xfrm>
            <a:off x="6718687" y="7415388"/>
            <a:ext cx="4800826" cy="1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0" name="線"/>
          <p:cNvSpPr/>
          <p:nvPr/>
        </p:nvSpPr>
        <p:spPr>
          <a:xfrm>
            <a:off x="1118506" y="11510155"/>
            <a:ext cx="4800826" cy="1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1" name="線"/>
          <p:cNvSpPr/>
          <p:nvPr/>
        </p:nvSpPr>
        <p:spPr>
          <a:xfrm>
            <a:off x="1118506" y="9205914"/>
            <a:ext cx="4800826" cy="1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2" name="線"/>
          <p:cNvSpPr/>
          <p:nvPr/>
        </p:nvSpPr>
        <p:spPr>
          <a:xfrm flipV="1">
            <a:off x="16863144" y="5072156"/>
            <a:ext cx="1" cy="3571688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3" name="線"/>
          <p:cNvSpPr/>
          <p:nvPr/>
        </p:nvSpPr>
        <p:spPr>
          <a:xfrm flipV="1">
            <a:off x="20379695" y="6186933"/>
            <a:ext cx="1" cy="2456911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4" name="線"/>
          <p:cNvSpPr/>
          <p:nvPr/>
        </p:nvSpPr>
        <p:spPr>
          <a:xfrm flipV="1">
            <a:off x="22444123" y="4313798"/>
            <a:ext cx="1" cy="3571688"/>
          </a:xfrm>
          <a:prstGeom prst="line">
            <a:avLst/>
          </a:prstGeom>
          <a:ln w="152400">
            <a:solidFill>
              <a:srgbClr val="FF0000"/>
            </a:solidFill>
            <a:miter lim="400000"/>
          </a:ln>
          <a:effectLst>
            <a:outerShdw sx="100000" sy="100000" kx="0" ky="0" algn="b" rotWithShape="0" blurRad="0" dist="84994" dir="5400000">
              <a:srgbClr val="FFFFFF">
                <a:alpha val="50000"/>
              </a:srgbClr>
            </a:outerShdw>
          </a:effectLst>
        </p:spPr>
        <p:txBody>
          <a:bodyPr lIns="71437" tIns="71437" rIns="71437" bIns="71437" anchor="ctr"/>
          <a:lstStyle/>
          <a:p>
            <a:pPr/>
          </a:p>
        </p:txBody>
      </p:sp>
      <p:sp>
        <p:nvSpPr>
          <p:cNvPr id="45785" name="平行がある四角が 台形"/>
          <p:cNvSpPr txBox="1"/>
          <p:nvPr/>
        </p:nvSpPr>
        <p:spPr>
          <a:xfrm>
            <a:off x="16879258" y="9079596"/>
            <a:ext cx="7000876" cy="7715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900">
                <a:solidFill>
                  <a:srgbClr val="FF0000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平行がある四角が　台形</a:t>
            </a:r>
          </a:p>
        </p:txBody>
      </p:sp>
      <p:sp>
        <p:nvSpPr>
          <p:cNvPr id="45786" name="平行がある四角が 台形"/>
          <p:cNvSpPr txBox="1"/>
          <p:nvPr/>
        </p:nvSpPr>
        <p:spPr>
          <a:xfrm>
            <a:off x="11166913" y="2567710"/>
            <a:ext cx="7000876" cy="7715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900">
                <a:solidFill>
                  <a:srgbClr val="FF0000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平行がある四角が　台形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12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5813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pic>
        <p:nvPicPr>
          <p:cNvPr id="45815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45817" name="大・中・小  おなじかたちの     おから や キャベツのしん の めんちかつ"/>
          <p:cNvSpPr txBox="1"/>
          <p:nvPr/>
        </p:nvSpPr>
        <p:spPr>
          <a:xfrm>
            <a:off x="684847" y="923393"/>
            <a:ext cx="23014306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大・中・小  おなじかたちの 　　　　おから や キャベツのしん の　めんちかつ</a:t>
            </a:r>
          </a:p>
        </p:txBody>
      </p:sp>
      <p:grpSp>
        <p:nvGrpSpPr>
          <p:cNvPr id="45833" name="グループ"/>
          <p:cNvGrpSpPr/>
          <p:nvPr/>
        </p:nvGrpSpPr>
        <p:grpSpPr>
          <a:xfrm>
            <a:off x="8951958" y="479925"/>
            <a:ext cx="2439487" cy="2126393"/>
            <a:chOff x="-44108" y="-44108"/>
            <a:chExt cx="2439485" cy="2126392"/>
          </a:xfrm>
        </p:grpSpPr>
        <p:grpSp>
          <p:nvGrpSpPr>
            <p:cNvPr id="45820" name="図形"/>
            <p:cNvGrpSpPr/>
            <p:nvPr/>
          </p:nvGrpSpPr>
          <p:grpSpPr>
            <a:xfrm rot="21003214">
              <a:off x="93284" y="129472"/>
              <a:ext cx="2164701" cy="1779232"/>
              <a:chOff x="0" y="0"/>
              <a:chExt cx="2164699" cy="1779231"/>
            </a:xfrm>
          </p:grpSpPr>
          <p:sp>
            <p:nvSpPr>
              <p:cNvPr id="45819" name="図形"/>
              <p:cNvSpPr/>
              <p:nvPr/>
            </p:nvSpPr>
            <p:spPr>
              <a:xfrm>
                <a:off x="38099" y="38099"/>
                <a:ext cx="2088501" cy="1703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18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-1"/>
                <a:ext cx="2164701" cy="17792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829" name="グループ"/>
            <p:cNvGrpSpPr/>
            <p:nvPr/>
          </p:nvGrpSpPr>
          <p:grpSpPr>
            <a:xfrm>
              <a:off x="155214" y="16497"/>
              <a:ext cx="2064042" cy="1850750"/>
              <a:chOff x="-83331" y="-83331"/>
              <a:chExt cx="2064040" cy="1850749"/>
            </a:xfrm>
          </p:grpSpPr>
          <p:pic>
            <p:nvPicPr>
              <p:cNvPr id="45821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5823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5825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5827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6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5831" name="円形"/>
            <p:cNvSpPr/>
            <p:nvPr/>
          </p:nvSpPr>
          <p:spPr>
            <a:xfrm>
              <a:off x="1099851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832" name="円形"/>
            <p:cNvSpPr/>
            <p:nvPr/>
          </p:nvSpPr>
          <p:spPr>
            <a:xfrm>
              <a:off x="1287824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849" name="グループ"/>
          <p:cNvGrpSpPr/>
          <p:nvPr/>
        </p:nvGrpSpPr>
        <p:grpSpPr>
          <a:xfrm rot="18939727">
            <a:off x="16462331" y="3069443"/>
            <a:ext cx="2439487" cy="2126393"/>
            <a:chOff x="-44108" y="-44108"/>
            <a:chExt cx="2439485" cy="2126392"/>
          </a:xfrm>
        </p:grpSpPr>
        <p:grpSp>
          <p:nvGrpSpPr>
            <p:cNvPr id="45836" name="図形"/>
            <p:cNvGrpSpPr/>
            <p:nvPr/>
          </p:nvGrpSpPr>
          <p:grpSpPr>
            <a:xfrm rot="21003214">
              <a:off x="93284" y="129472"/>
              <a:ext cx="2164701" cy="1779232"/>
              <a:chOff x="0" y="0"/>
              <a:chExt cx="2164699" cy="1779231"/>
            </a:xfrm>
          </p:grpSpPr>
          <p:sp>
            <p:nvSpPr>
              <p:cNvPr id="45835" name="図形"/>
              <p:cNvSpPr/>
              <p:nvPr/>
            </p:nvSpPr>
            <p:spPr>
              <a:xfrm>
                <a:off x="38099" y="38099"/>
                <a:ext cx="2088501" cy="1703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3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-1"/>
                <a:ext cx="2164701" cy="17792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845" name="グループ"/>
            <p:cNvGrpSpPr/>
            <p:nvPr/>
          </p:nvGrpSpPr>
          <p:grpSpPr>
            <a:xfrm>
              <a:off x="155214" y="16497"/>
              <a:ext cx="2064042" cy="1850750"/>
              <a:chOff x="-83331" y="-83331"/>
              <a:chExt cx="2064040" cy="1850749"/>
            </a:xfrm>
          </p:grpSpPr>
          <p:pic>
            <p:nvPicPr>
              <p:cNvPr id="45837" name="線 図形" descr="線 図形"/>
              <p:cNvPicPr>
                <a:picLocks noChangeAspect="0"/>
              </p:cNvPicPr>
              <p:nvPr/>
            </p:nvPicPr>
            <p:blipFill>
              <a:blip r:embed="rId1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5839" name="線 図形" descr="線 図形"/>
              <p:cNvPicPr>
                <a:picLocks noChangeAspect="0"/>
              </p:cNvPicPr>
              <p:nvPr/>
            </p:nvPicPr>
            <p:blipFill>
              <a:blip r:embed="rId1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5841" name="線 図形" descr="線 図形"/>
              <p:cNvPicPr>
                <a:picLocks noChangeAspect="0"/>
              </p:cNvPicPr>
              <p:nvPr/>
            </p:nvPicPr>
            <p:blipFill>
              <a:blip r:embed="rId1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5843" name="線 図形" descr="線 図形"/>
              <p:cNvPicPr>
                <a:picLocks noChangeAspect="0"/>
              </p:cNvPicPr>
              <p:nvPr/>
            </p:nvPicPr>
            <p:blipFill>
              <a:blip r:embed="rId1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6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5847" name="円形"/>
            <p:cNvSpPr/>
            <p:nvPr/>
          </p:nvSpPr>
          <p:spPr>
            <a:xfrm>
              <a:off x="1099851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848" name="円形"/>
            <p:cNvSpPr/>
            <p:nvPr/>
          </p:nvSpPr>
          <p:spPr>
            <a:xfrm>
              <a:off x="1287824" y="8018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865" name="グループ"/>
          <p:cNvGrpSpPr/>
          <p:nvPr/>
        </p:nvGrpSpPr>
        <p:grpSpPr>
          <a:xfrm rot="13729118">
            <a:off x="12642042" y="6486203"/>
            <a:ext cx="1497174" cy="1309558"/>
            <a:chOff x="-44108" y="-44108"/>
            <a:chExt cx="1497173" cy="1309557"/>
          </a:xfrm>
        </p:grpSpPr>
        <p:grpSp>
          <p:nvGrpSpPr>
            <p:cNvPr id="45852" name="図形"/>
            <p:cNvGrpSpPr/>
            <p:nvPr/>
          </p:nvGrpSpPr>
          <p:grpSpPr>
            <a:xfrm rot="21003214">
              <a:off x="40629" y="62314"/>
              <a:ext cx="1327698" cy="1096713"/>
              <a:chOff x="0" y="0"/>
              <a:chExt cx="1327696" cy="1096711"/>
            </a:xfrm>
          </p:grpSpPr>
          <p:sp>
            <p:nvSpPr>
              <p:cNvPr id="45851" name="図形"/>
              <p:cNvSpPr/>
              <p:nvPr/>
            </p:nvSpPr>
            <p:spPr>
              <a:xfrm>
                <a:off x="38099" y="38099"/>
                <a:ext cx="1251498" cy="10205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5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-1"/>
                <a:ext cx="1327698" cy="10967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861" name="グループ"/>
            <p:cNvGrpSpPr/>
            <p:nvPr/>
          </p:nvGrpSpPr>
          <p:grpSpPr>
            <a:xfrm>
              <a:off x="58064" y="-23512"/>
              <a:ext cx="1305183" cy="1176485"/>
              <a:chOff x="-84880" y="-83331"/>
              <a:chExt cx="1305181" cy="1176483"/>
            </a:xfrm>
          </p:grpSpPr>
          <p:pic>
            <p:nvPicPr>
              <p:cNvPr id="45853" name="線 図形" descr="線 図形"/>
              <p:cNvPicPr>
                <a:picLocks noChangeAspect="0"/>
              </p:cNvPicPr>
              <p:nvPr/>
            </p:nvPicPr>
            <p:blipFill>
              <a:blip r:embed="rId1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4988" y="525523"/>
                <a:ext cx="699679" cy="353122"/>
              </a:xfrm>
              <a:prstGeom prst="rect">
                <a:avLst/>
              </a:prstGeom>
              <a:effectLst/>
            </p:spPr>
          </p:pic>
          <p:pic>
            <p:nvPicPr>
              <p:cNvPr id="45855" name="線 図形" descr="線 図形"/>
              <p:cNvPicPr>
                <a:picLocks noChangeAspect="0"/>
              </p:cNvPicPr>
              <p:nvPr/>
            </p:nvPicPr>
            <p:blipFill>
              <a:blip r:embed="rId1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738" y="441683"/>
                <a:ext cx="788067" cy="374548"/>
              </a:xfrm>
              <a:prstGeom prst="rect">
                <a:avLst/>
              </a:prstGeom>
              <a:effectLst/>
            </p:spPr>
          </p:pic>
          <p:pic>
            <p:nvPicPr>
              <p:cNvPr id="45857" name="線 図形" descr="線 図形"/>
              <p:cNvPicPr>
                <a:picLocks noChangeAspect="0"/>
              </p:cNvPicPr>
              <p:nvPr/>
            </p:nvPicPr>
            <p:blipFill>
              <a:blip r:embed="rId1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88857" y="82827"/>
                <a:ext cx="621790" cy="431642"/>
              </a:xfrm>
              <a:prstGeom prst="rect">
                <a:avLst/>
              </a:prstGeom>
              <a:effectLst/>
            </p:spPr>
          </p:pic>
          <p:pic>
            <p:nvPicPr>
              <p:cNvPr id="45859" name="線 図形" descr="線 図形"/>
              <p:cNvPicPr>
                <a:picLocks noChangeAspect="0"/>
              </p:cNvPicPr>
              <p:nvPr/>
            </p:nvPicPr>
            <p:blipFill>
              <a:blip r:embed="rId1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1286" y="138909"/>
                <a:ext cx="805222" cy="487467"/>
              </a:xfrm>
              <a:prstGeom prst="rect">
                <a:avLst/>
              </a:prstGeom>
              <a:effectLst/>
            </p:spPr>
          </p:pic>
        </p:grpSp>
        <p:pic>
          <p:nvPicPr>
            <p:cNvPr id="46271" name="接続の線" descr="接続の線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541584" y="566644"/>
              <a:ext cx="535394" cy="173463"/>
            </a:xfrm>
            <a:prstGeom prst="rect">
              <a:avLst/>
            </a:prstGeom>
            <a:effectLst/>
          </p:spPr>
        </p:pic>
        <p:sp>
          <p:nvSpPr>
            <p:cNvPr id="45863" name="円形"/>
            <p:cNvSpPr/>
            <p:nvPr/>
          </p:nvSpPr>
          <p:spPr>
            <a:xfrm>
              <a:off x="659066" y="480476"/>
              <a:ext cx="80569" cy="8056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864" name="円形"/>
            <p:cNvSpPr/>
            <p:nvPr/>
          </p:nvSpPr>
          <p:spPr>
            <a:xfrm>
              <a:off x="771705" y="480476"/>
              <a:ext cx="80569" cy="8056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881" name="グループ"/>
          <p:cNvGrpSpPr/>
          <p:nvPr/>
        </p:nvGrpSpPr>
        <p:grpSpPr>
          <a:xfrm rot="2200505">
            <a:off x="2803921" y="3198044"/>
            <a:ext cx="1843392" cy="1609675"/>
            <a:chOff x="-44108" y="-44108"/>
            <a:chExt cx="1843391" cy="1609673"/>
          </a:xfrm>
        </p:grpSpPr>
        <p:grpSp>
          <p:nvGrpSpPr>
            <p:cNvPr id="45868" name="図形"/>
            <p:cNvGrpSpPr/>
            <p:nvPr/>
          </p:nvGrpSpPr>
          <p:grpSpPr>
            <a:xfrm rot="21003214">
              <a:off x="59976" y="86989"/>
              <a:ext cx="1635223" cy="1347479"/>
              <a:chOff x="0" y="0"/>
              <a:chExt cx="1635222" cy="1347478"/>
            </a:xfrm>
          </p:grpSpPr>
          <p:sp>
            <p:nvSpPr>
              <p:cNvPr id="45867" name="図形"/>
              <p:cNvSpPr/>
              <p:nvPr/>
            </p:nvSpPr>
            <p:spPr>
              <a:xfrm>
                <a:off x="38099" y="38099"/>
                <a:ext cx="1559024" cy="12712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472" fill="norm" stroke="1" extrusionOk="0">
                    <a:moveTo>
                      <a:pt x="18443" y="16552"/>
                    </a:moveTo>
                    <a:cubicBezTo>
                      <a:pt x="18917" y="16048"/>
                      <a:pt x="19552" y="16008"/>
                      <a:pt x="20030" y="15512"/>
                    </a:cubicBezTo>
                    <a:cubicBezTo>
                      <a:pt x="20523" y="15000"/>
                      <a:pt x="20748" y="14141"/>
                      <a:pt x="20916" y="13289"/>
                    </a:cubicBezTo>
                    <a:cubicBezTo>
                      <a:pt x="21037" y="12673"/>
                      <a:pt x="21137" y="12043"/>
                      <a:pt x="21275" y="11441"/>
                    </a:cubicBezTo>
                    <a:cubicBezTo>
                      <a:pt x="21413" y="10838"/>
                      <a:pt x="21589" y="10247"/>
                      <a:pt x="21565" y="9605"/>
                    </a:cubicBezTo>
                    <a:cubicBezTo>
                      <a:pt x="21521" y="8433"/>
                      <a:pt x="20870" y="7628"/>
                      <a:pt x="20550" y="6571"/>
                    </a:cubicBezTo>
                    <a:cubicBezTo>
                      <a:pt x="20253" y="5589"/>
                      <a:pt x="20244" y="4376"/>
                      <a:pt x="19722" y="3619"/>
                    </a:cubicBezTo>
                    <a:cubicBezTo>
                      <a:pt x="19270" y="2962"/>
                      <a:pt x="18586" y="2863"/>
                      <a:pt x="18011" y="2467"/>
                    </a:cubicBezTo>
                    <a:cubicBezTo>
                      <a:pt x="17038" y="1795"/>
                      <a:pt x="16365" y="250"/>
                      <a:pt x="15269" y="128"/>
                    </a:cubicBezTo>
                    <a:cubicBezTo>
                      <a:pt x="14545" y="48"/>
                      <a:pt x="13891" y="661"/>
                      <a:pt x="13171" y="629"/>
                    </a:cubicBezTo>
                    <a:cubicBezTo>
                      <a:pt x="12470" y="598"/>
                      <a:pt x="11824" y="-60"/>
                      <a:pt x="11120" y="4"/>
                    </a:cubicBezTo>
                    <a:cubicBezTo>
                      <a:pt x="10453" y="65"/>
                      <a:pt x="9905" y="749"/>
                      <a:pt x="9261" y="987"/>
                    </a:cubicBezTo>
                    <a:cubicBezTo>
                      <a:pt x="8601" y="1231"/>
                      <a:pt x="7901" y="986"/>
                      <a:pt x="7239" y="1214"/>
                    </a:cubicBezTo>
                    <a:cubicBezTo>
                      <a:pt x="6665" y="1411"/>
                      <a:pt x="6161" y="1950"/>
                      <a:pt x="5585" y="2091"/>
                    </a:cubicBezTo>
                    <a:cubicBezTo>
                      <a:pt x="4803" y="2282"/>
                      <a:pt x="3901" y="1779"/>
                      <a:pt x="3310" y="2621"/>
                    </a:cubicBezTo>
                    <a:cubicBezTo>
                      <a:pt x="2974" y="3098"/>
                      <a:pt x="2924" y="3831"/>
                      <a:pt x="2622" y="4343"/>
                    </a:cubicBezTo>
                    <a:cubicBezTo>
                      <a:pt x="2347" y="4810"/>
                      <a:pt x="1899" y="5006"/>
                      <a:pt x="1630" y="5488"/>
                    </a:cubicBezTo>
                    <a:cubicBezTo>
                      <a:pt x="1302" y="6077"/>
                      <a:pt x="1319" y="6885"/>
                      <a:pt x="1110" y="7565"/>
                    </a:cubicBezTo>
                    <a:cubicBezTo>
                      <a:pt x="798" y="8579"/>
                      <a:pt x="-11" y="9276"/>
                      <a:pt x="0" y="10436"/>
                    </a:cubicBezTo>
                    <a:cubicBezTo>
                      <a:pt x="6" y="11117"/>
                      <a:pt x="321" y="11701"/>
                      <a:pt x="322" y="12373"/>
                    </a:cubicBezTo>
                    <a:cubicBezTo>
                      <a:pt x="323" y="13039"/>
                      <a:pt x="14" y="13744"/>
                      <a:pt x="274" y="14327"/>
                    </a:cubicBezTo>
                    <a:cubicBezTo>
                      <a:pt x="498" y="14830"/>
                      <a:pt x="1004" y="14825"/>
                      <a:pt x="1218" y="15334"/>
                    </a:cubicBezTo>
                    <a:cubicBezTo>
                      <a:pt x="1396" y="15759"/>
                      <a:pt x="1262" y="16350"/>
                      <a:pt x="1464" y="16760"/>
                    </a:cubicBezTo>
                    <a:cubicBezTo>
                      <a:pt x="1786" y="17409"/>
                      <a:pt x="2469" y="17005"/>
                      <a:pt x="2846" y="17521"/>
                    </a:cubicBezTo>
                    <a:cubicBezTo>
                      <a:pt x="3196" y="17998"/>
                      <a:pt x="3019" y="18917"/>
                      <a:pt x="3375" y="19399"/>
                    </a:cubicBezTo>
                    <a:cubicBezTo>
                      <a:pt x="3739" y="19893"/>
                      <a:pt x="4221" y="19557"/>
                      <a:pt x="4691" y="19601"/>
                    </a:cubicBezTo>
                    <a:cubicBezTo>
                      <a:pt x="5265" y="19654"/>
                      <a:pt x="5736" y="20366"/>
                      <a:pt x="6299" y="20604"/>
                    </a:cubicBezTo>
                    <a:cubicBezTo>
                      <a:pt x="7003" y="20900"/>
                      <a:pt x="7728" y="20503"/>
                      <a:pt x="8442" y="20611"/>
                    </a:cubicBezTo>
                    <a:cubicBezTo>
                      <a:pt x="9182" y="20723"/>
                      <a:pt x="9850" y="21374"/>
                      <a:pt x="10598" y="21461"/>
                    </a:cubicBezTo>
                    <a:cubicBezTo>
                      <a:pt x="11272" y="21540"/>
                      <a:pt x="11913" y="21152"/>
                      <a:pt x="12535" y="20762"/>
                    </a:cubicBezTo>
                    <a:cubicBezTo>
                      <a:pt x="13148" y="20377"/>
                      <a:pt x="13769" y="19989"/>
                      <a:pt x="14421" y="19864"/>
                    </a:cubicBezTo>
                    <a:cubicBezTo>
                      <a:pt x="15331" y="19688"/>
                      <a:pt x="16320" y="19969"/>
                      <a:pt x="17043" y="19144"/>
                    </a:cubicBezTo>
                    <a:cubicBezTo>
                      <a:pt x="17641" y="18463"/>
                      <a:pt x="17819" y="17214"/>
                      <a:pt x="18443" y="165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6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635223" cy="134748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877" name="グループ"/>
            <p:cNvGrpSpPr/>
            <p:nvPr/>
          </p:nvGrpSpPr>
          <p:grpSpPr>
            <a:xfrm>
              <a:off x="94738" y="-8812"/>
              <a:ext cx="1583018" cy="1423801"/>
              <a:chOff x="-83331" y="-83331"/>
              <a:chExt cx="1583017" cy="1423799"/>
            </a:xfrm>
          </p:grpSpPr>
          <p:pic>
            <p:nvPicPr>
              <p:cNvPr id="45869" name="線 図形" descr="線 図形"/>
              <p:cNvPicPr>
                <a:picLocks noChangeAspect="0"/>
              </p:cNvPicPr>
              <p:nvPr/>
            </p:nvPicPr>
            <p:blipFill>
              <a:blip r:embed="rId2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811" y="677291"/>
                <a:ext cx="840401" cy="397408"/>
              </a:xfrm>
              <a:prstGeom prst="rect">
                <a:avLst/>
              </a:prstGeom>
              <a:effectLst/>
            </p:spPr>
          </p:pic>
          <p:pic>
            <p:nvPicPr>
              <p:cNvPr id="45871" name="線 図形" descr="線 図形"/>
              <p:cNvPicPr>
                <a:picLocks noChangeAspect="0"/>
              </p:cNvPicPr>
              <p:nvPr/>
            </p:nvPicPr>
            <p:blipFill>
              <a:blip r:embed="rId2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210" y="569220"/>
                <a:ext cx="950509" cy="430494"/>
              </a:xfrm>
              <a:prstGeom prst="rect">
                <a:avLst/>
              </a:prstGeom>
              <a:effectLst/>
            </p:spPr>
          </p:pic>
          <p:pic>
            <p:nvPicPr>
              <p:cNvPr id="45873" name="線 図形" descr="線 図形"/>
              <p:cNvPicPr>
                <a:picLocks noChangeAspect="0"/>
              </p:cNvPicPr>
              <p:nvPr/>
            </p:nvPicPr>
            <p:blipFill>
              <a:blip r:embed="rId2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2041" y="120687"/>
                <a:ext cx="743372" cy="500233"/>
              </a:xfrm>
              <a:prstGeom prst="rect">
                <a:avLst/>
              </a:prstGeom>
              <a:effectLst/>
            </p:spPr>
          </p:pic>
          <p:pic>
            <p:nvPicPr>
              <p:cNvPr id="45875" name="線 図形" descr="線 図形"/>
              <p:cNvPicPr>
                <a:picLocks noChangeAspect="0"/>
              </p:cNvPicPr>
              <p:nvPr/>
            </p:nvPicPr>
            <p:blipFill>
              <a:blip r:embed="rId2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92132" y="189671"/>
                <a:ext cx="971880" cy="572671"/>
              </a:xfrm>
              <a:prstGeom prst="rect">
                <a:avLst/>
              </a:prstGeom>
              <a:effectLst/>
            </p:spPr>
          </p:pic>
        </p:grpSp>
        <p:pic>
          <p:nvPicPr>
            <p:cNvPr id="46273" name="接続の線" descr="接続の線"/>
            <p:cNvPicPr>
              <a:picLocks noChangeAspect="0"/>
            </p:cNvPicPr>
            <p:nvPr/>
          </p:nvPicPr>
          <p:blipFill>
            <a:blip r:embed="rId25">
              <a:extLst/>
            </a:blip>
            <a:stretch>
              <a:fillRect/>
            </a:stretch>
          </p:blipFill>
          <p:spPr>
            <a:xfrm>
              <a:off x="682468" y="713685"/>
              <a:ext cx="651351" cy="200484"/>
            </a:xfrm>
            <a:prstGeom prst="rect">
              <a:avLst/>
            </a:prstGeom>
            <a:effectLst/>
          </p:spPr>
        </p:pic>
        <p:sp>
          <p:nvSpPr>
            <p:cNvPr id="45879" name="円形"/>
            <p:cNvSpPr/>
            <p:nvPr/>
          </p:nvSpPr>
          <p:spPr>
            <a:xfrm>
              <a:off x="821016" y="598542"/>
              <a:ext cx="100366" cy="1003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880" name="円形"/>
            <p:cNvSpPr/>
            <p:nvPr/>
          </p:nvSpPr>
          <p:spPr>
            <a:xfrm>
              <a:off x="961334" y="598542"/>
              <a:ext cx="100366" cy="1003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897" name="グループ"/>
          <p:cNvGrpSpPr/>
          <p:nvPr/>
        </p:nvGrpSpPr>
        <p:grpSpPr>
          <a:xfrm rot="10694291">
            <a:off x="1618514" y="6295010"/>
            <a:ext cx="2374908" cy="2324079"/>
            <a:chOff x="-44108" y="-44108"/>
            <a:chExt cx="2374906" cy="2324078"/>
          </a:xfrm>
        </p:grpSpPr>
        <p:grpSp>
          <p:nvGrpSpPr>
            <p:cNvPr id="45884" name="図形"/>
            <p:cNvGrpSpPr/>
            <p:nvPr/>
          </p:nvGrpSpPr>
          <p:grpSpPr>
            <a:xfrm rot="21003214">
              <a:off x="112973" y="118848"/>
              <a:ext cx="2060744" cy="1998166"/>
              <a:chOff x="0" y="0"/>
              <a:chExt cx="2060742" cy="1998164"/>
            </a:xfrm>
          </p:grpSpPr>
          <p:sp>
            <p:nvSpPr>
              <p:cNvPr id="45883" name="図形"/>
              <p:cNvSpPr/>
              <p:nvPr/>
            </p:nvSpPr>
            <p:spPr>
              <a:xfrm>
                <a:off x="38099" y="38100"/>
                <a:ext cx="1984544" cy="1921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82" name="図形 図形" descr="図形 図形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-1" y="0"/>
                <a:ext cx="2060744" cy="1998165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893" name="グループ"/>
            <p:cNvGrpSpPr/>
            <p:nvPr/>
          </p:nvGrpSpPr>
          <p:grpSpPr>
            <a:xfrm>
              <a:off x="128763" y="162642"/>
              <a:ext cx="2064042" cy="1850751"/>
              <a:chOff x="-83331" y="-83331"/>
              <a:chExt cx="2064040" cy="1850749"/>
            </a:xfrm>
          </p:grpSpPr>
          <p:pic>
            <p:nvPicPr>
              <p:cNvPr id="45885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5887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5889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5891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7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5895" name="円形"/>
            <p:cNvSpPr/>
            <p:nvPr/>
          </p:nvSpPr>
          <p:spPr>
            <a:xfrm>
              <a:off x="1073400" y="947965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896" name="円形"/>
            <p:cNvSpPr/>
            <p:nvPr/>
          </p:nvSpPr>
          <p:spPr>
            <a:xfrm>
              <a:off x="1261372" y="947965"/>
              <a:ext cx="134453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13" name="グループ"/>
          <p:cNvGrpSpPr/>
          <p:nvPr/>
        </p:nvGrpSpPr>
        <p:grpSpPr>
          <a:xfrm>
            <a:off x="20988653" y="10574703"/>
            <a:ext cx="1843392" cy="1804378"/>
            <a:chOff x="-44108" y="-44108"/>
            <a:chExt cx="1843391" cy="1804377"/>
          </a:xfrm>
        </p:grpSpPr>
        <p:grpSp>
          <p:nvGrpSpPr>
            <p:cNvPr id="45900" name="図形"/>
            <p:cNvGrpSpPr/>
            <p:nvPr/>
          </p:nvGrpSpPr>
          <p:grpSpPr>
            <a:xfrm rot="21003214">
              <a:off x="77858" y="82367"/>
              <a:ext cx="1599459" cy="1551427"/>
              <a:chOff x="0" y="0"/>
              <a:chExt cx="1599457" cy="1551425"/>
            </a:xfrm>
          </p:grpSpPr>
          <p:sp>
            <p:nvSpPr>
              <p:cNvPr id="45899" name="図形"/>
              <p:cNvSpPr/>
              <p:nvPr/>
            </p:nvSpPr>
            <p:spPr>
              <a:xfrm>
                <a:off x="38100" y="38100"/>
                <a:ext cx="1523258" cy="1475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898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599458" cy="1551426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09" name="グループ"/>
            <p:cNvGrpSpPr/>
            <p:nvPr/>
          </p:nvGrpSpPr>
          <p:grpSpPr>
            <a:xfrm>
              <a:off x="79464" y="105468"/>
              <a:ext cx="1623018" cy="1459304"/>
              <a:chOff x="-83331" y="-83331"/>
              <a:chExt cx="1623017" cy="1459303"/>
            </a:xfrm>
          </p:grpSpPr>
          <p:pic>
            <p:nvPicPr>
              <p:cNvPr id="45901" name="線 図形" descr="線 図形"/>
              <p:cNvPicPr>
                <a:picLocks noChangeAspect="0"/>
              </p:cNvPicPr>
              <p:nvPr/>
            </p:nvPicPr>
            <p:blipFill>
              <a:blip r:embed="rId2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8903" y="698946"/>
                <a:ext cx="860548" cy="403991"/>
              </a:xfrm>
              <a:prstGeom prst="rect">
                <a:avLst/>
              </a:prstGeom>
              <a:effectLst/>
            </p:spPr>
          </p:pic>
          <p:pic>
            <p:nvPicPr>
              <p:cNvPr id="45903" name="線 図形" descr="線 図形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921" y="587480"/>
                <a:ext cx="973766" cy="438504"/>
              </a:xfrm>
              <a:prstGeom prst="rect">
                <a:avLst/>
              </a:prstGeom>
              <a:effectLst/>
            </p:spPr>
          </p:pic>
          <p:pic>
            <p:nvPicPr>
              <p:cNvPr id="45905" name="線 図形" descr="線 図形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75404" y="126107"/>
                <a:ext cx="760779" cy="510054"/>
              </a:xfrm>
              <a:prstGeom prst="rect">
                <a:avLst/>
              </a:prstGeom>
              <a:effectLst/>
            </p:spPr>
          </p:pic>
          <p:pic>
            <p:nvPicPr>
              <p:cNvPr id="45907" name="線 図形" descr="線 図形"/>
              <p:cNvPicPr>
                <a:picLocks noChangeAspect="0"/>
              </p:cNvPicPr>
              <p:nvPr/>
            </p:nvPicPr>
            <p:blipFill>
              <a:blip r:embed="rId3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8002" y="196938"/>
                <a:ext cx="995740" cy="584871"/>
              </a:xfrm>
              <a:prstGeom prst="rect">
                <a:avLst/>
              </a:prstGeom>
              <a:effectLst/>
            </p:spPr>
          </p:pic>
        </p:grpSp>
        <p:pic>
          <p:nvPicPr>
            <p:cNvPr id="46277" name="接続の線" descr="接続の線"/>
            <p:cNvPicPr>
              <a:picLocks noChangeAspect="0"/>
            </p:cNvPicPr>
            <p:nvPr/>
          </p:nvPicPr>
          <p:blipFill>
            <a:blip r:embed="rId32">
              <a:extLst/>
            </a:blip>
            <a:stretch>
              <a:fillRect/>
            </a:stretch>
          </p:blipFill>
          <p:spPr>
            <a:xfrm>
              <a:off x="702638" y="734737"/>
              <a:ext cx="667953" cy="204353"/>
            </a:xfrm>
            <a:prstGeom prst="rect">
              <a:avLst/>
            </a:prstGeom>
            <a:effectLst/>
          </p:spPr>
        </p:pic>
        <p:sp>
          <p:nvSpPr>
            <p:cNvPr id="45911" name="円形"/>
            <p:cNvSpPr/>
            <p:nvPr/>
          </p:nvSpPr>
          <p:spPr>
            <a:xfrm>
              <a:off x="823900" y="727621"/>
              <a:ext cx="103201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12" name="円形"/>
            <p:cNvSpPr/>
            <p:nvPr/>
          </p:nvSpPr>
          <p:spPr>
            <a:xfrm>
              <a:off x="968181" y="727621"/>
              <a:ext cx="103200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29" name="グループ"/>
          <p:cNvGrpSpPr/>
          <p:nvPr/>
        </p:nvGrpSpPr>
        <p:grpSpPr>
          <a:xfrm>
            <a:off x="13304415" y="4645951"/>
            <a:ext cx="1497174" cy="1465856"/>
            <a:chOff x="-44108" y="-44108"/>
            <a:chExt cx="1497173" cy="1465855"/>
          </a:xfrm>
        </p:grpSpPr>
        <p:grpSp>
          <p:nvGrpSpPr>
            <p:cNvPr id="45916" name="図形"/>
            <p:cNvGrpSpPr/>
            <p:nvPr/>
          </p:nvGrpSpPr>
          <p:grpSpPr>
            <a:xfrm rot="21003214">
              <a:off x="54985" y="58604"/>
              <a:ext cx="1298987" cy="1260430"/>
              <a:chOff x="0" y="0"/>
              <a:chExt cx="1298986" cy="1260428"/>
            </a:xfrm>
          </p:grpSpPr>
          <p:sp>
            <p:nvSpPr>
              <p:cNvPr id="45915" name="図形"/>
              <p:cNvSpPr/>
              <p:nvPr/>
            </p:nvSpPr>
            <p:spPr>
              <a:xfrm>
                <a:off x="38100" y="38099"/>
                <a:ext cx="1222787" cy="1184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14" name="図形 図形" descr="図形 図形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0" y="-1"/>
                <a:ext cx="1298987" cy="1260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25" name="グループ"/>
            <p:cNvGrpSpPr/>
            <p:nvPr/>
          </p:nvGrpSpPr>
          <p:grpSpPr>
            <a:xfrm>
              <a:off x="46263" y="68226"/>
              <a:ext cx="1336832" cy="1204788"/>
              <a:chOff x="-84420" y="-83331"/>
              <a:chExt cx="1336831" cy="1204787"/>
            </a:xfrm>
          </p:grpSpPr>
          <p:pic>
            <p:nvPicPr>
              <p:cNvPr id="45917" name="線 図形" descr="線 図形"/>
              <p:cNvPicPr>
                <a:picLocks noChangeAspect="0"/>
              </p:cNvPicPr>
              <p:nvPr/>
            </p:nvPicPr>
            <p:blipFill>
              <a:blip r:embed="rId3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7240" y="543059"/>
                <a:ext cx="715852" cy="357905"/>
              </a:xfrm>
              <a:prstGeom prst="rect">
                <a:avLst/>
              </a:prstGeom>
              <a:effectLst/>
            </p:spPr>
          </p:pic>
          <p:pic>
            <p:nvPicPr>
              <p:cNvPr id="45919" name="線 図形" descr="線 図形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4365" y="456341"/>
                <a:ext cx="806737" cy="380978"/>
              </a:xfrm>
              <a:prstGeom prst="rect">
                <a:avLst/>
              </a:prstGeom>
              <a:effectLst/>
            </p:spPr>
          </p:pic>
          <p:pic>
            <p:nvPicPr>
              <p:cNvPr id="45921" name="線 図形" descr="線 図形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07612" y="87178"/>
                <a:ext cx="635763" cy="439525"/>
              </a:xfrm>
              <a:prstGeom prst="rect">
                <a:avLst/>
              </a:prstGeom>
              <a:effectLst/>
            </p:spPr>
          </p:pic>
          <p:pic>
            <p:nvPicPr>
              <p:cNvPr id="45923" name="線 図形" descr="線 図形"/>
              <p:cNvPicPr>
                <a:picLocks noChangeAspect="0"/>
              </p:cNvPicPr>
              <p:nvPr/>
            </p:nvPicPr>
            <p:blipFill>
              <a:blip r:embed="rId3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94026" y="144743"/>
                <a:ext cx="824376" cy="497260"/>
              </a:xfrm>
              <a:prstGeom prst="rect">
                <a:avLst/>
              </a:prstGeom>
              <a:effectLst/>
            </p:spPr>
          </p:pic>
        </p:grpSp>
        <p:pic>
          <p:nvPicPr>
            <p:cNvPr id="46279" name="接続の線" descr="接続の線"/>
            <p:cNvPicPr>
              <a:picLocks noChangeAspect="0"/>
            </p:cNvPicPr>
            <p:nvPr/>
          </p:nvPicPr>
          <p:blipFill>
            <a:blip r:embed="rId38">
              <a:extLst/>
            </a:blip>
            <a:stretch>
              <a:fillRect/>
            </a:stretch>
          </p:blipFill>
          <p:spPr>
            <a:xfrm>
              <a:off x="557776" y="583543"/>
              <a:ext cx="548721" cy="176569"/>
            </a:xfrm>
            <a:prstGeom prst="rect">
              <a:avLst/>
            </a:prstGeom>
            <a:effectLst/>
          </p:spPr>
        </p:pic>
        <p:sp>
          <p:nvSpPr>
            <p:cNvPr id="45927" name="円形"/>
            <p:cNvSpPr/>
            <p:nvPr/>
          </p:nvSpPr>
          <p:spPr>
            <a:xfrm>
              <a:off x="66138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28" name="円形"/>
            <p:cNvSpPr/>
            <p:nvPr/>
          </p:nvSpPr>
          <p:spPr>
            <a:xfrm>
              <a:off x="77720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45" name="グループ"/>
          <p:cNvGrpSpPr/>
          <p:nvPr/>
        </p:nvGrpSpPr>
        <p:grpSpPr>
          <a:xfrm rot="14194567">
            <a:off x="14899760" y="4734816"/>
            <a:ext cx="2436636" cy="2108776"/>
            <a:chOff x="-44091" y="-44012"/>
            <a:chExt cx="2436634" cy="2108775"/>
          </a:xfrm>
        </p:grpSpPr>
        <p:grpSp>
          <p:nvGrpSpPr>
            <p:cNvPr id="45932" name="図形"/>
            <p:cNvGrpSpPr/>
            <p:nvPr/>
          </p:nvGrpSpPr>
          <p:grpSpPr>
            <a:xfrm rot="21003214">
              <a:off x="91751" y="129724"/>
              <a:ext cx="2164950" cy="1761303"/>
              <a:chOff x="0" y="0"/>
              <a:chExt cx="2164949" cy="1761301"/>
            </a:xfrm>
          </p:grpSpPr>
          <p:sp>
            <p:nvSpPr>
              <p:cNvPr id="45931" name="図形"/>
              <p:cNvSpPr/>
              <p:nvPr/>
            </p:nvSpPr>
            <p:spPr>
              <a:xfrm>
                <a:off x="38099" y="38100"/>
                <a:ext cx="2088751" cy="1685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30" name="図形 図形" descr="図形 図形"/>
              <p:cNvPicPr>
                <a:picLocks noChangeAspect="0"/>
              </p:cNvPicPr>
              <p:nvPr/>
            </p:nvPicPr>
            <p:blipFill>
              <a:blip r:embed="rId39">
                <a:extLst/>
              </a:blip>
              <a:stretch>
                <a:fillRect/>
              </a:stretch>
            </p:blipFill>
            <p:spPr>
              <a:xfrm>
                <a:off x="-1" y="0"/>
                <a:ext cx="2164951" cy="176130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41" name="グループ"/>
            <p:cNvGrpSpPr/>
            <p:nvPr/>
          </p:nvGrpSpPr>
          <p:grpSpPr>
            <a:xfrm>
              <a:off x="153972" y="6097"/>
              <a:ext cx="2064042" cy="1850750"/>
              <a:chOff x="-83331" y="-83331"/>
              <a:chExt cx="2064040" cy="1850749"/>
            </a:xfrm>
          </p:grpSpPr>
          <p:pic>
            <p:nvPicPr>
              <p:cNvPr id="45933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5935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5937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5939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8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5943" name="円形"/>
            <p:cNvSpPr/>
            <p:nvPr/>
          </p:nvSpPr>
          <p:spPr>
            <a:xfrm>
              <a:off x="1098609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44" name="円形"/>
            <p:cNvSpPr/>
            <p:nvPr/>
          </p:nvSpPr>
          <p:spPr>
            <a:xfrm>
              <a:off x="1286582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61" name="グループ"/>
          <p:cNvGrpSpPr/>
          <p:nvPr/>
        </p:nvGrpSpPr>
        <p:grpSpPr>
          <a:xfrm rot="13669707">
            <a:off x="17801022" y="5222420"/>
            <a:ext cx="1958127" cy="1697072"/>
            <a:chOff x="-44094" y="-44031"/>
            <a:chExt cx="1958126" cy="1697070"/>
          </a:xfrm>
        </p:grpSpPr>
        <p:grpSp>
          <p:nvGrpSpPr>
            <p:cNvPr id="45948" name="図形"/>
            <p:cNvGrpSpPr/>
            <p:nvPr/>
          </p:nvGrpSpPr>
          <p:grpSpPr>
            <a:xfrm rot="21003214">
              <a:off x="65293" y="95528"/>
              <a:ext cx="1739351" cy="1417951"/>
              <a:chOff x="0" y="0"/>
              <a:chExt cx="1739350" cy="1417949"/>
            </a:xfrm>
          </p:grpSpPr>
          <p:sp>
            <p:nvSpPr>
              <p:cNvPr id="45947" name="図形"/>
              <p:cNvSpPr/>
              <p:nvPr/>
            </p:nvSpPr>
            <p:spPr>
              <a:xfrm>
                <a:off x="38099" y="38099"/>
                <a:ext cx="1663152" cy="134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46" name="図形 図形" descr="図形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-1" y="-1"/>
                <a:ext cx="1739352" cy="14179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57" name="グループ"/>
            <p:cNvGrpSpPr/>
            <p:nvPr/>
          </p:nvGrpSpPr>
          <p:grpSpPr>
            <a:xfrm>
              <a:off x="105620" y="-12125"/>
              <a:ext cx="1677436" cy="1507605"/>
              <a:chOff x="-83331" y="-83331"/>
              <a:chExt cx="1677435" cy="1507604"/>
            </a:xfrm>
          </p:grpSpPr>
          <p:pic>
            <p:nvPicPr>
              <p:cNvPr id="45949" name="線 図形" descr="線 図形"/>
              <p:cNvPicPr>
                <a:picLocks noChangeAspect="0"/>
              </p:cNvPicPr>
              <p:nvPr/>
            </p:nvPicPr>
            <p:blipFill>
              <a:blip r:embed="rId4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63110" y="728408"/>
                <a:ext cx="887958" cy="412945"/>
              </a:xfrm>
              <a:prstGeom prst="rect">
                <a:avLst/>
              </a:prstGeom>
              <a:effectLst/>
            </p:spPr>
          </p:pic>
          <p:pic>
            <p:nvPicPr>
              <p:cNvPr id="45951" name="線 図形" descr="線 図形"/>
              <p:cNvPicPr>
                <a:picLocks noChangeAspect="0"/>
              </p:cNvPicPr>
              <p:nvPr/>
            </p:nvPicPr>
            <p:blipFill>
              <a:blip r:embed="rId4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248" y="612322"/>
                <a:ext cx="1005406" cy="449401"/>
              </a:xfrm>
              <a:prstGeom prst="rect">
                <a:avLst/>
              </a:prstGeom>
              <a:effectLst/>
            </p:spPr>
          </p:pic>
          <p:pic>
            <p:nvPicPr>
              <p:cNvPr id="45953" name="線 図形" descr="線 図形"/>
              <p:cNvPicPr>
                <a:picLocks noChangeAspect="0"/>
              </p:cNvPicPr>
              <p:nvPr/>
            </p:nvPicPr>
            <p:blipFill>
              <a:blip r:embed="rId4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07189" y="133482"/>
                <a:ext cx="784461" cy="523414"/>
              </a:xfrm>
              <a:prstGeom prst="rect">
                <a:avLst/>
              </a:prstGeom>
              <a:effectLst/>
            </p:spPr>
          </p:pic>
          <p:pic>
            <p:nvPicPr>
              <p:cNvPr id="45955" name="線 図形" descr="線 図形"/>
              <p:cNvPicPr>
                <a:picLocks noChangeAspect="0"/>
              </p:cNvPicPr>
              <p:nvPr/>
            </p:nvPicPr>
            <p:blipFill>
              <a:blip r:embed="rId4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9593" y="206826"/>
                <a:ext cx="1028202" cy="601466"/>
              </a:xfrm>
              <a:prstGeom prst="rect">
                <a:avLst/>
              </a:prstGeom>
              <a:effectLst/>
            </p:spPr>
          </p:pic>
        </p:grpSp>
        <p:pic>
          <p:nvPicPr>
            <p:cNvPr id="46283" name="接続の線" descr="接続の線"/>
            <p:cNvPicPr>
              <a:picLocks noChangeAspect="0"/>
            </p:cNvPicPr>
            <p:nvPr/>
          </p:nvPicPr>
          <p:blipFill>
            <a:blip r:embed="rId45">
              <a:extLst/>
            </a:blip>
            <a:stretch>
              <a:fillRect/>
            </a:stretch>
          </p:blipFill>
          <p:spPr>
            <a:xfrm>
              <a:off x="730080" y="763378"/>
              <a:ext cx="690538" cy="209616"/>
            </a:xfrm>
            <a:prstGeom prst="rect">
              <a:avLst/>
            </a:prstGeom>
            <a:effectLst/>
          </p:spPr>
        </p:pic>
        <p:sp>
          <p:nvSpPr>
            <p:cNvPr id="45959" name="円形"/>
            <p:cNvSpPr/>
            <p:nvPr/>
          </p:nvSpPr>
          <p:spPr>
            <a:xfrm>
              <a:off x="874759" y="630161"/>
              <a:ext cx="107057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60" name="円形"/>
            <p:cNvSpPr/>
            <p:nvPr/>
          </p:nvSpPr>
          <p:spPr>
            <a:xfrm>
              <a:off x="1024431" y="630161"/>
              <a:ext cx="107056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77" name="グループ"/>
          <p:cNvGrpSpPr/>
          <p:nvPr/>
        </p:nvGrpSpPr>
        <p:grpSpPr>
          <a:xfrm rot="3230063">
            <a:off x="20764607" y="5740121"/>
            <a:ext cx="1507735" cy="1309558"/>
            <a:chOff x="-44098" y="-44050"/>
            <a:chExt cx="1507734" cy="1309557"/>
          </a:xfrm>
        </p:grpSpPr>
        <p:grpSp>
          <p:nvGrpSpPr>
            <p:cNvPr id="45964" name="図形"/>
            <p:cNvGrpSpPr/>
            <p:nvPr/>
          </p:nvGrpSpPr>
          <p:grpSpPr>
            <a:xfrm rot="21003214">
              <a:off x="40389" y="63342"/>
              <a:ext cx="1338760" cy="1094773"/>
              <a:chOff x="0" y="0"/>
              <a:chExt cx="1338759" cy="1094771"/>
            </a:xfrm>
          </p:grpSpPr>
          <p:sp>
            <p:nvSpPr>
              <p:cNvPr id="45963" name="図形"/>
              <p:cNvSpPr/>
              <p:nvPr/>
            </p:nvSpPr>
            <p:spPr>
              <a:xfrm>
                <a:off x="38100" y="38100"/>
                <a:ext cx="1262560" cy="1018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62" name="図形 図形" descr="図形 図形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0" y="0"/>
                <a:ext cx="1338760" cy="10947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73" name="グループ"/>
            <p:cNvGrpSpPr/>
            <p:nvPr/>
          </p:nvGrpSpPr>
          <p:grpSpPr>
            <a:xfrm>
              <a:off x="58702" y="-29276"/>
              <a:ext cx="1314954" cy="1185222"/>
              <a:chOff x="-84738" y="-83331"/>
              <a:chExt cx="1314952" cy="1185221"/>
            </a:xfrm>
          </p:grpSpPr>
          <p:pic>
            <p:nvPicPr>
              <p:cNvPr id="45965" name="線 図形" descr="線 図形"/>
              <p:cNvPicPr>
                <a:picLocks noChangeAspect="0"/>
              </p:cNvPicPr>
              <p:nvPr/>
            </p:nvPicPr>
            <p:blipFill>
              <a:blip r:embed="rId4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5683" y="530937"/>
                <a:ext cx="704672" cy="354598"/>
              </a:xfrm>
              <a:prstGeom prst="rect">
                <a:avLst/>
              </a:prstGeom>
              <a:effectLst/>
            </p:spPr>
          </p:pic>
          <p:pic>
            <p:nvPicPr>
              <p:cNvPr id="45967" name="線 図形" descr="線 図形"/>
              <p:cNvPicPr>
                <a:picLocks noChangeAspect="0"/>
              </p:cNvPicPr>
              <p:nvPr/>
            </p:nvPicPr>
            <p:blipFill>
              <a:blip r:embed="rId4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314" y="446208"/>
                <a:ext cx="793831" cy="376534"/>
              </a:xfrm>
              <a:prstGeom prst="rect">
                <a:avLst/>
              </a:prstGeom>
              <a:effectLst/>
            </p:spPr>
          </p:pic>
          <p:pic>
            <p:nvPicPr>
              <p:cNvPr id="45969" name="線 図形" descr="線 図形"/>
              <p:cNvPicPr>
                <a:picLocks noChangeAspect="0"/>
              </p:cNvPicPr>
              <p:nvPr/>
            </p:nvPicPr>
            <p:blipFill>
              <a:blip r:embed="rId4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4647" y="84170"/>
                <a:ext cx="626104" cy="434076"/>
              </a:xfrm>
              <a:prstGeom prst="rect">
                <a:avLst/>
              </a:prstGeom>
              <a:effectLst/>
            </p:spPr>
          </p:pic>
          <p:pic>
            <p:nvPicPr>
              <p:cNvPr id="45971" name="線 図形" descr="線 図形"/>
              <p:cNvPicPr>
                <a:picLocks noChangeAspect="0"/>
              </p:cNvPicPr>
              <p:nvPr/>
            </p:nvPicPr>
            <p:blipFill>
              <a:blip r:embed="rId5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5219" y="140710"/>
                <a:ext cx="811136" cy="490491"/>
              </a:xfrm>
              <a:prstGeom prst="rect">
                <a:avLst/>
              </a:prstGeom>
              <a:effectLst/>
            </p:spPr>
          </p:pic>
        </p:grpSp>
        <p:pic>
          <p:nvPicPr>
            <p:cNvPr id="46285" name="接続の線" descr="接続の線"/>
            <p:cNvPicPr>
              <a:picLocks noChangeAspect="0"/>
            </p:cNvPicPr>
            <p:nvPr/>
          </p:nvPicPr>
          <p:blipFill>
            <a:blip r:embed="rId51">
              <a:extLst/>
            </a:blip>
            <a:stretch>
              <a:fillRect/>
            </a:stretch>
          </p:blipFill>
          <p:spPr>
            <a:xfrm>
              <a:off x="546583" y="571861"/>
              <a:ext cx="539508" cy="174422"/>
            </a:xfrm>
            <a:prstGeom prst="rect">
              <a:avLst/>
            </a:prstGeom>
            <a:effectLst/>
          </p:spPr>
        </p:pic>
        <p:sp>
          <p:nvSpPr>
            <p:cNvPr id="45975" name="円形"/>
            <p:cNvSpPr/>
            <p:nvPr/>
          </p:nvSpPr>
          <p:spPr>
            <a:xfrm>
              <a:off x="664062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76" name="円形"/>
            <p:cNvSpPr/>
            <p:nvPr/>
          </p:nvSpPr>
          <p:spPr>
            <a:xfrm>
              <a:off x="777683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5993" name="グループ"/>
          <p:cNvGrpSpPr/>
          <p:nvPr/>
        </p:nvGrpSpPr>
        <p:grpSpPr>
          <a:xfrm rot="8643298">
            <a:off x="4790221" y="9627905"/>
            <a:ext cx="2427692" cy="2058624"/>
            <a:chOff x="-44108" y="-44108"/>
            <a:chExt cx="2427691" cy="2058622"/>
          </a:xfrm>
        </p:grpSpPr>
        <p:grpSp>
          <p:nvGrpSpPr>
            <p:cNvPr id="45980" name="図形"/>
            <p:cNvGrpSpPr/>
            <p:nvPr/>
          </p:nvGrpSpPr>
          <p:grpSpPr>
            <a:xfrm rot="21003214">
              <a:off x="87340" y="129997"/>
              <a:ext cx="2164795" cy="1710413"/>
              <a:chOff x="0" y="0"/>
              <a:chExt cx="2164793" cy="1710411"/>
            </a:xfrm>
          </p:grpSpPr>
          <p:sp>
            <p:nvSpPr>
              <p:cNvPr id="45979" name="図形"/>
              <p:cNvSpPr/>
              <p:nvPr/>
            </p:nvSpPr>
            <p:spPr>
              <a:xfrm>
                <a:off x="38100" y="38099"/>
                <a:ext cx="2088594" cy="1634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78" name="図形 図形" descr="図形 図形"/>
              <p:cNvPicPr>
                <a:picLocks noChangeAspect="0"/>
              </p:cNvPicPr>
              <p:nvPr/>
            </p:nvPicPr>
            <p:blipFill>
              <a:blip r:embed="rId52">
                <a:extLst/>
              </a:blip>
              <a:stretch>
                <a:fillRect/>
              </a:stretch>
            </p:blipFill>
            <p:spPr>
              <a:xfrm>
                <a:off x="0" y="-1"/>
                <a:ext cx="2164794" cy="17104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5989" name="グループ"/>
            <p:cNvGrpSpPr/>
            <p:nvPr/>
          </p:nvGrpSpPr>
          <p:grpSpPr>
            <a:xfrm>
              <a:off x="155214" y="16516"/>
              <a:ext cx="2064042" cy="1850750"/>
              <a:chOff x="-83331" y="-83331"/>
              <a:chExt cx="2064040" cy="1850749"/>
            </a:xfrm>
          </p:grpSpPr>
          <p:pic>
            <p:nvPicPr>
              <p:cNvPr id="45981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5983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5985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5987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8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5991" name="円形"/>
            <p:cNvSpPr/>
            <p:nvPr/>
          </p:nvSpPr>
          <p:spPr>
            <a:xfrm>
              <a:off x="1099851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5992" name="円形"/>
            <p:cNvSpPr/>
            <p:nvPr/>
          </p:nvSpPr>
          <p:spPr>
            <a:xfrm>
              <a:off x="1287824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09" name="グループ"/>
          <p:cNvGrpSpPr/>
          <p:nvPr/>
        </p:nvGrpSpPr>
        <p:grpSpPr>
          <a:xfrm rot="4818545">
            <a:off x="18643369" y="7158654"/>
            <a:ext cx="1723896" cy="1465856"/>
            <a:chOff x="-44108" y="-44108"/>
            <a:chExt cx="1723894" cy="1465855"/>
          </a:xfrm>
        </p:grpSpPr>
        <p:grpSp>
          <p:nvGrpSpPr>
            <p:cNvPr id="45996" name="図形"/>
            <p:cNvGrpSpPr/>
            <p:nvPr/>
          </p:nvGrpSpPr>
          <p:grpSpPr>
            <a:xfrm rot="21003214">
              <a:off x="49603" y="79427"/>
              <a:ext cx="1536472" cy="1218784"/>
              <a:chOff x="0" y="0"/>
              <a:chExt cx="1536470" cy="1218782"/>
            </a:xfrm>
          </p:grpSpPr>
          <p:sp>
            <p:nvSpPr>
              <p:cNvPr id="45995" name="図形"/>
              <p:cNvSpPr/>
              <p:nvPr/>
            </p:nvSpPr>
            <p:spPr>
              <a:xfrm>
                <a:off x="38099" y="38100"/>
                <a:ext cx="1460272" cy="114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94" name="図形 図形" descr="図形 図形"/>
              <p:cNvPicPr>
                <a:picLocks noChangeAspect="0"/>
              </p:cNvPicPr>
              <p:nvPr/>
            </p:nvPicPr>
            <p:blipFill>
              <a:blip r:embed="rId53">
                <a:extLst/>
              </a:blip>
              <a:stretch>
                <a:fillRect/>
              </a:stretch>
            </p:blipFill>
            <p:spPr>
              <a:xfrm>
                <a:off x="-1" y="0"/>
                <a:ext cx="1536472" cy="121878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05" name="グループ"/>
            <p:cNvGrpSpPr/>
            <p:nvPr/>
          </p:nvGrpSpPr>
          <p:grpSpPr>
            <a:xfrm>
              <a:off x="83451" y="-13522"/>
              <a:ext cx="1493244" cy="1344118"/>
              <a:chOff x="-83331" y="-83331"/>
              <a:chExt cx="1493242" cy="1344117"/>
            </a:xfrm>
          </p:grpSpPr>
          <p:pic>
            <p:nvPicPr>
              <p:cNvPr id="45997" name="線 図形" descr="線 図形"/>
              <p:cNvPicPr>
                <a:picLocks noChangeAspect="0"/>
              </p:cNvPicPr>
              <p:nvPr/>
            </p:nvPicPr>
            <p:blipFill>
              <a:blip r:embed="rId5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48871" y="628688"/>
                <a:ext cx="795182" cy="382636"/>
              </a:xfrm>
              <a:prstGeom prst="rect">
                <a:avLst/>
              </a:prstGeom>
              <a:effectLst/>
            </p:spPr>
          </p:pic>
          <p:pic>
            <p:nvPicPr>
              <p:cNvPr id="45999" name="線 図形" descr="線 図形"/>
              <p:cNvPicPr>
                <a:picLocks noChangeAspect="0"/>
              </p:cNvPicPr>
              <p:nvPr/>
            </p:nvPicPr>
            <p:blipFill>
              <a:blip r:embed="rId5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371" y="528239"/>
                <a:ext cx="898311" cy="412516"/>
              </a:xfrm>
              <a:prstGeom prst="rect">
                <a:avLst/>
              </a:prstGeom>
              <a:effectLst/>
            </p:spPr>
          </p:pic>
          <p:pic>
            <p:nvPicPr>
              <p:cNvPr id="46001" name="線 図形" descr="線 図形"/>
              <p:cNvPicPr>
                <a:picLocks noChangeAspect="0"/>
              </p:cNvPicPr>
              <p:nvPr/>
            </p:nvPicPr>
            <p:blipFill>
              <a:blip r:embed="rId5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99605" y="108521"/>
                <a:ext cx="704304" cy="478193"/>
              </a:xfrm>
              <a:prstGeom prst="rect">
                <a:avLst/>
              </a:prstGeom>
              <a:effectLst/>
            </p:spPr>
          </p:pic>
          <p:pic>
            <p:nvPicPr>
              <p:cNvPr id="46003" name="線 図形" descr="線 図形"/>
              <p:cNvPicPr>
                <a:picLocks noChangeAspect="0"/>
              </p:cNvPicPr>
              <p:nvPr/>
            </p:nvPicPr>
            <p:blipFill>
              <a:blip r:embed="rId5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56514" y="173360"/>
                <a:ext cx="918327" cy="545292"/>
              </a:xfrm>
              <a:prstGeom prst="rect">
                <a:avLst/>
              </a:prstGeom>
              <a:effectLst/>
            </p:spPr>
          </p:pic>
        </p:grpSp>
        <p:pic>
          <p:nvPicPr>
            <p:cNvPr id="46289" name="接続の線" descr="接続の線"/>
            <p:cNvPicPr>
              <a:picLocks noChangeAspect="0"/>
            </p:cNvPicPr>
            <p:nvPr/>
          </p:nvPicPr>
          <p:blipFill>
            <a:blip r:embed="rId58">
              <a:extLst/>
            </a:blip>
            <a:stretch>
              <a:fillRect/>
            </a:stretch>
          </p:blipFill>
          <p:spPr>
            <a:xfrm>
              <a:off x="637198" y="666436"/>
              <a:ext cx="614090" cy="191801"/>
            </a:xfrm>
            <a:prstGeom prst="rect">
              <a:avLst/>
            </a:prstGeom>
            <a:effectLst/>
          </p:spPr>
        </p:pic>
        <p:sp>
          <p:nvSpPr>
            <p:cNvPr id="46007" name="円形"/>
            <p:cNvSpPr/>
            <p:nvPr/>
          </p:nvSpPr>
          <p:spPr>
            <a:xfrm>
              <a:off x="768977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08" name="円形"/>
            <p:cNvSpPr/>
            <p:nvPr/>
          </p:nvSpPr>
          <p:spPr>
            <a:xfrm>
              <a:off x="900401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25" name="グループ"/>
          <p:cNvGrpSpPr/>
          <p:nvPr/>
        </p:nvGrpSpPr>
        <p:grpSpPr>
          <a:xfrm>
            <a:off x="20736872" y="7442610"/>
            <a:ext cx="1357710" cy="1157438"/>
            <a:chOff x="-44108" y="-44108"/>
            <a:chExt cx="1357708" cy="1157437"/>
          </a:xfrm>
        </p:grpSpPr>
        <p:grpSp>
          <p:nvGrpSpPr>
            <p:cNvPr id="46012" name="図形"/>
            <p:cNvGrpSpPr/>
            <p:nvPr/>
          </p:nvGrpSpPr>
          <p:grpSpPr>
            <a:xfrm rot="21003214">
              <a:off x="29968" y="53116"/>
              <a:ext cx="1209555" cy="962989"/>
              <a:chOff x="0" y="0"/>
              <a:chExt cx="1209553" cy="962988"/>
            </a:xfrm>
          </p:grpSpPr>
          <p:sp>
            <p:nvSpPr>
              <p:cNvPr id="46011" name="図形"/>
              <p:cNvSpPr/>
              <p:nvPr/>
            </p:nvSpPr>
            <p:spPr>
              <a:xfrm>
                <a:off x="38100" y="38099"/>
                <a:ext cx="1133354" cy="886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10" name="図形 図形" descr="図形 図形"/>
              <p:cNvPicPr>
                <a:picLocks noChangeAspect="0"/>
              </p:cNvPicPr>
              <p:nvPr/>
            </p:nvPicPr>
            <p:blipFill>
              <a:blip r:embed="rId59">
                <a:extLst/>
              </a:blip>
              <a:stretch>
                <a:fillRect/>
              </a:stretch>
            </p:blipFill>
            <p:spPr>
              <a:xfrm>
                <a:off x="0" y="-1"/>
                <a:ext cx="1209554" cy="962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21" name="グループ"/>
            <p:cNvGrpSpPr/>
            <p:nvPr/>
          </p:nvGrpSpPr>
          <p:grpSpPr>
            <a:xfrm>
              <a:off x="43027" y="-29151"/>
              <a:ext cx="1199342" cy="1081834"/>
              <a:chOff x="-86417" y="-83331"/>
              <a:chExt cx="1199341" cy="1081832"/>
            </a:xfrm>
          </p:grpSpPr>
          <p:pic>
            <p:nvPicPr>
              <p:cNvPr id="46013" name="線 図形" descr="線 図形"/>
              <p:cNvPicPr>
                <a:picLocks noChangeAspect="0"/>
              </p:cNvPicPr>
              <p:nvPr/>
            </p:nvPicPr>
            <p:blipFill>
              <a:blip r:embed="rId6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7456" y="466882"/>
                <a:ext cx="645594" cy="337125"/>
              </a:xfrm>
              <a:prstGeom prst="rect">
                <a:avLst/>
              </a:prstGeom>
              <a:effectLst/>
            </p:spPr>
          </p:pic>
          <p:pic>
            <p:nvPicPr>
              <p:cNvPr id="46015" name="線 図形" descr="線 図形"/>
              <p:cNvPicPr>
                <a:picLocks noChangeAspect="0"/>
              </p:cNvPicPr>
              <p:nvPr/>
            </p:nvPicPr>
            <p:blipFill>
              <a:blip r:embed="rId6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0330" y="392665"/>
                <a:ext cx="725635" cy="353047"/>
              </a:xfrm>
              <a:prstGeom prst="rect">
                <a:avLst/>
              </a:prstGeom>
              <a:effectLst/>
            </p:spPr>
          </p:pic>
          <p:pic>
            <p:nvPicPr>
              <p:cNvPr id="46017" name="線 図形" descr="線 図形"/>
              <p:cNvPicPr>
                <a:picLocks noChangeAspect="0"/>
              </p:cNvPicPr>
              <p:nvPr/>
            </p:nvPicPr>
            <p:blipFill>
              <a:blip r:embed="rId6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6140" y="68276"/>
                <a:ext cx="575060" cy="405279"/>
              </a:xfrm>
              <a:prstGeom prst="rect">
                <a:avLst/>
              </a:prstGeom>
              <a:effectLst/>
            </p:spPr>
          </p:pic>
          <p:pic>
            <p:nvPicPr>
              <p:cNvPr id="46019" name="線 図形" descr="線 図形"/>
              <p:cNvPicPr>
                <a:picLocks noChangeAspect="0"/>
              </p:cNvPicPr>
              <p:nvPr/>
            </p:nvPicPr>
            <p:blipFill>
              <a:blip r:embed="rId6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38684" y="119400"/>
                <a:ext cx="741169" cy="454719"/>
              </a:xfrm>
              <a:prstGeom prst="rect">
                <a:avLst/>
              </a:prstGeom>
              <a:effectLst/>
            </p:spPr>
          </p:pic>
        </p:grpSp>
        <p:pic>
          <p:nvPicPr>
            <p:cNvPr id="46291" name="接続の線" descr="接続の線"/>
            <p:cNvPicPr>
              <a:picLocks noChangeAspect="0"/>
            </p:cNvPicPr>
            <p:nvPr/>
          </p:nvPicPr>
          <p:blipFill>
            <a:blip r:embed="rId64">
              <a:extLst/>
            </a:blip>
            <a:stretch>
              <a:fillRect/>
            </a:stretch>
          </p:blipFill>
          <p:spPr>
            <a:xfrm>
              <a:off x="487437" y="510130"/>
              <a:ext cx="490828" cy="163078"/>
            </a:xfrm>
            <a:prstGeom prst="rect">
              <a:avLst/>
            </a:prstGeom>
            <a:effectLst/>
          </p:spPr>
        </p:pic>
        <p:sp>
          <p:nvSpPr>
            <p:cNvPr id="46023" name="円形"/>
            <p:cNvSpPr/>
            <p:nvPr/>
          </p:nvSpPr>
          <p:spPr>
            <a:xfrm>
              <a:off x="596823" y="435109"/>
              <a:ext cx="72959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24" name="円形"/>
            <p:cNvSpPr/>
            <p:nvPr/>
          </p:nvSpPr>
          <p:spPr>
            <a:xfrm>
              <a:off x="698824" y="435109"/>
              <a:ext cx="72960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41" name="グループ"/>
          <p:cNvGrpSpPr/>
          <p:nvPr/>
        </p:nvGrpSpPr>
        <p:grpSpPr>
          <a:xfrm rot="7286552">
            <a:off x="11647203" y="8973145"/>
            <a:ext cx="2439567" cy="2126728"/>
            <a:chOff x="-44114" y="-44145"/>
            <a:chExt cx="2439566" cy="2126727"/>
          </a:xfrm>
        </p:grpSpPr>
        <p:grpSp>
          <p:nvGrpSpPr>
            <p:cNvPr id="46028" name="図形"/>
            <p:cNvGrpSpPr/>
            <p:nvPr/>
          </p:nvGrpSpPr>
          <p:grpSpPr>
            <a:xfrm rot="21003214">
              <a:off x="93307" y="129434"/>
              <a:ext cx="2164723" cy="1779569"/>
              <a:chOff x="0" y="0"/>
              <a:chExt cx="2164722" cy="1779568"/>
            </a:xfrm>
          </p:grpSpPr>
          <p:sp>
            <p:nvSpPr>
              <p:cNvPr id="46027" name="図形"/>
              <p:cNvSpPr/>
              <p:nvPr/>
            </p:nvSpPr>
            <p:spPr>
              <a:xfrm>
                <a:off x="38100" y="38100"/>
                <a:ext cx="2088523" cy="1703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26" name="図形 図形" descr="図形 図形"/>
              <p:cNvPicPr>
                <a:picLocks noChangeAspect="0"/>
              </p:cNvPicPr>
              <p:nvPr/>
            </p:nvPicPr>
            <p:blipFill>
              <a:blip r:embed="rId65">
                <a:extLst/>
              </a:blip>
              <a:stretch>
                <a:fillRect/>
              </a:stretch>
            </p:blipFill>
            <p:spPr>
              <a:xfrm>
                <a:off x="0" y="0"/>
                <a:ext cx="2164723" cy="177956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37" name="グループ"/>
            <p:cNvGrpSpPr/>
            <p:nvPr/>
          </p:nvGrpSpPr>
          <p:grpSpPr>
            <a:xfrm>
              <a:off x="156838" y="44307"/>
              <a:ext cx="2064042" cy="1887384"/>
              <a:chOff x="-83331" y="-83331"/>
              <a:chExt cx="2064040" cy="1887383"/>
            </a:xfrm>
          </p:grpSpPr>
          <p:pic>
            <p:nvPicPr>
              <p:cNvPr id="46029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18829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6031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4881" y="871521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6033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66987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6035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21080" y="359784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9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6039" name="円形"/>
            <p:cNvSpPr/>
            <p:nvPr/>
          </p:nvSpPr>
          <p:spPr>
            <a:xfrm>
              <a:off x="1101475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40" name="円形"/>
            <p:cNvSpPr/>
            <p:nvPr/>
          </p:nvSpPr>
          <p:spPr>
            <a:xfrm>
              <a:off x="1289448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57" name="グループ"/>
          <p:cNvGrpSpPr/>
          <p:nvPr/>
        </p:nvGrpSpPr>
        <p:grpSpPr>
          <a:xfrm rot="12878730">
            <a:off x="2625191" y="11062259"/>
            <a:ext cx="1843164" cy="1609675"/>
            <a:chOff x="-44113" y="-44135"/>
            <a:chExt cx="1843162" cy="1609673"/>
          </a:xfrm>
        </p:grpSpPr>
        <p:grpSp>
          <p:nvGrpSpPr>
            <p:cNvPr id="46044" name="図形"/>
            <p:cNvGrpSpPr/>
            <p:nvPr/>
          </p:nvGrpSpPr>
          <p:grpSpPr>
            <a:xfrm rot="21003214">
              <a:off x="59976" y="86940"/>
              <a:ext cx="1634984" cy="1347522"/>
              <a:chOff x="0" y="0"/>
              <a:chExt cx="1634983" cy="1347520"/>
            </a:xfrm>
          </p:grpSpPr>
          <p:sp>
            <p:nvSpPr>
              <p:cNvPr id="46043" name="図形"/>
              <p:cNvSpPr/>
              <p:nvPr/>
            </p:nvSpPr>
            <p:spPr>
              <a:xfrm>
                <a:off x="38099" y="38100"/>
                <a:ext cx="1558785" cy="12713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42" name="図形 図形" descr="図形 図形"/>
              <p:cNvPicPr>
                <a:picLocks noChangeAspect="0"/>
              </p:cNvPicPr>
              <p:nvPr/>
            </p:nvPicPr>
            <p:blipFill>
              <a:blip r:embed="rId66">
                <a:extLst/>
              </a:blip>
              <a:stretch>
                <a:fillRect/>
              </a:stretch>
            </p:blipFill>
            <p:spPr>
              <a:xfrm>
                <a:off x="0" y="0"/>
                <a:ext cx="1634984" cy="13475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53" name="グループ"/>
            <p:cNvGrpSpPr/>
            <p:nvPr/>
          </p:nvGrpSpPr>
          <p:grpSpPr>
            <a:xfrm>
              <a:off x="95921" y="11932"/>
              <a:ext cx="1582785" cy="1450936"/>
              <a:chOff x="-83331" y="-83331"/>
              <a:chExt cx="1582784" cy="1450934"/>
            </a:xfrm>
          </p:grpSpPr>
          <p:pic>
            <p:nvPicPr>
              <p:cNvPr id="46045" name="線 図形" descr="線 図形"/>
              <p:cNvPicPr>
                <a:picLocks noChangeAspect="0"/>
              </p:cNvPicPr>
              <p:nvPr/>
            </p:nvPicPr>
            <p:blipFill>
              <a:blip r:embed="rId6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793" y="663070"/>
                <a:ext cx="840284" cy="397371"/>
              </a:xfrm>
              <a:prstGeom prst="rect">
                <a:avLst/>
              </a:prstGeom>
              <a:effectLst/>
            </p:spPr>
          </p:pic>
          <p:pic>
            <p:nvPicPr>
              <p:cNvPr id="46047" name="線 図形" descr="線 図形"/>
              <p:cNvPicPr>
                <a:picLocks noChangeAspect="0"/>
              </p:cNvPicPr>
              <p:nvPr/>
            </p:nvPicPr>
            <p:blipFill>
              <a:blip r:embed="rId6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636" y="630849"/>
                <a:ext cx="950374" cy="430448"/>
              </a:xfrm>
              <a:prstGeom prst="rect">
                <a:avLst/>
              </a:prstGeom>
              <a:effectLst/>
            </p:spPr>
          </p:pic>
          <p:pic>
            <p:nvPicPr>
              <p:cNvPr id="46049" name="線 図形" descr="線 図形"/>
              <p:cNvPicPr>
                <a:picLocks noChangeAspect="0"/>
              </p:cNvPicPr>
              <p:nvPr/>
            </p:nvPicPr>
            <p:blipFill>
              <a:blip r:embed="rId6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1905" y="106561"/>
                <a:ext cx="743270" cy="500176"/>
              </a:xfrm>
              <a:prstGeom prst="rect">
                <a:avLst/>
              </a:prstGeom>
              <a:effectLst/>
            </p:spPr>
          </p:pic>
          <p:pic>
            <p:nvPicPr>
              <p:cNvPr id="46051" name="線 図形" descr="線 図形"/>
              <p:cNvPicPr>
                <a:picLocks noChangeAspect="0"/>
              </p:cNvPicPr>
              <p:nvPr/>
            </p:nvPicPr>
            <p:blipFill>
              <a:blip r:embed="rId7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0476" y="251364"/>
                <a:ext cx="971740" cy="572600"/>
              </a:xfrm>
              <a:prstGeom prst="rect">
                <a:avLst/>
              </a:prstGeom>
              <a:effectLst/>
            </p:spPr>
          </p:pic>
        </p:grpSp>
        <p:pic>
          <p:nvPicPr>
            <p:cNvPr id="46295" name="接続の線" descr="接続の線"/>
            <p:cNvPicPr>
              <a:picLocks noChangeAspect="0"/>
            </p:cNvPicPr>
            <p:nvPr/>
          </p:nvPicPr>
          <p:blipFill>
            <a:blip r:embed="rId71">
              <a:extLst/>
            </a:blip>
            <a:stretch>
              <a:fillRect/>
            </a:stretch>
          </p:blipFill>
          <p:spPr>
            <a:xfrm>
              <a:off x="682350" y="713562"/>
              <a:ext cx="651254" cy="200462"/>
            </a:xfrm>
            <a:prstGeom prst="rect">
              <a:avLst/>
            </a:prstGeom>
            <a:effectLst/>
          </p:spPr>
        </p:pic>
        <p:sp>
          <p:nvSpPr>
            <p:cNvPr id="46055" name="円形"/>
            <p:cNvSpPr/>
            <p:nvPr/>
          </p:nvSpPr>
          <p:spPr>
            <a:xfrm>
              <a:off x="822093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56" name="円形"/>
            <p:cNvSpPr/>
            <p:nvPr/>
          </p:nvSpPr>
          <p:spPr>
            <a:xfrm>
              <a:off x="962388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73" name="グループ"/>
          <p:cNvGrpSpPr/>
          <p:nvPr/>
        </p:nvGrpSpPr>
        <p:grpSpPr>
          <a:xfrm>
            <a:off x="19493474" y="10396639"/>
            <a:ext cx="1321526" cy="1157439"/>
            <a:chOff x="-44111" y="-44127"/>
            <a:chExt cx="1321524" cy="1157437"/>
          </a:xfrm>
        </p:grpSpPr>
        <p:grpSp>
          <p:nvGrpSpPr>
            <p:cNvPr id="46060" name="図形"/>
            <p:cNvGrpSpPr/>
            <p:nvPr/>
          </p:nvGrpSpPr>
          <p:grpSpPr>
            <a:xfrm rot="21003214">
              <a:off x="30824" y="49773"/>
              <a:ext cx="1171653" cy="969636"/>
              <a:chOff x="0" y="0"/>
              <a:chExt cx="1171652" cy="969634"/>
            </a:xfrm>
          </p:grpSpPr>
          <p:sp>
            <p:nvSpPr>
              <p:cNvPr id="46059" name="図形"/>
              <p:cNvSpPr/>
              <p:nvPr/>
            </p:nvSpPr>
            <p:spPr>
              <a:xfrm>
                <a:off x="38099" y="38099"/>
                <a:ext cx="1095454" cy="8934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58" name="図形 図形" descr="図形 図形"/>
              <p:cNvPicPr>
                <a:picLocks noChangeAspect="0"/>
              </p:cNvPicPr>
              <p:nvPr/>
            </p:nvPicPr>
            <p:blipFill>
              <a:blip r:embed="rId72">
                <a:extLst/>
              </a:blip>
              <a:stretch>
                <a:fillRect/>
              </a:stretch>
            </p:blipFill>
            <p:spPr>
              <a:xfrm>
                <a:off x="-1" y="-1"/>
                <a:ext cx="1171654" cy="969636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69" name="グループ"/>
            <p:cNvGrpSpPr/>
            <p:nvPr/>
          </p:nvGrpSpPr>
          <p:grpSpPr>
            <a:xfrm>
              <a:off x="39061" y="-16384"/>
              <a:ext cx="1165438" cy="1069200"/>
              <a:chOff x="-86910" y="-83331"/>
              <a:chExt cx="1165436" cy="1069199"/>
            </a:xfrm>
          </p:grpSpPr>
          <p:pic>
            <p:nvPicPr>
              <p:cNvPr id="46061" name="線 図形" descr="線 図形"/>
              <p:cNvPicPr>
                <a:picLocks noChangeAspect="0"/>
              </p:cNvPicPr>
              <p:nvPr/>
            </p:nvPicPr>
            <p:blipFill>
              <a:blip r:embed="rId7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5043" y="438192"/>
                <a:ext cx="628268" cy="332001"/>
              </a:xfrm>
              <a:prstGeom prst="rect">
                <a:avLst/>
              </a:prstGeom>
              <a:effectLst/>
            </p:spPr>
          </p:pic>
          <p:pic>
            <p:nvPicPr>
              <p:cNvPr id="46063" name="線 図形" descr="線 図形"/>
              <p:cNvPicPr>
                <a:picLocks noChangeAspect="0"/>
              </p:cNvPicPr>
              <p:nvPr/>
            </p:nvPicPr>
            <p:blipFill>
              <a:blip r:embed="rId7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183" y="420348"/>
                <a:ext cx="705635" cy="346159"/>
              </a:xfrm>
              <a:prstGeom prst="rect">
                <a:avLst/>
              </a:prstGeom>
              <a:effectLst/>
            </p:spPr>
          </p:pic>
          <p:pic>
            <p:nvPicPr>
              <p:cNvPr id="46065" name="線 図形" descr="線 図形"/>
              <p:cNvPicPr>
                <a:picLocks noChangeAspect="0"/>
              </p:cNvPicPr>
              <p:nvPr/>
            </p:nvPicPr>
            <p:blipFill>
              <a:blip r:embed="rId7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6049" y="53710"/>
                <a:ext cx="560091" cy="396834"/>
              </a:xfrm>
              <a:prstGeom prst="rect">
                <a:avLst/>
              </a:prstGeom>
              <a:effectLst/>
            </p:spPr>
          </p:pic>
          <p:pic>
            <p:nvPicPr>
              <p:cNvPr id="46067" name="線 図形" descr="線 図形"/>
              <p:cNvPicPr>
                <a:picLocks noChangeAspect="0"/>
              </p:cNvPicPr>
              <p:nvPr/>
            </p:nvPicPr>
            <p:blipFill>
              <a:blip r:embed="rId7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5020" y="156536"/>
                <a:ext cx="720651" cy="444229"/>
              </a:xfrm>
              <a:prstGeom prst="rect">
                <a:avLst/>
              </a:prstGeom>
              <a:effectLst/>
            </p:spPr>
          </p:pic>
        </p:grpSp>
        <p:pic>
          <p:nvPicPr>
            <p:cNvPr id="46297" name="接続の線" descr="接続の線"/>
            <p:cNvPicPr>
              <a:picLocks noChangeAspect="0"/>
            </p:cNvPicPr>
            <p:nvPr/>
          </p:nvPicPr>
          <p:blipFill>
            <a:blip r:embed="rId77">
              <a:extLst/>
            </a:blip>
            <a:stretch>
              <a:fillRect/>
            </a:stretch>
          </p:blipFill>
          <p:spPr>
            <a:xfrm>
              <a:off x="470092" y="492027"/>
              <a:ext cx="476551" cy="159751"/>
            </a:xfrm>
            <a:prstGeom prst="rect">
              <a:avLst/>
            </a:prstGeom>
            <a:effectLst/>
          </p:spPr>
        </p:pic>
        <p:sp>
          <p:nvSpPr>
            <p:cNvPr id="46071" name="円形"/>
            <p:cNvSpPr/>
            <p:nvPr/>
          </p:nvSpPr>
          <p:spPr>
            <a:xfrm>
              <a:off x="577735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72" name="円形"/>
            <p:cNvSpPr/>
            <p:nvPr/>
          </p:nvSpPr>
          <p:spPr>
            <a:xfrm>
              <a:off x="676329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089" name="グループ"/>
          <p:cNvGrpSpPr/>
          <p:nvPr/>
        </p:nvGrpSpPr>
        <p:grpSpPr>
          <a:xfrm rot="17110851">
            <a:off x="18966787" y="2580688"/>
            <a:ext cx="2374908" cy="2324079"/>
            <a:chOff x="-44108" y="-44108"/>
            <a:chExt cx="2374906" cy="2324078"/>
          </a:xfrm>
        </p:grpSpPr>
        <p:grpSp>
          <p:nvGrpSpPr>
            <p:cNvPr id="46076" name="図形"/>
            <p:cNvGrpSpPr/>
            <p:nvPr/>
          </p:nvGrpSpPr>
          <p:grpSpPr>
            <a:xfrm rot="21003214">
              <a:off x="112973" y="118848"/>
              <a:ext cx="2060744" cy="1998166"/>
              <a:chOff x="0" y="0"/>
              <a:chExt cx="2060742" cy="1998164"/>
            </a:xfrm>
          </p:grpSpPr>
          <p:sp>
            <p:nvSpPr>
              <p:cNvPr id="46075" name="図形"/>
              <p:cNvSpPr/>
              <p:nvPr/>
            </p:nvSpPr>
            <p:spPr>
              <a:xfrm>
                <a:off x="38099" y="38100"/>
                <a:ext cx="1984544" cy="1921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74" name="図形 図形" descr="図形 図形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-1" y="0"/>
                <a:ext cx="2060744" cy="1998165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85" name="グループ"/>
            <p:cNvGrpSpPr/>
            <p:nvPr/>
          </p:nvGrpSpPr>
          <p:grpSpPr>
            <a:xfrm>
              <a:off x="128763" y="162642"/>
              <a:ext cx="2064042" cy="1850751"/>
              <a:chOff x="-83331" y="-83331"/>
              <a:chExt cx="2064040" cy="1850749"/>
            </a:xfrm>
          </p:grpSpPr>
          <p:pic>
            <p:nvPicPr>
              <p:cNvPr id="46077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6079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6081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6083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29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6087" name="円形"/>
            <p:cNvSpPr/>
            <p:nvPr/>
          </p:nvSpPr>
          <p:spPr>
            <a:xfrm>
              <a:off x="1073400" y="947965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088" name="円形"/>
            <p:cNvSpPr/>
            <p:nvPr/>
          </p:nvSpPr>
          <p:spPr>
            <a:xfrm>
              <a:off x="1261372" y="947965"/>
              <a:ext cx="134453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05" name="グループ"/>
          <p:cNvGrpSpPr/>
          <p:nvPr/>
        </p:nvGrpSpPr>
        <p:grpSpPr>
          <a:xfrm rot="18949043">
            <a:off x="4795746" y="5955811"/>
            <a:ext cx="1843392" cy="1804378"/>
            <a:chOff x="-44108" y="-44108"/>
            <a:chExt cx="1843391" cy="1804377"/>
          </a:xfrm>
        </p:grpSpPr>
        <p:grpSp>
          <p:nvGrpSpPr>
            <p:cNvPr id="46092" name="図形"/>
            <p:cNvGrpSpPr/>
            <p:nvPr/>
          </p:nvGrpSpPr>
          <p:grpSpPr>
            <a:xfrm rot="21003214">
              <a:off x="77858" y="82367"/>
              <a:ext cx="1599459" cy="1551427"/>
              <a:chOff x="0" y="0"/>
              <a:chExt cx="1599457" cy="1551425"/>
            </a:xfrm>
          </p:grpSpPr>
          <p:sp>
            <p:nvSpPr>
              <p:cNvPr id="46091" name="図形"/>
              <p:cNvSpPr/>
              <p:nvPr/>
            </p:nvSpPr>
            <p:spPr>
              <a:xfrm>
                <a:off x="38100" y="38100"/>
                <a:ext cx="1523258" cy="1475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090" name="図形 図形" descr="図形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0" y="0"/>
                <a:ext cx="1599458" cy="1551426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01" name="グループ"/>
            <p:cNvGrpSpPr/>
            <p:nvPr/>
          </p:nvGrpSpPr>
          <p:grpSpPr>
            <a:xfrm>
              <a:off x="79464" y="105468"/>
              <a:ext cx="1623018" cy="1459304"/>
              <a:chOff x="-83331" y="-83331"/>
              <a:chExt cx="1623017" cy="1459303"/>
            </a:xfrm>
          </p:grpSpPr>
          <p:pic>
            <p:nvPicPr>
              <p:cNvPr id="46093" name="線 図形" descr="線 図形"/>
              <p:cNvPicPr>
                <a:picLocks noChangeAspect="0"/>
              </p:cNvPicPr>
              <p:nvPr/>
            </p:nvPicPr>
            <p:blipFill>
              <a:blip r:embed="rId2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8903" y="698946"/>
                <a:ext cx="860548" cy="403991"/>
              </a:xfrm>
              <a:prstGeom prst="rect">
                <a:avLst/>
              </a:prstGeom>
              <a:effectLst/>
            </p:spPr>
          </p:pic>
          <p:pic>
            <p:nvPicPr>
              <p:cNvPr id="46095" name="線 図形" descr="線 図形"/>
              <p:cNvPicPr>
                <a:picLocks noChangeAspect="0"/>
              </p:cNvPicPr>
              <p:nvPr/>
            </p:nvPicPr>
            <p:blipFill>
              <a:blip r:embed="rId2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921" y="587480"/>
                <a:ext cx="973766" cy="438504"/>
              </a:xfrm>
              <a:prstGeom prst="rect">
                <a:avLst/>
              </a:prstGeom>
              <a:effectLst/>
            </p:spPr>
          </p:pic>
          <p:pic>
            <p:nvPicPr>
              <p:cNvPr id="46097" name="線 図形" descr="線 図形"/>
              <p:cNvPicPr>
                <a:picLocks noChangeAspect="0"/>
              </p:cNvPicPr>
              <p:nvPr/>
            </p:nvPicPr>
            <p:blipFill>
              <a:blip r:embed="rId3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75404" y="126107"/>
                <a:ext cx="760779" cy="510054"/>
              </a:xfrm>
              <a:prstGeom prst="rect">
                <a:avLst/>
              </a:prstGeom>
              <a:effectLst/>
            </p:spPr>
          </p:pic>
          <p:pic>
            <p:nvPicPr>
              <p:cNvPr id="46099" name="線 図形" descr="線 図形"/>
              <p:cNvPicPr>
                <a:picLocks noChangeAspect="0"/>
              </p:cNvPicPr>
              <p:nvPr/>
            </p:nvPicPr>
            <p:blipFill>
              <a:blip r:embed="rId3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8002" y="196938"/>
                <a:ext cx="995740" cy="584871"/>
              </a:xfrm>
              <a:prstGeom prst="rect">
                <a:avLst/>
              </a:prstGeom>
              <a:effectLst/>
            </p:spPr>
          </p:pic>
        </p:grpSp>
        <p:pic>
          <p:nvPicPr>
            <p:cNvPr id="46301" name="接続の線" descr="接続の線"/>
            <p:cNvPicPr>
              <a:picLocks noChangeAspect="0"/>
            </p:cNvPicPr>
            <p:nvPr/>
          </p:nvPicPr>
          <p:blipFill>
            <a:blip r:embed="rId32">
              <a:extLst/>
            </a:blip>
            <a:stretch>
              <a:fillRect/>
            </a:stretch>
          </p:blipFill>
          <p:spPr>
            <a:xfrm>
              <a:off x="702638" y="734737"/>
              <a:ext cx="667953" cy="204353"/>
            </a:xfrm>
            <a:prstGeom prst="rect">
              <a:avLst/>
            </a:prstGeom>
            <a:effectLst/>
          </p:spPr>
        </p:pic>
        <p:sp>
          <p:nvSpPr>
            <p:cNvPr id="46103" name="円形"/>
            <p:cNvSpPr/>
            <p:nvPr/>
          </p:nvSpPr>
          <p:spPr>
            <a:xfrm>
              <a:off x="823900" y="727621"/>
              <a:ext cx="103201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04" name="円形"/>
            <p:cNvSpPr/>
            <p:nvPr/>
          </p:nvSpPr>
          <p:spPr>
            <a:xfrm>
              <a:off x="968181" y="727621"/>
              <a:ext cx="103200" cy="1032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21" name="グループ"/>
          <p:cNvGrpSpPr/>
          <p:nvPr/>
        </p:nvGrpSpPr>
        <p:grpSpPr>
          <a:xfrm rot="4163718">
            <a:off x="9007343" y="3009800"/>
            <a:ext cx="1497174" cy="1465856"/>
            <a:chOff x="-44108" y="-44108"/>
            <a:chExt cx="1497173" cy="1465855"/>
          </a:xfrm>
        </p:grpSpPr>
        <p:grpSp>
          <p:nvGrpSpPr>
            <p:cNvPr id="46108" name="図形"/>
            <p:cNvGrpSpPr/>
            <p:nvPr/>
          </p:nvGrpSpPr>
          <p:grpSpPr>
            <a:xfrm rot="21003214">
              <a:off x="54985" y="58604"/>
              <a:ext cx="1298987" cy="1260430"/>
              <a:chOff x="0" y="0"/>
              <a:chExt cx="1298986" cy="1260428"/>
            </a:xfrm>
          </p:grpSpPr>
          <p:sp>
            <p:nvSpPr>
              <p:cNvPr id="46107" name="図形"/>
              <p:cNvSpPr/>
              <p:nvPr/>
            </p:nvSpPr>
            <p:spPr>
              <a:xfrm>
                <a:off x="38100" y="38099"/>
                <a:ext cx="1222787" cy="1184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501" fill="norm" stroke="1" extrusionOk="0">
                    <a:moveTo>
                      <a:pt x="19371" y="17125"/>
                    </a:moveTo>
                    <a:cubicBezTo>
                      <a:pt x="19903" y="16722"/>
                      <a:pt x="20651" y="16769"/>
                      <a:pt x="21039" y="16203"/>
                    </a:cubicBezTo>
                    <a:cubicBezTo>
                      <a:pt x="21572" y="15425"/>
                      <a:pt x="20884" y="14428"/>
                      <a:pt x="20844" y="13449"/>
                    </a:cubicBezTo>
                    <a:cubicBezTo>
                      <a:pt x="20820" y="12881"/>
                      <a:pt x="21035" y="12338"/>
                      <a:pt x="21221" y="11810"/>
                    </a:cubicBezTo>
                    <a:cubicBezTo>
                      <a:pt x="21406" y="11285"/>
                      <a:pt x="21566" y="10751"/>
                      <a:pt x="21526" y="10181"/>
                    </a:cubicBezTo>
                    <a:cubicBezTo>
                      <a:pt x="21453" y="9147"/>
                      <a:pt x="20782" y="8430"/>
                      <a:pt x="20459" y="7489"/>
                    </a:cubicBezTo>
                    <a:cubicBezTo>
                      <a:pt x="20158" y="6610"/>
                      <a:pt x="20165" y="5528"/>
                      <a:pt x="19589" y="4870"/>
                    </a:cubicBezTo>
                    <a:cubicBezTo>
                      <a:pt x="19102" y="4312"/>
                      <a:pt x="18361" y="4255"/>
                      <a:pt x="17792" y="3847"/>
                    </a:cubicBezTo>
                    <a:cubicBezTo>
                      <a:pt x="16644" y="3026"/>
                      <a:pt x="16396" y="947"/>
                      <a:pt x="14941" y="768"/>
                    </a:cubicBezTo>
                    <a:cubicBezTo>
                      <a:pt x="14180" y="674"/>
                      <a:pt x="13497" y="1281"/>
                      <a:pt x="12737" y="1213"/>
                    </a:cubicBezTo>
                    <a:cubicBezTo>
                      <a:pt x="11771" y="1126"/>
                      <a:pt x="11116" y="-9"/>
                      <a:pt x="10135" y="0"/>
                    </a:cubicBezTo>
                    <a:cubicBezTo>
                      <a:pt x="9423" y="7"/>
                      <a:pt x="8855" y="636"/>
                      <a:pt x="8182" y="873"/>
                    </a:cubicBezTo>
                    <a:cubicBezTo>
                      <a:pt x="7496" y="1113"/>
                      <a:pt x="6764" y="929"/>
                      <a:pt x="6057" y="1074"/>
                    </a:cubicBezTo>
                    <a:cubicBezTo>
                      <a:pt x="5437" y="1201"/>
                      <a:pt x="4880" y="1564"/>
                      <a:pt x="4320" y="1851"/>
                    </a:cubicBezTo>
                    <a:cubicBezTo>
                      <a:pt x="3363" y="2343"/>
                      <a:pt x="2250" y="2828"/>
                      <a:pt x="2186" y="3937"/>
                    </a:cubicBezTo>
                    <a:cubicBezTo>
                      <a:pt x="2153" y="4497"/>
                      <a:pt x="2440" y="5108"/>
                      <a:pt x="2166" y="5610"/>
                    </a:cubicBezTo>
                    <a:cubicBezTo>
                      <a:pt x="1922" y="6057"/>
                      <a:pt x="1345" y="6161"/>
                      <a:pt x="1124" y="6626"/>
                    </a:cubicBezTo>
                    <a:cubicBezTo>
                      <a:pt x="882" y="7135"/>
                      <a:pt x="1205" y="7726"/>
                      <a:pt x="1168" y="8287"/>
                    </a:cubicBezTo>
                    <a:cubicBezTo>
                      <a:pt x="1102" y="9264"/>
                      <a:pt x="51" y="9817"/>
                      <a:pt x="1" y="10834"/>
                    </a:cubicBezTo>
                    <a:cubicBezTo>
                      <a:pt x="-28" y="11440"/>
                      <a:pt x="330" y="11957"/>
                      <a:pt x="340" y="12553"/>
                    </a:cubicBezTo>
                    <a:cubicBezTo>
                      <a:pt x="350" y="13143"/>
                      <a:pt x="17" y="13768"/>
                      <a:pt x="289" y="14287"/>
                    </a:cubicBezTo>
                    <a:cubicBezTo>
                      <a:pt x="524" y="14734"/>
                      <a:pt x="1057" y="14729"/>
                      <a:pt x="1281" y="15181"/>
                    </a:cubicBezTo>
                    <a:cubicBezTo>
                      <a:pt x="1469" y="15558"/>
                      <a:pt x="1326" y="16083"/>
                      <a:pt x="1540" y="16446"/>
                    </a:cubicBezTo>
                    <a:cubicBezTo>
                      <a:pt x="1879" y="17019"/>
                      <a:pt x="2601" y="16657"/>
                      <a:pt x="2992" y="17121"/>
                    </a:cubicBezTo>
                    <a:cubicBezTo>
                      <a:pt x="3354" y="17550"/>
                      <a:pt x="3137" y="18380"/>
                      <a:pt x="3548" y="18787"/>
                    </a:cubicBezTo>
                    <a:cubicBezTo>
                      <a:pt x="3950" y="19186"/>
                      <a:pt x="4462" y="18821"/>
                      <a:pt x="4930" y="18966"/>
                    </a:cubicBezTo>
                    <a:cubicBezTo>
                      <a:pt x="5408" y="19115"/>
                      <a:pt x="5604" y="19757"/>
                      <a:pt x="6030" y="20038"/>
                    </a:cubicBezTo>
                    <a:cubicBezTo>
                      <a:pt x="6708" y="20486"/>
                      <a:pt x="7517" y="19974"/>
                      <a:pt x="8281" y="20045"/>
                    </a:cubicBezTo>
                    <a:cubicBezTo>
                      <a:pt x="9350" y="20144"/>
                      <a:pt x="10068" y="21318"/>
                      <a:pt x="11130" y="21481"/>
                    </a:cubicBezTo>
                    <a:cubicBezTo>
                      <a:pt x="11839" y="21591"/>
                      <a:pt x="12514" y="21219"/>
                      <a:pt x="13165" y="20861"/>
                    </a:cubicBezTo>
                    <a:cubicBezTo>
                      <a:pt x="13804" y="20509"/>
                      <a:pt x="14459" y="20169"/>
                      <a:pt x="15146" y="20064"/>
                    </a:cubicBezTo>
                    <a:cubicBezTo>
                      <a:pt x="16106" y="19916"/>
                      <a:pt x="17155" y="20174"/>
                      <a:pt x="17901" y="19426"/>
                    </a:cubicBezTo>
                    <a:cubicBezTo>
                      <a:pt x="18519" y="18805"/>
                      <a:pt x="18663" y="17662"/>
                      <a:pt x="19371" y="1712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06" name="図形 図形" descr="図形 図形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0" y="-1"/>
                <a:ext cx="1298987" cy="12604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17" name="グループ"/>
            <p:cNvGrpSpPr/>
            <p:nvPr/>
          </p:nvGrpSpPr>
          <p:grpSpPr>
            <a:xfrm>
              <a:off x="46263" y="68226"/>
              <a:ext cx="1336832" cy="1204788"/>
              <a:chOff x="-84420" y="-83331"/>
              <a:chExt cx="1336831" cy="1204787"/>
            </a:xfrm>
          </p:grpSpPr>
          <p:pic>
            <p:nvPicPr>
              <p:cNvPr id="46109" name="線 図形" descr="線 図形"/>
              <p:cNvPicPr>
                <a:picLocks noChangeAspect="0"/>
              </p:cNvPicPr>
              <p:nvPr/>
            </p:nvPicPr>
            <p:blipFill>
              <a:blip r:embed="rId3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7240" y="543059"/>
                <a:ext cx="715852" cy="357905"/>
              </a:xfrm>
              <a:prstGeom prst="rect">
                <a:avLst/>
              </a:prstGeom>
              <a:effectLst/>
            </p:spPr>
          </p:pic>
          <p:pic>
            <p:nvPicPr>
              <p:cNvPr id="46111" name="線 図形" descr="線 図形"/>
              <p:cNvPicPr>
                <a:picLocks noChangeAspect="0"/>
              </p:cNvPicPr>
              <p:nvPr/>
            </p:nvPicPr>
            <p:blipFill>
              <a:blip r:embed="rId3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4365" y="456341"/>
                <a:ext cx="806737" cy="380978"/>
              </a:xfrm>
              <a:prstGeom prst="rect">
                <a:avLst/>
              </a:prstGeom>
              <a:effectLst/>
            </p:spPr>
          </p:pic>
          <p:pic>
            <p:nvPicPr>
              <p:cNvPr id="46113" name="線 図形" descr="線 図形"/>
              <p:cNvPicPr>
                <a:picLocks noChangeAspect="0"/>
              </p:cNvPicPr>
              <p:nvPr/>
            </p:nvPicPr>
            <p:blipFill>
              <a:blip r:embed="rId3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07612" y="87178"/>
                <a:ext cx="635763" cy="439525"/>
              </a:xfrm>
              <a:prstGeom prst="rect">
                <a:avLst/>
              </a:prstGeom>
              <a:effectLst/>
            </p:spPr>
          </p:pic>
          <p:pic>
            <p:nvPicPr>
              <p:cNvPr id="46115" name="線 図形" descr="線 図形"/>
              <p:cNvPicPr>
                <a:picLocks noChangeAspect="0"/>
              </p:cNvPicPr>
              <p:nvPr/>
            </p:nvPicPr>
            <p:blipFill>
              <a:blip r:embed="rId3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94026" y="144743"/>
                <a:ext cx="824376" cy="497260"/>
              </a:xfrm>
              <a:prstGeom prst="rect">
                <a:avLst/>
              </a:prstGeom>
              <a:effectLst/>
            </p:spPr>
          </p:pic>
        </p:grpSp>
        <p:pic>
          <p:nvPicPr>
            <p:cNvPr id="46303" name="接続の線" descr="接続の線"/>
            <p:cNvPicPr>
              <a:picLocks noChangeAspect="0"/>
            </p:cNvPicPr>
            <p:nvPr/>
          </p:nvPicPr>
          <p:blipFill>
            <a:blip r:embed="rId38">
              <a:extLst/>
            </a:blip>
            <a:stretch>
              <a:fillRect/>
            </a:stretch>
          </p:blipFill>
          <p:spPr>
            <a:xfrm>
              <a:off x="557776" y="583543"/>
              <a:ext cx="548721" cy="176569"/>
            </a:xfrm>
            <a:prstGeom prst="rect">
              <a:avLst/>
            </a:prstGeom>
            <a:effectLst/>
          </p:spPr>
        </p:pic>
        <p:sp>
          <p:nvSpPr>
            <p:cNvPr id="46119" name="円形"/>
            <p:cNvSpPr/>
            <p:nvPr/>
          </p:nvSpPr>
          <p:spPr>
            <a:xfrm>
              <a:off x="66138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20" name="円形"/>
            <p:cNvSpPr/>
            <p:nvPr/>
          </p:nvSpPr>
          <p:spPr>
            <a:xfrm>
              <a:off x="777201" y="584093"/>
              <a:ext cx="82844" cy="8284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37" name="グループ"/>
          <p:cNvGrpSpPr/>
          <p:nvPr/>
        </p:nvGrpSpPr>
        <p:grpSpPr>
          <a:xfrm>
            <a:off x="7893494" y="5105748"/>
            <a:ext cx="2436636" cy="2108776"/>
            <a:chOff x="-44091" y="-44012"/>
            <a:chExt cx="2436634" cy="2108775"/>
          </a:xfrm>
        </p:grpSpPr>
        <p:grpSp>
          <p:nvGrpSpPr>
            <p:cNvPr id="46124" name="図形"/>
            <p:cNvGrpSpPr/>
            <p:nvPr/>
          </p:nvGrpSpPr>
          <p:grpSpPr>
            <a:xfrm rot="21003214">
              <a:off x="91751" y="129724"/>
              <a:ext cx="2164950" cy="1761303"/>
              <a:chOff x="0" y="0"/>
              <a:chExt cx="2164949" cy="1761301"/>
            </a:xfrm>
          </p:grpSpPr>
          <p:sp>
            <p:nvSpPr>
              <p:cNvPr id="46123" name="図形"/>
              <p:cNvSpPr/>
              <p:nvPr/>
            </p:nvSpPr>
            <p:spPr>
              <a:xfrm>
                <a:off x="38099" y="38100"/>
                <a:ext cx="2088751" cy="1685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22" name="図形 図形" descr="図形 図形"/>
              <p:cNvPicPr>
                <a:picLocks noChangeAspect="0"/>
              </p:cNvPicPr>
              <p:nvPr/>
            </p:nvPicPr>
            <p:blipFill>
              <a:blip r:embed="rId39">
                <a:extLst/>
              </a:blip>
              <a:stretch>
                <a:fillRect/>
              </a:stretch>
            </p:blipFill>
            <p:spPr>
              <a:xfrm>
                <a:off x="-1" y="0"/>
                <a:ext cx="2164951" cy="176130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33" name="グループ"/>
            <p:cNvGrpSpPr/>
            <p:nvPr/>
          </p:nvGrpSpPr>
          <p:grpSpPr>
            <a:xfrm>
              <a:off x="153972" y="6097"/>
              <a:ext cx="2064042" cy="1850750"/>
              <a:chOff x="-83331" y="-83331"/>
              <a:chExt cx="2064040" cy="1850749"/>
            </a:xfrm>
          </p:grpSpPr>
          <p:pic>
            <p:nvPicPr>
              <p:cNvPr id="46125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6127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6129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6131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30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6135" name="円形"/>
            <p:cNvSpPr/>
            <p:nvPr/>
          </p:nvSpPr>
          <p:spPr>
            <a:xfrm>
              <a:off x="1098609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36" name="円形"/>
            <p:cNvSpPr/>
            <p:nvPr/>
          </p:nvSpPr>
          <p:spPr>
            <a:xfrm>
              <a:off x="1286582" y="791419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53" name="グループ"/>
          <p:cNvGrpSpPr/>
          <p:nvPr/>
        </p:nvGrpSpPr>
        <p:grpSpPr>
          <a:xfrm rot="18279796">
            <a:off x="10944248" y="3705168"/>
            <a:ext cx="1958128" cy="1697072"/>
            <a:chOff x="-44094" y="-44031"/>
            <a:chExt cx="1958126" cy="1697070"/>
          </a:xfrm>
        </p:grpSpPr>
        <p:grpSp>
          <p:nvGrpSpPr>
            <p:cNvPr id="46140" name="図形"/>
            <p:cNvGrpSpPr/>
            <p:nvPr/>
          </p:nvGrpSpPr>
          <p:grpSpPr>
            <a:xfrm rot="21003214">
              <a:off x="65293" y="95528"/>
              <a:ext cx="1739351" cy="1417951"/>
              <a:chOff x="0" y="0"/>
              <a:chExt cx="1739350" cy="1417949"/>
            </a:xfrm>
          </p:grpSpPr>
          <p:sp>
            <p:nvSpPr>
              <p:cNvPr id="46139" name="図形"/>
              <p:cNvSpPr/>
              <p:nvPr/>
            </p:nvSpPr>
            <p:spPr>
              <a:xfrm>
                <a:off x="38099" y="38099"/>
                <a:ext cx="1663152" cy="13417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38" name="図形 図形" descr="図形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-1" y="-1"/>
                <a:ext cx="1739352" cy="14179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49" name="グループ"/>
            <p:cNvGrpSpPr/>
            <p:nvPr/>
          </p:nvGrpSpPr>
          <p:grpSpPr>
            <a:xfrm>
              <a:off x="105620" y="-12125"/>
              <a:ext cx="1677436" cy="1507605"/>
              <a:chOff x="-83331" y="-83331"/>
              <a:chExt cx="1677435" cy="1507604"/>
            </a:xfrm>
          </p:grpSpPr>
          <p:pic>
            <p:nvPicPr>
              <p:cNvPr id="46141" name="線 図形" descr="線 図形"/>
              <p:cNvPicPr>
                <a:picLocks noChangeAspect="0"/>
              </p:cNvPicPr>
              <p:nvPr/>
            </p:nvPicPr>
            <p:blipFill>
              <a:blip r:embed="rId4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63110" y="728408"/>
                <a:ext cx="887958" cy="412945"/>
              </a:xfrm>
              <a:prstGeom prst="rect">
                <a:avLst/>
              </a:prstGeom>
              <a:effectLst/>
            </p:spPr>
          </p:pic>
          <p:pic>
            <p:nvPicPr>
              <p:cNvPr id="46143" name="線 図形" descr="線 図形"/>
              <p:cNvPicPr>
                <a:picLocks noChangeAspect="0"/>
              </p:cNvPicPr>
              <p:nvPr/>
            </p:nvPicPr>
            <p:blipFill>
              <a:blip r:embed="rId4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248" y="612322"/>
                <a:ext cx="1005406" cy="449401"/>
              </a:xfrm>
              <a:prstGeom prst="rect">
                <a:avLst/>
              </a:prstGeom>
              <a:effectLst/>
            </p:spPr>
          </p:pic>
          <p:pic>
            <p:nvPicPr>
              <p:cNvPr id="46145" name="線 図形" descr="線 図形"/>
              <p:cNvPicPr>
                <a:picLocks noChangeAspect="0"/>
              </p:cNvPicPr>
              <p:nvPr/>
            </p:nvPicPr>
            <p:blipFill>
              <a:blip r:embed="rId4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07189" y="133482"/>
                <a:ext cx="784461" cy="523414"/>
              </a:xfrm>
              <a:prstGeom prst="rect">
                <a:avLst/>
              </a:prstGeom>
              <a:effectLst/>
            </p:spPr>
          </p:pic>
          <p:pic>
            <p:nvPicPr>
              <p:cNvPr id="46147" name="線 図形" descr="線 図形"/>
              <p:cNvPicPr>
                <a:picLocks noChangeAspect="0"/>
              </p:cNvPicPr>
              <p:nvPr/>
            </p:nvPicPr>
            <p:blipFill>
              <a:blip r:embed="rId4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9593" y="206826"/>
                <a:ext cx="1028202" cy="601466"/>
              </a:xfrm>
              <a:prstGeom prst="rect">
                <a:avLst/>
              </a:prstGeom>
              <a:effectLst/>
            </p:spPr>
          </p:pic>
        </p:grpSp>
        <p:pic>
          <p:nvPicPr>
            <p:cNvPr id="46307" name="接続の線" descr="接続の線"/>
            <p:cNvPicPr>
              <a:picLocks noChangeAspect="0"/>
            </p:cNvPicPr>
            <p:nvPr/>
          </p:nvPicPr>
          <p:blipFill>
            <a:blip r:embed="rId45">
              <a:extLst/>
            </a:blip>
            <a:stretch>
              <a:fillRect/>
            </a:stretch>
          </p:blipFill>
          <p:spPr>
            <a:xfrm>
              <a:off x="730080" y="763378"/>
              <a:ext cx="690538" cy="209616"/>
            </a:xfrm>
            <a:prstGeom prst="rect">
              <a:avLst/>
            </a:prstGeom>
            <a:effectLst/>
          </p:spPr>
        </p:pic>
        <p:sp>
          <p:nvSpPr>
            <p:cNvPr id="46151" name="円形"/>
            <p:cNvSpPr/>
            <p:nvPr/>
          </p:nvSpPr>
          <p:spPr>
            <a:xfrm>
              <a:off x="874759" y="630161"/>
              <a:ext cx="107057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52" name="円形"/>
            <p:cNvSpPr/>
            <p:nvPr/>
          </p:nvSpPr>
          <p:spPr>
            <a:xfrm>
              <a:off x="1024431" y="630161"/>
              <a:ext cx="107056" cy="107057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69" name="グループ"/>
          <p:cNvGrpSpPr/>
          <p:nvPr/>
        </p:nvGrpSpPr>
        <p:grpSpPr>
          <a:xfrm rot="16775429">
            <a:off x="15199065" y="7767898"/>
            <a:ext cx="1507736" cy="1309558"/>
            <a:chOff x="-44098" y="-44050"/>
            <a:chExt cx="1507734" cy="1309557"/>
          </a:xfrm>
        </p:grpSpPr>
        <p:grpSp>
          <p:nvGrpSpPr>
            <p:cNvPr id="46156" name="図形"/>
            <p:cNvGrpSpPr/>
            <p:nvPr/>
          </p:nvGrpSpPr>
          <p:grpSpPr>
            <a:xfrm rot="21003214">
              <a:off x="40389" y="63342"/>
              <a:ext cx="1338760" cy="1094773"/>
              <a:chOff x="0" y="0"/>
              <a:chExt cx="1338759" cy="1094771"/>
            </a:xfrm>
          </p:grpSpPr>
          <p:sp>
            <p:nvSpPr>
              <p:cNvPr id="46155" name="図形"/>
              <p:cNvSpPr/>
              <p:nvPr/>
            </p:nvSpPr>
            <p:spPr>
              <a:xfrm>
                <a:off x="38100" y="38100"/>
                <a:ext cx="1262560" cy="1018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194" fill="norm" stroke="1" extrusionOk="0">
                    <a:moveTo>
                      <a:pt x="18064" y="16032"/>
                    </a:moveTo>
                    <a:cubicBezTo>
                      <a:pt x="18795" y="15631"/>
                      <a:pt x="19689" y="16391"/>
                      <a:pt x="20379" y="15845"/>
                    </a:cubicBezTo>
                    <a:cubicBezTo>
                      <a:pt x="21064" y="15302"/>
                      <a:pt x="20852" y="14136"/>
                      <a:pt x="20895" y="13131"/>
                    </a:cubicBezTo>
                    <a:cubicBezTo>
                      <a:pt x="20922" y="12497"/>
                      <a:pt x="21091" y="11886"/>
                      <a:pt x="21254" y="11288"/>
                    </a:cubicBezTo>
                    <a:cubicBezTo>
                      <a:pt x="21416" y="10693"/>
                      <a:pt x="21576" y="10096"/>
                      <a:pt x="21543" y="9457"/>
                    </a:cubicBezTo>
                    <a:cubicBezTo>
                      <a:pt x="21484" y="8293"/>
                      <a:pt x="20842" y="7485"/>
                      <a:pt x="20529" y="6430"/>
                    </a:cubicBezTo>
                    <a:cubicBezTo>
                      <a:pt x="20238" y="5447"/>
                      <a:pt x="20232" y="4236"/>
                      <a:pt x="19702" y="3485"/>
                    </a:cubicBezTo>
                    <a:cubicBezTo>
                      <a:pt x="19246" y="2838"/>
                      <a:pt x="18556" y="2754"/>
                      <a:pt x="17993" y="2336"/>
                    </a:cubicBezTo>
                    <a:cubicBezTo>
                      <a:pt x="17023" y="1615"/>
                      <a:pt x="16400" y="-71"/>
                      <a:pt x="15254" y="3"/>
                    </a:cubicBezTo>
                    <a:cubicBezTo>
                      <a:pt x="14837" y="30"/>
                      <a:pt x="14468" y="332"/>
                      <a:pt x="14055" y="392"/>
                    </a:cubicBezTo>
                    <a:cubicBezTo>
                      <a:pt x="13340" y="497"/>
                      <a:pt x="12609" y="-101"/>
                      <a:pt x="11936" y="264"/>
                    </a:cubicBezTo>
                    <a:cubicBezTo>
                      <a:pt x="11307" y="605"/>
                      <a:pt x="11134" y="1598"/>
                      <a:pt x="10541" y="2010"/>
                    </a:cubicBezTo>
                    <a:cubicBezTo>
                      <a:pt x="9931" y="2434"/>
                      <a:pt x="9137" y="2073"/>
                      <a:pt x="8530" y="2496"/>
                    </a:cubicBezTo>
                    <a:cubicBezTo>
                      <a:pt x="7950" y="2899"/>
                      <a:pt x="7758" y="3864"/>
                      <a:pt x="7099" y="4101"/>
                    </a:cubicBezTo>
                    <a:cubicBezTo>
                      <a:pt x="6282" y="4395"/>
                      <a:pt x="5542" y="3262"/>
                      <a:pt x="4725" y="3555"/>
                    </a:cubicBezTo>
                    <a:cubicBezTo>
                      <a:pt x="4356" y="3688"/>
                      <a:pt x="4096" y="4103"/>
                      <a:pt x="3722" y="4218"/>
                    </a:cubicBezTo>
                    <a:cubicBezTo>
                      <a:pt x="3361" y="4328"/>
                      <a:pt x="2986" y="4130"/>
                      <a:pt x="2620" y="4208"/>
                    </a:cubicBezTo>
                    <a:cubicBezTo>
                      <a:pt x="2141" y="4308"/>
                      <a:pt x="1811" y="4790"/>
                      <a:pt x="1630" y="5350"/>
                    </a:cubicBezTo>
                    <a:cubicBezTo>
                      <a:pt x="1417" y="6005"/>
                      <a:pt x="1356" y="6767"/>
                      <a:pt x="1110" y="7421"/>
                    </a:cubicBezTo>
                    <a:cubicBezTo>
                      <a:pt x="739" y="8405"/>
                      <a:pt x="-24" y="9134"/>
                      <a:pt x="1" y="10285"/>
                    </a:cubicBezTo>
                    <a:cubicBezTo>
                      <a:pt x="15" y="10964"/>
                      <a:pt x="324" y="11547"/>
                      <a:pt x="323" y="12218"/>
                    </a:cubicBezTo>
                    <a:cubicBezTo>
                      <a:pt x="322" y="12882"/>
                      <a:pt x="14" y="13585"/>
                      <a:pt x="274" y="14167"/>
                    </a:cubicBezTo>
                    <a:cubicBezTo>
                      <a:pt x="499" y="14668"/>
                      <a:pt x="1004" y="14664"/>
                      <a:pt x="1218" y="15172"/>
                    </a:cubicBezTo>
                    <a:cubicBezTo>
                      <a:pt x="1396" y="15596"/>
                      <a:pt x="1261" y="16185"/>
                      <a:pt x="1464" y="16594"/>
                    </a:cubicBezTo>
                    <a:cubicBezTo>
                      <a:pt x="1785" y="17240"/>
                      <a:pt x="2467" y="16840"/>
                      <a:pt x="2845" y="17353"/>
                    </a:cubicBezTo>
                    <a:cubicBezTo>
                      <a:pt x="3196" y="17830"/>
                      <a:pt x="3013" y="18747"/>
                      <a:pt x="3373" y="19227"/>
                    </a:cubicBezTo>
                    <a:cubicBezTo>
                      <a:pt x="3731" y="19705"/>
                      <a:pt x="4220" y="19379"/>
                      <a:pt x="4687" y="19428"/>
                    </a:cubicBezTo>
                    <a:cubicBezTo>
                      <a:pt x="5282" y="19490"/>
                      <a:pt x="5735" y="20155"/>
                      <a:pt x="6294" y="20428"/>
                    </a:cubicBezTo>
                    <a:cubicBezTo>
                      <a:pt x="7024" y="20786"/>
                      <a:pt x="7838" y="20488"/>
                      <a:pt x="8600" y="20682"/>
                    </a:cubicBezTo>
                    <a:cubicBezTo>
                      <a:pt x="9351" y="20872"/>
                      <a:pt x="10114" y="21499"/>
                      <a:pt x="10788" y="21014"/>
                    </a:cubicBezTo>
                    <a:cubicBezTo>
                      <a:pt x="11303" y="20644"/>
                      <a:pt x="11412" y="19777"/>
                      <a:pt x="11918" y="19393"/>
                    </a:cubicBezTo>
                    <a:cubicBezTo>
                      <a:pt x="12411" y="19018"/>
                      <a:pt x="13076" y="19257"/>
                      <a:pt x="13566" y="18874"/>
                    </a:cubicBezTo>
                    <a:cubicBezTo>
                      <a:pt x="14020" y="18519"/>
                      <a:pt x="14157" y="17744"/>
                      <a:pt x="14654" y="17469"/>
                    </a:cubicBezTo>
                    <a:cubicBezTo>
                      <a:pt x="15287" y="17119"/>
                      <a:pt x="15984" y="17815"/>
                      <a:pt x="16635" y="17559"/>
                    </a:cubicBezTo>
                    <a:cubicBezTo>
                      <a:pt x="17261" y="17313"/>
                      <a:pt x="17471" y="16357"/>
                      <a:pt x="18064" y="16032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54" name="図形 図形" descr="図形 図形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0" y="0"/>
                <a:ext cx="1338760" cy="10947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65" name="グループ"/>
            <p:cNvGrpSpPr/>
            <p:nvPr/>
          </p:nvGrpSpPr>
          <p:grpSpPr>
            <a:xfrm>
              <a:off x="58702" y="-29276"/>
              <a:ext cx="1314954" cy="1185222"/>
              <a:chOff x="-84738" y="-83331"/>
              <a:chExt cx="1314952" cy="1185221"/>
            </a:xfrm>
          </p:grpSpPr>
          <p:pic>
            <p:nvPicPr>
              <p:cNvPr id="46157" name="線 図形" descr="線 図形"/>
              <p:cNvPicPr>
                <a:picLocks noChangeAspect="0"/>
              </p:cNvPicPr>
              <p:nvPr/>
            </p:nvPicPr>
            <p:blipFill>
              <a:blip r:embed="rId4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35683" y="530937"/>
                <a:ext cx="704672" cy="354598"/>
              </a:xfrm>
              <a:prstGeom prst="rect">
                <a:avLst/>
              </a:prstGeom>
              <a:effectLst/>
            </p:spPr>
          </p:pic>
          <p:pic>
            <p:nvPicPr>
              <p:cNvPr id="46159" name="線 図形" descr="線 図形"/>
              <p:cNvPicPr>
                <a:picLocks noChangeAspect="0"/>
              </p:cNvPicPr>
              <p:nvPr/>
            </p:nvPicPr>
            <p:blipFill>
              <a:blip r:embed="rId4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5314" y="446208"/>
                <a:ext cx="793831" cy="376534"/>
              </a:xfrm>
              <a:prstGeom prst="rect">
                <a:avLst/>
              </a:prstGeom>
              <a:effectLst/>
            </p:spPr>
          </p:pic>
          <p:pic>
            <p:nvPicPr>
              <p:cNvPr id="46161" name="線 図形" descr="線 図形"/>
              <p:cNvPicPr>
                <a:picLocks noChangeAspect="0"/>
              </p:cNvPicPr>
              <p:nvPr/>
            </p:nvPicPr>
            <p:blipFill>
              <a:blip r:embed="rId4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94647" y="84170"/>
                <a:ext cx="626104" cy="434076"/>
              </a:xfrm>
              <a:prstGeom prst="rect">
                <a:avLst/>
              </a:prstGeom>
              <a:effectLst/>
            </p:spPr>
          </p:pic>
          <p:pic>
            <p:nvPicPr>
              <p:cNvPr id="46163" name="線 図形" descr="線 図形"/>
              <p:cNvPicPr>
                <a:picLocks noChangeAspect="0"/>
              </p:cNvPicPr>
              <p:nvPr/>
            </p:nvPicPr>
            <p:blipFill>
              <a:blip r:embed="rId5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85219" y="140710"/>
                <a:ext cx="811136" cy="490491"/>
              </a:xfrm>
              <a:prstGeom prst="rect">
                <a:avLst/>
              </a:prstGeom>
              <a:effectLst/>
            </p:spPr>
          </p:pic>
        </p:grpSp>
        <p:pic>
          <p:nvPicPr>
            <p:cNvPr id="46309" name="接続の線" descr="接続の線"/>
            <p:cNvPicPr>
              <a:picLocks noChangeAspect="0"/>
            </p:cNvPicPr>
            <p:nvPr/>
          </p:nvPicPr>
          <p:blipFill>
            <a:blip r:embed="rId51">
              <a:extLst/>
            </a:blip>
            <a:stretch>
              <a:fillRect/>
            </a:stretch>
          </p:blipFill>
          <p:spPr>
            <a:xfrm>
              <a:off x="546583" y="571861"/>
              <a:ext cx="539508" cy="174422"/>
            </a:xfrm>
            <a:prstGeom prst="rect">
              <a:avLst/>
            </a:prstGeom>
            <a:effectLst/>
          </p:spPr>
        </p:pic>
        <p:sp>
          <p:nvSpPr>
            <p:cNvPr id="46167" name="円形"/>
            <p:cNvSpPr/>
            <p:nvPr/>
          </p:nvSpPr>
          <p:spPr>
            <a:xfrm>
              <a:off x="664062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68" name="円形"/>
            <p:cNvSpPr/>
            <p:nvPr/>
          </p:nvSpPr>
          <p:spPr>
            <a:xfrm>
              <a:off x="777683" y="478379"/>
              <a:ext cx="81271" cy="8127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185" name="グループ"/>
          <p:cNvGrpSpPr/>
          <p:nvPr/>
        </p:nvGrpSpPr>
        <p:grpSpPr>
          <a:xfrm rot="17212683">
            <a:off x="7897949" y="8788627"/>
            <a:ext cx="2427692" cy="2058624"/>
            <a:chOff x="-44108" y="-44108"/>
            <a:chExt cx="2427691" cy="2058622"/>
          </a:xfrm>
        </p:grpSpPr>
        <p:grpSp>
          <p:nvGrpSpPr>
            <p:cNvPr id="46172" name="図形"/>
            <p:cNvGrpSpPr/>
            <p:nvPr/>
          </p:nvGrpSpPr>
          <p:grpSpPr>
            <a:xfrm rot="21003214">
              <a:off x="87340" y="129997"/>
              <a:ext cx="2164795" cy="1710413"/>
              <a:chOff x="0" y="0"/>
              <a:chExt cx="2164793" cy="1710411"/>
            </a:xfrm>
          </p:grpSpPr>
          <p:sp>
            <p:nvSpPr>
              <p:cNvPr id="46171" name="図形"/>
              <p:cNvSpPr/>
              <p:nvPr/>
            </p:nvSpPr>
            <p:spPr>
              <a:xfrm>
                <a:off x="38100" y="38099"/>
                <a:ext cx="2088594" cy="1634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70" name="図形 図形" descr="図形 図形"/>
              <p:cNvPicPr>
                <a:picLocks noChangeAspect="0"/>
              </p:cNvPicPr>
              <p:nvPr/>
            </p:nvPicPr>
            <p:blipFill>
              <a:blip r:embed="rId52">
                <a:extLst/>
              </a:blip>
              <a:stretch>
                <a:fillRect/>
              </a:stretch>
            </p:blipFill>
            <p:spPr>
              <a:xfrm>
                <a:off x="0" y="-1"/>
                <a:ext cx="2164794" cy="171041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81" name="グループ"/>
            <p:cNvGrpSpPr/>
            <p:nvPr/>
          </p:nvGrpSpPr>
          <p:grpSpPr>
            <a:xfrm>
              <a:off x="155214" y="16516"/>
              <a:ext cx="2064042" cy="1850750"/>
              <a:chOff x="-83331" y="-83331"/>
              <a:chExt cx="2064040" cy="1850749"/>
            </a:xfrm>
          </p:grpSpPr>
          <p:pic>
            <p:nvPicPr>
              <p:cNvPr id="46173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37713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6175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6781" y="788805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6177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85871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6179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82980" y="277068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31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6183" name="円形"/>
            <p:cNvSpPr/>
            <p:nvPr/>
          </p:nvSpPr>
          <p:spPr>
            <a:xfrm>
              <a:off x="1099851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184" name="円形"/>
            <p:cNvSpPr/>
            <p:nvPr/>
          </p:nvSpPr>
          <p:spPr>
            <a:xfrm>
              <a:off x="1287824" y="801838"/>
              <a:ext cx="134452" cy="13445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201" name="グループ"/>
          <p:cNvGrpSpPr/>
          <p:nvPr/>
        </p:nvGrpSpPr>
        <p:grpSpPr>
          <a:xfrm rot="16413073">
            <a:off x="3459537" y="9085010"/>
            <a:ext cx="1723896" cy="1465856"/>
            <a:chOff x="-44108" y="-44108"/>
            <a:chExt cx="1723894" cy="1465855"/>
          </a:xfrm>
        </p:grpSpPr>
        <p:grpSp>
          <p:nvGrpSpPr>
            <p:cNvPr id="46188" name="図形"/>
            <p:cNvGrpSpPr/>
            <p:nvPr/>
          </p:nvGrpSpPr>
          <p:grpSpPr>
            <a:xfrm rot="21003214">
              <a:off x="49603" y="79427"/>
              <a:ext cx="1536472" cy="1218784"/>
              <a:chOff x="0" y="0"/>
              <a:chExt cx="1536470" cy="1218782"/>
            </a:xfrm>
          </p:grpSpPr>
          <p:sp>
            <p:nvSpPr>
              <p:cNvPr id="46187" name="図形"/>
              <p:cNvSpPr/>
              <p:nvPr/>
            </p:nvSpPr>
            <p:spPr>
              <a:xfrm>
                <a:off x="38099" y="38100"/>
                <a:ext cx="1460272" cy="114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86" name="図形 図形" descr="図形 図形"/>
              <p:cNvPicPr>
                <a:picLocks noChangeAspect="0"/>
              </p:cNvPicPr>
              <p:nvPr/>
            </p:nvPicPr>
            <p:blipFill>
              <a:blip r:embed="rId53">
                <a:extLst/>
              </a:blip>
              <a:stretch>
                <a:fillRect/>
              </a:stretch>
            </p:blipFill>
            <p:spPr>
              <a:xfrm>
                <a:off x="-1" y="0"/>
                <a:ext cx="1536472" cy="121878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197" name="グループ"/>
            <p:cNvGrpSpPr/>
            <p:nvPr/>
          </p:nvGrpSpPr>
          <p:grpSpPr>
            <a:xfrm>
              <a:off x="83451" y="-13522"/>
              <a:ext cx="1493244" cy="1344118"/>
              <a:chOff x="-83331" y="-83331"/>
              <a:chExt cx="1493242" cy="1344117"/>
            </a:xfrm>
          </p:grpSpPr>
          <p:pic>
            <p:nvPicPr>
              <p:cNvPr id="46189" name="線 図形" descr="線 図形"/>
              <p:cNvPicPr>
                <a:picLocks noChangeAspect="0"/>
              </p:cNvPicPr>
              <p:nvPr/>
            </p:nvPicPr>
            <p:blipFill>
              <a:blip r:embed="rId5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48871" y="628688"/>
                <a:ext cx="795182" cy="382636"/>
              </a:xfrm>
              <a:prstGeom prst="rect">
                <a:avLst/>
              </a:prstGeom>
              <a:effectLst/>
            </p:spPr>
          </p:pic>
          <p:pic>
            <p:nvPicPr>
              <p:cNvPr id="46191" name="線 図形" descr="線 図形"/>
              <p:cNvPicPr>
                <a:picLocks noChangeAspect="0"/>
              </p:cNvPicPr>
              <p:nvPr/>
            </p:nvPicPr>
            <p:blipFill>
              <a:blip r:embed="rId5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2371" y="528239"/>
                <a:ext cx="898311" cy="412516"/>
              </a:xfrm>
              <a:prstGeom prst="rect">
                <a:avLst/>
              </a:prstGeom>
              <a:effectLst/>
            </p:spPr>
          </p:pic>
          <p:pic>
            <p:nvPicPr>
              <p:cNvPr id="46193" name="線 図形" descr="線 図形"/>
              <p:cNvPicPr>
                <a:picLocks noChangeAspect="0"/>
              </p:cNvPicPr>
              <p:nvPr/>
            </p:nvPicPr>
            <p:blipFill>
              <a:blip r:embed="rId5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99605" y="108521"/>
                <a:ext cx="704304" cy="478193"/>
              </a:xfrm>
              <a:prstGeom prst="rect">
                <a:avLst/>
              </a:prstGeom>
              <a:effectLst/>
            </p:spPr>
          </p:pic>
          <p:pic>
            <p:nvPicPr>
              <p:cNvPr id="46195" name="線 図形" descr="線 図形"/>
              <p:cNvPicPr>
                <a:picLocks noChangeAspect="0"/>
              </p:cNvPicPr>
              <p:nvPr/>
            </p:nvPicPr>
            <p:blipFill>
              <a:blip r:embed="rId5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456514" y="173360"/>
                <a:ext cx="918327" cy="545292"/>
              </a:xfrm>
              <a:prstGeom prst="rect">
                <a:avLst/>
              </a:prstGeom>
              <a:effectLst/>
            </p:spPr>
          </p:pic>
        </p:grpSp>
        <p:pic>
          <p:nvPicPr>
            <p:cNvPr id="46313" name="接続の線" descr="接続の線"/>
            <p:cNvPicPr>
              <a:picLocks noChangeAspect="0"/>
            </p:cNvPicPr>
            <p:nvPr/>
          </p:nvPicPr>
          <p:blipFill>
            <a:blip r:embed="rId58">
              <a:extLst/>
            </a:blip>
            <a:stretch>
              <a:fillRect/>
            </a:stretch>
          </p:blipFill>
          <p:spPr>
            <a:xfrm>
              <a:off x="637198" y="666436"/>
              <a:ext cx="614090" cy="191801"/>
            </a:xfrm>
            <a:prstGeom prst="rect">
              <a:avLst/>
            </a:prstGeom>
            <a:effectLst/>
          </p:spPr>
        </p:pic>
        <p:sp>
          <p:nvSpPr>
            <p:cNvPr id="46199" name="円形"/>
            <p:cNvSpPr/>
            <p:nvPr/>
          </p:nvSpPr>
          <p:spPr>
            <a:xfrm>
              <a:off x="768977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200" name="円形"/>
            <p:cNvSpPr/>
            <p:nvPr/>
          </p:nvSpPr>
          <p:spPr>
            <a:xfrm>
              <a:off x="900401" y="560617"/>
              <a:ext cx="94004" cy="9400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217" name="グループ"/>
          <p:cNvGrpSpPr/>
          <p:nvPr/>
        </p:nvGrpSpPr>
        <p:grpSpPr>
          <a:xfrm>
            <a:off x="1864919" y="9863436"/>
            <a:ext cx="1357710" cy="1157438"/>
            <a:chOff x="-44108" y="-44108"/>
            <a:chExt cx="1357708" cy="1157437"/>
          </a:xfrm>
        </p:grpSpPr>
        <p:grpSp>
          <p:nvGrpSpPr>
            <p:cNvPr id="46204" name="図形"/>
            <p:cNvGrpSpPr/>
            <p:nvPr/>
          </p:nvGrpSpPr>
          <p:grpSpPr>
            <a:xfrm rot="21003214">
              <a:off x="29968" y="53116"/>
              <a:ext cx="1209555" cy="962989"/>
              <a:chOff x="0" y="0"/>
              <a:chExt cx="1209553" cy="962988"/>
            </a:xfrm>
          </p:grpSpPr>
          <p:sp>
            <p:nvSpPr>
              <p:cNvPr id="46203" name="図形"/>
              <p:cNvSpPr/>
              <p:nvPr/>
            </p:nvSpPr>
            <p:spPr>
              <a:xfrm>
                <a:off x="38100" y="38099"/>
                <a:ext cx="1133354" cy="886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520" fill="norm" stroke="1" extrusionOk="0">
                    <a:moveTo>
                      <a:pt x="18285" y="15775"/>
                    </a:moveTo>
                    <a:cubicBezTo>
                      <a:pt x="18889" y="15765"/>
                      <a:pt x="19433" y="16428"/>
                      <a:pt x="20026" y="16201"/>
                    </a:cubicBezTo>
                    <a:cubicBezTo>
                      <a:pt x="20714" y="15938"/>
                      <a:pt x="20808" y="14844"/>
                      <a:pt x="20911" y="13879"/>
                    </a:cubicBezTo>
                    <a:cubicBezTo>
                      <a:pt x="20982" y="13223"/>
                      <a:pt x="21120" y="12576"/>
                      <a:pt x="21271" y="11949"/>
                    </a:cubicBezTo>
                    <a:cubicBezTo>
                      <a:pt x="21421" y="11323"/>
                      <a:pt x="21589" y="10702"/>
                      <a:pt x="21561" y="10032"/>
                    </a:cubicBezTo>
                    <a:cubicBezTo>
                      <a:pt x="21509" y="8810"/>
                      <a:pt x="20863" y="7967"/>
                      <a:pt x="20546" y="6863"/>
                    </a:cubicBezTo>
                    <a:cubicBezTo>
                      <a:pt x="20251" y="5836"/>
                      <a:pt x="20241" y="4571"/>
                      <a:pt x="19718" y="3779"/>
                    </a:cubicBezTo>
                    <a:cubicBezTo>
                      <a:pt x="19265" y="3094"/>
                      <a:pt x="18582" y="2990"/>
                      <a:pt x="18008" y="2576"/>
                    </a:cubicBezTo>
                    <a:cubicBezTo>
                      <a:pt x="17035" y="1875"/>
                      <a:pt x="16362" y="261"/>
                      <a:pt x="15266" y="133"/>
                    </a:cubicBezTo>
                    <a:cubicBezTo>
                      <a:pt x="14542" y="49"/>
                      <a:pt x="13888" y="690"/>
                      <a:pt x="13168" y="657"/>
                    </a:cubicBezTo>
                    <a:cubicBezTo>
                      <a:pt x="12467" y="624"/>
                      <a:pt x="11822" y="-63"/>
                      <a:pt x="11117" y="4"/>
                    </a:cubicBezTo>
                    <a:cubicBezTo>
                      <a:pt x="10451" y="68"/>
                      <a:pt x="9903" y="782"/>
                      <a:pt x="9259" y="1031"/>
                    </a:cubicBezTo>
                    <a:cubicBezTo>
                      <a:pt x="8599" y="1286"/>
                      <a:pt x="7900" y="1030"/>
                      <a:pt x="7237" y="1268"/>
                    </a:cubicBezTo>
                    <a:cubicBezTo>
                      <a:pt x="6664" y="1474"/>
                      <a:pt x="6160" y="2036"/>
                      <a:pt x="5584" y="2183"/>
                    </a:cubicBezTo>
                    <a:cubicBezTo>
                      <a:pt x="4802" y="2383"/>
                      <a:pt x="3900" y="1858"/>
                      <a:pt x="3309" y="2737"/>
                    </a:cubicBezTo>
                    <a:cubicBezTo>
                      <a:pt x="2974" y="3235"/>
                      <a:pt x="2923" y="4001"/>
                      <a:pt x="2621" y="4536"/>
                    </a:cubicBezTo>
                    <a:cubicBezTo>
                      <a:pt x="2346" y="5024"/>
                      <a:pt x="1899" y="5229"/>
                      <a:pt x="1630" y="5732"/>
                    </a:cubicBezTo>
                    <a:cubicBezTo>
                      <a:pt x="1301" y="6347"/>
                      <a:pt x="1318" y="7191"/>
                      <a:pt x="1110" y="7901"/>
                    </a:cubicBezTo>
                    <a:cubicBezTo>
                      <a:pt x="798" y="8960"/>
                      <a:pt x="-11" y="9688"/>
                      <a:pt x="0" y="10899"/>
                    </a:cubicBezTo>
                    <a:cubicBezTo>
                      <a:pt x="6" y="11611"/>
                      <a:pt x="321" y="12221"/>
                      <a:pt x="322" y="12923"/>
                    </a:cubicBezTo>
                    <a:cubicBezTo>
                      <a:pt x="323" y="13618"/>
                      <a:pt x="13" y="14354"/>
                      <a:pt x="274" y="14963"/>
                    </a:cubicBezTo>
                    <a:cubicBezTo>
                      <a:pt x="498" y="15489"/>
                      <a:pt x="1004" y="15484"/>
                      <a:pt x="1218" y="16016"/>
                    </a:cubicBezTo>
                    <a:cubicBezTo>
                      <a:pt x="1396" y="16460"/>
                      <a:pt x="1261" y="17077"/>
                      <a:pt x="1464" y="17505"/>
                    </a:cubicBezTo>
                    <a:cubicBezTo>
                      <a:pt x="1786" y="18181"/>
                      <a:pt x="2471" y="17758"/>
                      <a:pt x="2846" y="18299"/>
                    </a:cubicBezTo>
                    <a:cubicBezTo>
                      <a:pt x="3194" y="18801"/>
                      <a:pt x="3002" y="19768"/>
                      <a:pt x="3374" y="20261"/>
                    </a:cubicBezTo>
                    <a:cubicBezTo>
                      <a:pt x="3745" y="20753"/>
                      <a:pt x="4230" y="20368"/>
                      <a:pt x="4690" y="20472"/>
                    </a:cubicBezTo>
                    <a:cubicBezTo>
                      <a:pt x="5276" y="20604"/>
                      <a:pt x="5671" y="21537"/>
                      <a:pt x="6298" y="21520"/>
                    </a:cubicBezTo>
                    <a:cubicBezTo>
                      <a:pt x="6647" y="21510"/>
                      <a:pt x="6927" y="21204"/>
                      <a:pt x="7265" y="21135"/>
                    </a:cubicBezTo>
                    <a:cubicBezTo>
                      <a:pt x="7702" y="21045"/>
                      <a:pt x="8160" y="21379"/>
                      <a:pt x="8587" y="21184"/>
                    </a:cubicBezTo>
                    <a:cubicBezTo>
                      <a:pt x="9160" y="20921"/>
                      <a:pt x="9250" y="19982"/>
                      <a:pt x="9698" y="19494"/>
                    </a:cubicBezTo>
                    <a:cubicBezTo>
                      <a:pt x="10165" y="18986"/>
                      <a:pt x="10869" y="19098"/>
                      <a:pt x="11373" y="18662"/>
                    </a:cubicBezTo>
                    <a:cubicBezTo>
                      <a:pt x="11714" y="18367"/>
                      <a:pt x="11927" y="17845"/>
                      <a:pt x="12317" y="17666"/>
                    </a:cubicBezTo>
                    <a:cubicBezTo>
                      <a:pt x="12701" y="17490"/>
                      <a:pt x="13126" y="17707"/>
                      <a:pt x="13515" y="17552"/>
                    </a:cubicBezTo>
                    <a:cubicBezTo>
                      <a:pt x="13987" y="17364"/>
                      <a:pt x="14253" y="16694"/>
                      <a:pt x="14738" y="16553"/>
                    </a:cubicBezTo>
                    <a:cubicBezTo>
                      <a:pt x="15225" y="16412"/>
                      <a:pt x="15680" y="16873"/>
                      <a:pt x="16174" y="16874"/>
                    </a:cubicBezTo>
                    <a:cubicBezTo>
                      <a:pt x="16967" y="16876"/>
                      <a:pt x="17491" y="15788"/>
                      <a:pt x="18285" y="1577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202" name="図形 図形" descr="図形 図形"/>
              <p:cNvPicPr>
                <a:picLocks noChangeAspect="0"/>
              </p:cNvPicPr>
              <p:nvPr/>
            </p:nvPicPr>
            <p:blipFill>
              <a:blip r:embed="rId59">
                <a:extLst/>
              </a:blip>
              <a:stretch>
                <a:fillRect/>
              </a:stretch>
            </p:blipFill>
            <p:spPr>
              <a:xfrm>
                <a:off x="0" y="-1"/>
                <a:ext cx="1209554" cy="962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213" name="グループ"/>
            <p:cNvGrpSpPr/>
            <p:nvPr/>
          </p:nvGrpSpPr>
          <p:grpSpPr>
            <a:xfrm>
              <a:off x="43027" y="-29151"/>
              <a:ext cx="1199342" cy="1081834"/>
              <a:chOff x="-86417" y="-83331"/>
              <a:chExt cx="1199341" cy="1081832"/>
            </a:xfrm>
          </p:grpSpPr>
          <p:pic>
            <p:nvPicPr>
              <p:cNvPr id="46205" name="線 図形" descr="線 図形"/>
              <p:cNvPicPr>
                <a:picLocks noChangeAspect="0"/>
              </p:cNvPicPr>
              <p:nvPr/>
            </p:nvPicPr>
            <p:blipFill>
              <a:blip r:embed="rId6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7456" y="466882"/>
                <a:ext cx="645594" cy="337125"/>
              </a:xfrm>
              <a:prstGeom prst="rect">
                <a:avLst/>
              </a:prstGeom>
              <a:effectLst/>
            </p:spPr>
          </p:pic>
          <p:pic>
            <p:nvPicPr>
              <p:cNvPr id="46207" name="線 図形" descr="線 図形"/>
              <p:cNvPicPr>
                <a:picLocks noChangeAspect="0"/>
              </p:cNvPicPr>
              <p:nvPr/>
            </p:nvPicPr>
            <p:blipFill>
              <a:blip r:embed="rId61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0330" y="392665"/>
                <a:ext cx="725635" cy="353047"/>
              </a:xfrm>
              <a:prstGeom prst="rect">
                <a:avLst/>
              </a:prstGeom>
              <a:effectLst/>
            </p:spPr>
          </p:pic>
          <p:pic>
            <p:nvPicPr>
              <p:cNvPr id="46209" name="線 図形" descr="線 図形"/>
              <p:cNvPicPr>
                <a:picLocks noChangeAspect="0"/>
              </p:cNvPicPr>
              <p:nvPr/>
            </p:nvPicPr>
            <p:blipFill>
              <a:blip r:embed="rId62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6140" y="68276"/>
                <a:ext cx="575060" cy="405279"/>
              </a:xfrm>
              <a:prstGeom prst="rect">
                <a:avLst/>
              </a:prstGeom>
              <a:effectLst/>
            </p:spPr>
          </p:pic>
          <p:pic>
            <p:nvPicPr>
              <p:cNvPr id="46211" name="線 図形" descr="線 図形"/>
              <p:cNvPicPr>
                <a:picLocks noChangeAspect="0"/>
              </p:cNvPicPr>
              <p:nvPr/>
            </p:nvPicPr>
            <p:blipFill>
              <a:blip r:embed="rId6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38684" y="119400"/>
                <a:ext cx="741169" cy="454719"/>
              </a:xfrm>
              <a:prstGeom prst="rect">
                <a:avLst/>
              </a:prstGeom>
              <a:effectLst/>
            </p:spPr>
          </p:pic>
        </p:grpSp>
        <p:pic>
          <p:nvPicPr>
            <p:cNvPr id="46315" name="接続の線" descr="接続の線"/>
            <p:cNvPicPr>
              <a:picLocks noChangeAspect="0"/>
            </p:cNvPicPr>
            <p:nvPr/>
          </p:nvPicPr>
          <p:blipFill>
            <a:blip r:embed="rId64">
              <a:extLst/>
            </a:blip>
            <a:stretch>
              <a:fillRect/>
            </a:stretch>
          </p:blipFill>
          <p:spPr>
            <a:xfrm>
              <a:off x="487437" y="510130"/>
              <a:ext cx="490828" cy="163078"/>
            </a:xfrm>
            <a:prstGeom prst="rect">
              <a:avLst/>
            </a:prstGeom>
            <a:effectLst/>
          </p:spPr>
        </p:pic>
        <p:sp>
          <p:nvSpPr>
            <p:cNvPr id="46215" name="円形"/>
            <p:cNvSpPr/>
            <p:nvPr/>
          </p:nvSpPr>
          <p:spPr>
            <a:xfrm>
              <a:off x="596823" y="435109"/>
              <a:ext cx="72959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216" name="円形"/>
            <p:cNvSpPr/>
            <p:nvPr/>
          </p:nvSpPr>
          <p:spPr>
            <a:xfrm>
              <a:off x="698824" y="435109"/>
              <a:ext cx="72960" cy="7296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233" name="グループ"/>
          <p:cNvGrpSpPr/>
          <p:nvPr/>
        </p:nvGrpSpPr>
        <p:grpSpPr>
          <a:xfrm rot="20631938">
            <a:off x="16796985" y="8472278"/>
            <a:ext cx="2439567" cy="2126729"/>
            <a:chOff x="-44114" y="-44145"/>
            <a:chExt cx="2439566" cy="2126727"/>
          </a:xfrm>
        </p:grpSpPr>
        <p:grpSp>
          <p:nvGrpSpPr>
            <p:cNvPr id="46220" name="図形"/>
            <p:cNvGrpSpPr/>
            <p:nvPr/>
          </p:nvGrpSpPr>
          <p:grpSpPr>
            <a:xfrm rot="21003214">
              <a:off x="93307" y="129434"/>
              <a:ext cx="2164723" cy="1779569"/>
              <a:chOff x="0" y="0"/>
              <a:chExt cx="2164722" cy="1779568"/>
            </a:xfrm>
          </p:grpSpPr>
          <p:sp>
            <p:nvSpPr>
              <p:cNvPr id="46219" name="図形"/>
              <p:cNvSpPr/>
              <p:nvPr/>
            </p:nvSpPr>
            <p:spPr>
              <a:xfrm>
                <a:off x="38100" y="38100"/>
                <a:ext cx="2088523" cy="1703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218" name="図形 図形" descr="図形 図形"/>
              <p:cNvPicPr>
                <a:picLocks noChangeAspect="0"/>
              </p:cNvPicPr>
              <p:nvPr/>
            </p:nvPicPr>
            <p:blipFill>
              <a:blip r:embed="rId65">
                <a:extLst/>
              </a:blip>
              <a:stretch>
                <a:fillRect/>
              </a:stretch>
            </p:blipFill>
            <p:spPr>
              <a:xfrm>
                <a:off x="0" y="0"/>
                <a:ext cx="2164723" cy="177956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229" name="グループ"/>
            <p:cNvGrpSpPr/>
            <p:nvPr/>
          </p:nvGrpSpPr>
          <p:grpSpPr>
            <a:xfrm>
              <a:off x="156838" y="44307"/>
              <a:ext cx="2064042" cy="1887384"/>
              <a:chOff x="-83331" y="-83331"/>
              <a:chExt cx="2064040" cy="1887383"/>
            </a:xfrm>
          </p:grpSpPr>
          <p:pic>
            <p:nvPicPr>
              <p:cNvPr id="46221" name="線 図形" descr="線 図形"/>
              <p:cNvPicPr>
                <a:picLocks noChangeAspect="0"/>
              </p:cNvPicPr>
              <p:nvPr/>
            </p:nvPicPr>
            <p:blipFill>
              <a:blip r:embed="rId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92995" y="918829"/>
                <a:ext cx="1082686" cy="476558"/>
              </a:xfrm>
              <a:prstGeom prst="rect">
                <a:avLst/>
              </a:prstGeom>
              <a:effectLst/>
            </p:spPr>
          </p:pic>
          <p:pic>
            <p:nvPicPr>
              <p:cNvPr id="46223" name="線 図形" descr="線 図形"/>
              <p:cNvPicPr>
                <a:picLocks noChangeAspect="0"/>
              </p:cNvPicPr>
              <p:nvPr/>
            </p:nvPicPr>
            <p:blipFill>
              <a:blip r:embed="rId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64881" y="871521"/>
                <a:ext cx="1230190" cy="526817"/>
              </a:xfrm>
              <a:prstGeom prst="rect">
                <a:avLst/>
              </a:prstGeom>
              <a:effectLst/>
            </p:spPr>
          </p:pic>
          <p:pic>
            <p:nvPicPr>
              <p:cNvPr id="46225" name="線 図形" descr="線 図形"/>
              <p:cNvPicPr>
                <a:picLocks noChangeAspect="0"/>
              </p:cNvPicPr>
              <p:nvPr/>
            </p:nvPicPr>
            <p:blipFill>
              <a:blip r:embed="rId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1032998" y="166987"/>
                <a:ext cx="952705" cy="618330"/>
              </a:xfrm>
              <a:prstGeom prst="rect">
                <a:avLst/>
              </a:prstGeom>
              <a:effectLst/>
            </p:spPr>
          </p:pic>
          <p:pic>
            <p:nvPicPr>
              <p:cNvPr id="46227" name="線 図形" descr="線 図形"/>
              <p:cNvPicPr>
                <a:picLocks noChangeAspect="0"/>
              </p:cNvPicPr>
              <p:nvPr/>
            </p:nvPicPr>
            <p:blipFill>
              <a:blip r:embed="rId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21080" y="359784"/>
                <a:ext cx="1258818" cy="719371"/>
              </a:xfrm>
              <a:prstGeom prst="rect">
                <a:avLst/>
              </a:prstGeom>
              <a:effectLst/>
            </p:spPr>
          </p:pic>
        </p:grpSp>
        <p:pic>
          <p:nvPicPr>
            <p:cNvPr id="4631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925032" y="966851"/>
              <a:ext cx="850996" cy="247006"/>
            </a:xfrm>
            <a:prstGeom prst="rect">
              <a:avLst/>
            </a:prstGeom>
            <a:effectLst/>
          </p:spPr>
        </p:pic>
        <p:sp>
          <p:nvSpPr>
            <p:cNvPr id="46231" name="円形"/>
            <p:cNvSpPr/>
            <p:nvPr/>
          </p:nvSpPr>
          <p:spPr>
            <a:xfrm>
              <a:off x="1101475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232" name="円形"/>
            <p:cNvSpPr/>
            <p:nvPr/>
          </p:nvSpPr>
          <p:spPr>
            <a:xfrm>
              <a:off x="1289448" y="810746"/>
              <a:ext cx="134452" cy="134452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249" name="グループ"/>
          <p:cNvGrpSpPr/>
          <p:nvPr/>
        </p:nvGrpSpPr>
        <p:grpSpPr>
          <a:xfrm rot="3755186">
            <a:off x="6900213" y="10954390"/>
            <a:ext cx="1843164" cy="1609675"/>
            <a:chOff x="-44113" y="-44135"/>
            <a:chExt cx="1843162" cy="1609673"/>
          </a:xfrm>
        </p:grpSpPr>
        <p:grpSp>
          <p:nvGrpSpPr>
            <p:cNvPr id="46236" name="図形"/>
            <p:cNvGrpSpPr/>
            <p:nvPr/>
          </p:nvGrpSpPr>
          <p:grpSpPr>
            <a:xfrm rot="21003214">
              <a:off x="59976" y="86940"/>
              <a:ext cx="1634984" cy="1347522"/>
              <a:chOff x="0" y="0"/>
              <a:chExt cx="1634983" cy="1347520"/>
            </a:xfrm>
          </p:grpSpPr>
          <p:sp>
            <p:nvSpPr>
              <p:cNvPr id="46235" name="図形"/>
              <p:cNvSpPr/>
              <p:nvPr/>
            </p:nvSpPr>
            <p:spPr>
              <a:xfrm>
                <a:off x="38099" y="38100"/>
                <a:ext cx="1558785" cy="12713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234" name="図形 図形" descr="図形 図形"/>
              <p:cNvPicPr>
                <a:picLocks noChangeAspect="0"/>
              </p:cNvPicPr>
              <p:nvPr/>
            </p:nvPicPr>
            <p:blipFill>
              <a:blip r:embed="rId66">
                <a:extLst/>
              </a:blip>
              <a:stretch>
                <a:fillRect/>
              </a:stretch>
            </p:blipFill>
            <p:spPr>
              <a:xfrm>
                <a:off x="0" y="0"/>
                <a:ext cx="1634984" cy="13475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245" name="グループ"/>
            <p:cNvGrpSpPr/>
            <p:nvPr/>
          </p:nvGrpSpPr>
          <p:grpSpPr>
            <a:xfrm>
              <a:off x="95921" y="11932"/>
              <a:ext cx="1582785" cy="1450936"/>
              <a:chOff x="-83331" y="-83331"/>
              <a:chExt cx="1582784" cy="1450934"/>
            </a:xfrm>
          </p:grpSpPr>
          <p:pic>
            <p:nvPicPr>
              <p:cNvPr id="46237" name="線 図形" descr="線 図形"/>
              <p:cNvPicPr>
                <a:picLocks noChangeAspect="0"/>
              </p:cNvPicPr>
              <p:nvPr/>
            </p:nvPicPr>
            <p:blipFill>
              <a:blip r:embed="rId67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55793" y="663070"/>
                <a:ext cx="840284" cy="397371"/>
              </a:xfrm>
              <a:prstGeom prst="rect">
                <a:avLst/>
              </a:prstGeom>
              <a:effectLst/>
            </p:spPr>
          </p:pic>
          <p:pic>
            <p:nvPicPr>
              <p:cNvPr id="46239" name="線 図形" descr="線 図形"/>
              <p:cNvPicPr>
                <a:picLocks noChangeAspect="0"/>
              </p:cNvPicPr>
              <p:nvPr/>
            </p:nvPicPr>
            <p:blipFill>
              <a:blip r:embed="rId68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636" y="630849"/>
                <a:ext cx="950374" cy="430448"/>
              </a:xfrm>
              <a:prstGeom prst="rect">
                <a:avLst/>
              </a:prstGeom>
              <a:effectLst/>
            </p:spPr>
          </p:pic>
          <p:pic>
            <p:nvPicPr>
              <p:cNvPr id="46241" name="線 図形" descr="線 図形"/>
              <p:cNvPicPr>
                <a:picLocks noChangeAspect="0"/>
              </p:cNvPicPr>
              <p:nvPr/>
            </p:nvPicPr>
            <p:blipFill>
              <a:blip r:embed="rId69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751905" y="106561"/>
                <a:ext cx="743270" cy="500176"/>
              </a:xfrm>
              <a:prstGeom prst="rect">
                <a:avLst/>
              </a:prstGeom>
              <a:effectLst/>
            </p:spPr>
          </p:pic>
          <p:pic>
            <p:nvPicPr>
              <p:cNvPr id="46243" name="線 図形" descr="線 図形"/>
              <p:cNvPicPr>
                <a:picLocks noChangeAspect="0"/>
              </p:cNvPicPr>
              <p:nvPr/>
            </p:nvPicPr>
            <p:blipFill>
              <a:blip r:embed="rId70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20476" y="251364"/>
                <a:ext cx="971740" cy="572600"/>
              </a:xfrm>
              <a:prstGeom prst="rect">
                <a:avLst/>
              </a:prstGeom>
              <a:effectLst/>
            </p:spPr>
          </p:pic>
        </p:grpSp>
        <p:pic>
          <p:nvPicPr>
            <p:cNvPr id="46319" name="接続の線" descr="接続の線"/>
            <p:cNvPicPr>
              <a:picLocks noChangeAspect="0"/>
            </p:cNvPicPr>
            <p:nvPr/>
          </p:nvPicPr>
          <p:blipFill>
            <a:blip r:embed="rId71">
              <a:extLst/>
            </a:blip>
            <a:stretch>
              <a:fillRect/>
            </a:stretch>
          </p:blipFill>
          <p:spPr>
            <a:xfrm>
              <a:off x="682350" y="713562"/>
              <a:ext cx="651254" cy="200462"/>
            </a:xfrm>
            <a:prstGeom prst="rect">
              <a:avLst/>
            </a:prstGeom>
            <a:effectLst/>
          </p:spPr>
        </p:pic>
        <p:sp>
          <p:nvSpPr>
            <p:cNvPr id="46247" name="円形"/>
            <p:cNvSpPr/>
            <p:nvPr/>
          </p:nvSpPr>
          <p:spPr>
            <a:xfrm>
              <a:off x="822093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248" name="円形"/>
            <p:cNvSpPr/>
            <p:nvPr/>
          </p:nvSpPr>
          <p:spPr>
            <a:xfrm>
              <a:off x="962388" y="605105"/>
              <a:ext cx="100350" cy="10035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grpSp>
        <p:nvGrpSpPr>
          <p:cNvPr id="46265" name="グループ"/>
          <p:cNvGrpSpPr/>
          <p:nvPr/>
        </p:nvGrpSpPr>
        <p:grpSpPr>
          <a:xfrm rot="2014021">
            <a:off x="14955033" y="11893365"/>
            <a:ext cx="1321525" cy="1157438"/>
            <a:chOff x="-44111" y="-44127"/>
            <a:chExt cx="1321524" cy="1157437"/>
          </a:xfrm>
        </p:grpSpPr>
        <p:grpSp>
          <p:nvGrpSpPr>
            <p:cNvPr id="46252" name="図形"/>
            <p:cNvGrpSpPr/>
            <p:nvPr/>
          </p:nvGrpSpPr>
          <p:grpSpPr>
            <a:xfrm rot="21003214">
              <a:off x="30824" y="49773"/>
              <a:ext cx="1171653" cy="969636"/>
              <a:chOff x="0" y="0"/>
              <a:chExt cx="1171652" cy="969634"/>
            </a:xfrm>
          </p:grpSpPr>
          <p:sp>
            <p:nvSpPr>
              <p:cNvPr id="46251" name="図形"/>
              <p:cNvSpPr/>
              <p:nvPr/>
            </p:nvSpPr>
            <p:spPr>
              <a:xfrm>
                <a:off x="38099" y="38099"/>
                <a:ext cx="1095454" cy="8934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0995" fill="norm" stroke="1" extrusionOk="0">
                    <a:moveTo>
                      <a:pt x="18440" y="16185"/>
                    </a:moveTo>
                    <a:cubicBezTo>
                      <a:pt x="18915" y="15693"/>
                      <a:pt x="19550" y="15654"/>
                      <a:pt x="20028" y="15169"/>
                    </a:cubicBezTo>
                    <a:cubicBezTo>
                      <a:pt x="20521" y="14668"/>
                      <a:pt x="20745" y="13829"/>
                      <a:pt x="20913" y="12995"/>
                    </a:cubicBezTo>
                    <a:cubicBezTo>
                      <a:pt x="21034" y="12394"/>
                      <a:pt x="21134" y="11778"/>
                      <a:pt x="21272" y="11189"/>
                    </a:cubicBezTo>
                    <a:cubicBezTo>
                      <a:pt x="21411" y="10599"/>
                      <a:pt x="21587" y="10022"/>
                      <a:pt x="21562" y="9395"/>
                    </a:cubicBezTo>
                    <a:cubicBezTo>
                      <a:pt x="21517" y="8249"/>
                      <a:pt x="20859" y="7464"/>
                      <a:pt x="20547" y="6428"/>
                    </a:cubicBezTo>
                    <a:cubicBezTo>
                      <a:pt x="20257" y="5462"/>
                      <a:pt x="20269" y="4265"/>
                      <a:pt x="19720" y="3542"/>
                    </a:cubicBezTo>
                    <a:cubicBezTo>
                      <a:pt x="19252" y="2927"/>
                      <a:pt x="18541" y="2883"/>
                      <a:pt x="18009" y="2416"/>
                    </a:cubicBezTo>
                    <a:cubicBezTo>
                      <a:pt x="17026" y="1552"/>
                      <a:pt x="16437" y="-538"/>
                      <a:pt x="15267" y="129"/>
                    </a:cubicBezTo>
                    <a:cubicBezTo>
                      <a:pt x="14803" y="394"/>
                      <a:pt x="14609" y="1144"/>
                      <a:pt x="14086" y="1250"/>
                    </a:cubicBezTo>
                    <a:cubicBezTo>
                      <a:pt x="13661" y="1337"/>
                      <a:pt x="13227" y="900"/>
                      <a:pt x="12828" y="1144"/>
                    </a:cubicBezTo>
                    <a:cubicBezTo>
                      <a:pt x="12543" y="1318"/>
                      <a:pt x="12468" y="1764"/>
                      <a:pt x="12202" y="1971"/>
                    </a:cubicBezTo>
                    <a:cubicBezTo>
                      <a:pt x="11919" y="2190"/>
                      <a:pt x="11547" y="2057"/>
                      <a:pt x="11237" y="2203"/>
                    </a:cubicBezTo>
                    <a:cubicBezTo>
                      <a:pt x="10773" y="2420"/>
                      <a:pt x="10633" y="3124"/>
                      <a:pt x="10197" y="3399"/>
                    </a:cubicBezTo>
                    <a:cubicBezTo>
                      <a:pt x="9707" y="3710"/>
                      <a:pt x="9074" y="3343"/>
                      <a:pt x="8600" y="3701"/>
                    </a:cubicBezTo>
                    <a:cubicBezTo>
                      <a:pt x="8292" y="3934"/>
                      <a:pt x="8147" y="4431"/>
                      <a:pt x="7788" y="4543"/>
                    </a:cubicBezTo>
                    <a:cubicBezTo>
                      <a:pt x="7397" y="4665"/>
                      <a:pt x="7028" y="4239"/>
                      <a:pt x="6633" y="4342"/>
                    </a:cubicBezTo>
                    <a:cubicBezTo>
                      <a:pt x="6245" y="4444"/>
                      <a:pt x="6067" y="5007"/>
                      <a:pt x="5686" y="5143"/>
                    </a:cubicBezTo>
                    <a:cubicBezTo>
                      <a:pt x="5091" y="5357"/>
                      <a:pt x="4580" y="4423"/>
                      <a:pt x="3965" y="4793"/>
                    </a:cubicBezTo>
                    <a:cubicBezTo>
                      <a:pt x="3613" y="5004"/>
                      <a:pt x="3552" y="5599"/>
                      <a:pt x="3194" y="5800"/>
                    </a:cubicBezTo>
                    <a:cubicBezTo>
                      <a:pt x="2563" y="6154"/>
                      <a:pt x="2005" y="5051"/>
                      <a:pt x="1373" y="5315"/>
                    </a:cubicBezTo>
                    <a:cubicBezTo>
                      <a:pt x="751" y="5575"/>
                      <a:pt x="928" y="6557"/>
                      <a:pt x="852" y="7345"/>
                    </a:cubicBezTo>
                    <a:cubicBezTo>
                      <a:pt x="753" y="8371"/>
                      <a:pt x="-13" y="9148"/>
                      <a:pt x="1" y="10206"/>
                    </a:cubicBezTo>
                    <a:cubicBezTo>
                      <a:pt x="9" y="10865"/>
                      <a:pt x="327" y="11446"/>
                      <a:pt x="323" y="12100"/>
                    </a:cubicBezTo>
                    <a:cubicBezTo>
                      <a:pt x="320" y="12752"/>
                      <a:pt x="10" y="13439"/>
                      <a:pt x="274" y="14010"/>
                    </a:cubicBezTo>
                    <a:cubicBezTo>
                      <a:pt x="501" y="14498"/>
                      <a:pt x="1005" y="14499"/>
                      <a:pt x="1218" y="14995"/>
                    </a:cubicBezTo>
                    <a:cubicBezTo>
                      <a:pt x="1397" y="15411"/>
                      <a:pt x="1262" y="15988"/>
                      <a:pt x="1465" y="16389"/>
                    </a:cubicBezTo>
                    <a:cubicBezTo>
                      <a:pt x="1786" y="17023"/>
                      <a:pt x="2470" y="16629"/>
                      <a:pt x="2847" y="17133"/>
                    </a:cubicBezTo>
                    <a:cubicBezTo>
                      <a:pt x="3196" y="17599"/>
                      <a:pt x="3019" y="18497"/>
                      <a:pt x="3375" y="18969"/>
                    </a:cubicBezTo>
                    <a:cubicBezTo>
                      <a:pt x="3739" y="19451"/>
                      <a:pt x="4221" y="19123"/>
                      <a:pt x="4691" y="19166"/>
                    </a:cubicBezTo>
                    <a:cubicBezTo>
                      <a:pt x="5265" y="19218"/>
                      <a:pt x="5736" y="19914"/>
                      <a:pt x="6299" y="20147"/>
                    </a:cubicBezTo>
                    <a:cubicBezTo>
                      <a:pt x="7002" y="20437"/>
                      <a:pt x="7728" y="20048"/>
                      <a:pt x="8441" y="20154"/>
                    </a:cubicBezTo>
                    <a:cubicBezTo>
                      <a:pt x="9182" y="20264"/>
                      <a:pt x="9849" y="20900"/>
                      <a:pt x="10597" y="20985"/>
                    </a:cubicBezTo>
                    <a:cubicBezTo>
                      <a:pt x="11271" y="21062"/>
                      <a:pt x="11911" y="20683"/>
                      <a:pt x="12534" y="20301"/>
                    </a:cubicBezTo>
                    <a:cubicBezTo>
                      <a:pt x="13147" y="19926"/>
                      <a:pt x="13768" y="19546"/>
                      <a:pt x="14419" y="19423"/>
                    </a:cubicBezTo>
                    <a:cubicBezTo>
                      <a:pt x="15329" y="19252"/>
                      <a:pt x="16318" y="19526"/>
                      <a:pt x="17041" y="18720"/>
                    </a:cubicBezTo>
                    <a:cubicBezTo>
                      <a:pt x="17639" y="18053"/>
                      <a:pt x="17816" y="16833"/>
                      <a:pt x="18440" y="16185"/>
                    </a:cubicBezTo>
                    <a:close/>
                  </a:path>
                </a:pathLst>
              </a:custGeom>
              <a:solidFill>
                <a:srgbClr val="FFE9B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250" name="図形 図形" descr="図形 図形"/>
              <p:cNvPicPr>
                <a:picLocks noChangeAspect="0"/>
              </p:cNvPicPr>
              <p:nvPr/>
            </p:nvPicPr>
            <p:blipFill>
              <a:blip r:embed="rId72">
                <a:extLst/>
              </a:blip>
              <a:stretch>
                <a:fillRect/>
              </a:stretch>
            </p:blipFill>
            <p:spPr>
              <a:xfrm>
                <a:off x="-1" y="-1"/>
                <a:ext cx="1171654" cy="969636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261" name="グループ"/>
            <p:cNvGrpSpPr/>
            <p:nvPr/>
          </p:nvGrpSpPr>
          <p:grpSpPr>
            <a:xfrm>
              <a:off x="39061" y="-16384"/>
              <a:ext cx="1165438" cy="1069200"/>
              <a:chOff x="-86910" y="-83331"/>
              <a:chExt cx="1165436" cy="1069199"/>
            </a:xfrm>
          </p:grpSpPr>
          <p:pic>
            <p:nvPicPr>
              <p:cNvPr id="46253" name="線 図形" descr="線 図形"/>
              <p:cNvPicPr>
                <a:picLocks noChangeAspect="0"/>
              </p:cNvPicPr>
              <p:nvPr/>
            </p:nvPicPr>
            <p:blipFill>
              <a:blip r:embed="rId73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-125043" y="438192"/>
                <a:ext cx="628268" cy="332001"/>
              </a:xfrm>
              <a:prstGeom prst="rect">
                <a:avLst/>
              </a:prstGeom>
              <a:effectLst/>
            </p:spPr>
          </p:pic>
          <p:pic>
            <p:nvPicPr>
              <p:cNvPr id="46255" name="線 図形" descr="線 図形"/>
              <p:cNvPicPr>
                <a:picLocks noChangeAspect="0"/>
              </p:cNvPicPr>
              <p:nvPr/>
            </p:nvPicPr>
            <p:blipFill>
              <a:blip r:embed="rId74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8183" y="420348"/>
                <a:ext cx="705635" cy="346159"/>
              </a:xfrm>
              <a:prstGeom prst="rect">
                <a:avLst/>
              </a:prstGeom>
              <a:effectLst/>
            </p:spPr>
          </p:pic>
          <p:pic>
            <p:nvPicPr>
              <p:cNvPr id="46257" name="線 図形" descr="線 図形"/>
              <p:cNvPicPr>
                <a:picLocks noChangeAspect="0"/>
              </p:cNvPicPr>
              <p:nvPr/>
            </p:nvPicPr>
            <p:blipFill>
              <a:blip r:embed="rId75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506049" y="53710"/>
                <a:ext cx="560091" cy="396834"/>
              </a:xfrm>
              <a:prstGeom prst="rect">
                <a:avLst/>
              </a:prstGeom>
              <a:effectLst/>
            </p:spPr>
          </p:pic>
          <p:pic>
            <p:nvPicPr>
              <p:cNvPr id="46259" name="線 図形" descr="線 図形"/>
              <p:cNvPicPr>
                <a:picLocks noChangeAspect="0"/>
              </p:cNvPicPr>
              <p:nvPr/>
            </p:nvPicPr>
            <p:blipFill>
              <a:blip r:embed="rId76">
                <a:alphaModFix amt="58537"/>
                <a:extLst/>
              </a:blip>
              <a:stretch>
                <a:fillRect/>
              </a:stretch>
            </p:blipFill>
            <p:spPr>
              <a:xfrm rot="4013005">
                <a:off x="345020" y="156536"/>
                <a:ext cx="720651" cy="444229"/>
              </a:xfrm>
              <a:prstGeom prst="rect">
                <a:avLst/>
              </a:prstGeom>
              <a:effectLst/>
            </p:spPr>
          </p:pic>
        </p:grpSp>
        <p:pic>
          <p:nvPicPr>
            <p:cNvPr id="46321" name="接続の線" descr="接続の線"/>
            <p:cNvPicPr>
              <a:picLocks noChangeAspect="0"/>
            </p:cNvPicPr>
            <p:nvPr/>
          </p:nvPicPr>
          <p:blipFill>
            <a:blip r:embed="rId77">
              <a:extLst/>
            </a:blip>
            <a:stretch>
              <a:fillRect/>
            </a:stretch>
          </p:blipFill>
          <p:spPr>
            <a:xfrm>
              <a:off x="470092" y="492027"/>
              <a:ext cx="476551" cy="159751"/>
            </a:xfrm>
            <a:prstGeom prst="rect">
              <a:avLst/>
            </a:prstGeom>
            <a:effectLst/>
          </p:spPr>
        </p:pic>
        <p:sp>
          <p:nvSpPr>
            <p:cNvPr id="46263" name="円形"/>
            <p:cNvSpPr/>
            <p:nvPr/>
          </p:nvSpPr>
          <p:spPr>
            <a:xfrm>
              <a:off x="577735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6264" name="円形"/>
            <p:cNvSpPr/>
            <p:nvPr/>
          </p:nvSpPr>
          <p:spPr>
            <a:xfrm>
              <a:off x="676329" y="425244"/>
              <a:ext cx="70522" cy="70523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</p:grpSp>
      <p:sp>
        <p:nvSpPr>
          <p:cNvPr id="46266" name="相似の問題です"/>
          <p:cNvSpPr txBox="1"/>
          <p:nvPr/>
        </p:nvSpPr>
        <p:spPr>
          <a:xfrm>
            <a:off x="9961562" y="11727501"/>
            <a:ext cx="4511676" cy="7715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900">
                <a:solidFill>
                  <a:srgbClr val="FF0000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相似の問題です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72" name="グループ"/>
          <p:cNvGrpSpPr/>
          <p:nvPr/>
        </p:nvGrpSpPr>
        <p:grpSpPr>
          <a:xfrm>
            <a:off x="-7963829" y="2243283"/>
            <a:ext cx="40879760" cy="14781692"/>
            <a:chOff x="-149470" y="-149469"/>
            <a:chExt cx="40879759" cy="14781690"/>
          </a:xfrm>
        </p:grpSpPr>
        <p:grpSp>
          <p:nvGrpSpPr>
            <p:cNvPr id="46326" name="四角形"/>
            <p:cNvGrpSpPr/>
            <p:nvPr/>
          </p:nvGrpSpPr>
          <p:grpSpPr>
            <a:xfrm>
              <a:off x="2992524" y="198783"/>
              <a:ext cx="35120053" cy="14433439"/>
              <a:chOff x="0" y="0"/>
              <a:chExt cx="35120051" cy="14433438"/>
            </a:xfrm>
          </p:grpSpPr>
          <p:sp>
            <p:nvSpPr>
              <p:cNvPr id="46325" name="四角形"/>
              <p:cNvSpPr/>
              <p:nvPr/>
            </p:nvSpPr>
            <p:spPr>
              <a:xfrm>
                <a:off x="120650" y="120650"/>
                <a:ext cx="34878752" cy="14192139"/>
              </a:xfrm>
              <a:prstGeom prst="rect">
                <a:avLst/>
              </a:prstGeom>
              <a:solidFill>
                <a:srgbClr val="F2E0B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6324" name="四角形 四角形" descr="四角形 四角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0" y="0"/>
                <a:ext cx="35120052" cy="1443343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371" name="グループ"/>
            <p:cNvGrpSpPr/>
            <p:nvPr/>
          </p:nvGrpSpPr>
          <p:grpSpPr>
            <a:xfrm>
              <a:off x="-149471" y="-149470"/>
              <a:ext cx="40879760" cy="13240382"/>
              <a:chOff x="-149469" y="-149469"/>
              <a:chExt cx="40879758" cy="13240381"/>
            </a:xfrm>
          </p:grpSpPr>
          <p:pic>
            <p:nvPicPr>
              <p:cNvPr id="46327" name="線 線" descr="線 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16200000">
                <a:off x="14062908" y="6490865"/>
                <a:ext cx="12455002" cy="215901"/>
              </a:xfrm>
              <a:prstGeom prst="rect">
                <a:avLst/>
              </a:prstGeom>
              <a:effectLst/>
            </p:spPr>
          </p:pic>
          <p:grpSp>
            <p:nvGrpSpPr>
              <p:cNvPr id="46349" name="グループ"/>
              <p:cNvGrpSpPr/>
              <p:nvPr/>
            </p:nvGrpSpPr>
            <p:grpSpPr>
              <a:xfrm>
                <a:off x="21426950" y="-149470"/>
                <a:ext cx="19303339" cy="13000749"/>
                <a:chOff x="-114185" y="-149469"/>
                <a:chExt cx="19303337" cy="13000748"/>
              </a:xfrm>
            </p:grpSpPr>
            <p:pic>
              <p:nvPicPr>
                <p:cNvPr id="4632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14532026">
                  <a:off x="2936409" y="4931310"/>
                  <a:ext cx="11834222" cy="2384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3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12886396">
                  <a:off x="9854873" y="2695753"/>
                  <a:ext cx="9111632" cy="25936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3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15268175">
                  <a:off x="-2570168" y="5815862"/>
                  <a:ext cx="12543641" cy="15659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3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15440698">
                  <a:off x="-3958231" y="5938560"/>
                  <a:ext cx="12511706" cy="132051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3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15995142">
                  <a:off x="-5714979" y="6340724"/>
                  <a:ext cx="12458848" cy="5161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3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15227424">
                  <a:off x="-490462" y="5366673"/>
                  <a:ext cx="11594784" cy="1514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41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14807847">
                  <a:off x="1412308" y="5099655"/>
                  <a:ext cx="11712865" cy="20481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43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14405010">
                  <a:off x="4510459" y="4764441"/>
                  <a:ext cx="12829272" cy="27185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4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13500000">
                  <a:off x="7145419" y="3880996"/>
                  <a:ext cx="11264393" cy="30820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4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12795461">
                  <a:off x="11744572" y="1723324"/>
                  <a:ext cx="7469294" cy="214066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370" name="グループ"/>
              <p:cNvGrpSpPr/>
              <p:nvPr/>
            </p:nvGrpSpPr>
            <p:grpSpPr>
              <a:xfrm flipH="1">
                <a:off x="-149470" y="90163"/>
                <a:ext cx="19303339" cy="13000749"/>
                <a:chOff x="-114185" y="-149469"/>
                <a:chExt cx="19303337" cy="13000748"/>
              </a:xfrm>
            </p:grpSpPr>
            <p:pic>
              <p:nvPicPr>
                <p:cNvPr id="4635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14532026">
                  <a:off x="2936409" y="4931310"/>
                  <a:ext cx="11834222" cy="2384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5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12886396">
                  <a:off x="9854873" y="2695753"/>
                  <a:ext cx="9111632" cy="25936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5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15268175">
                  <a:off x="-2570168" y="5815862"/>
                  <a:ext cx="12543641" cy="15659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5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15440698">
                  <a:off x="-3958231" y="5938560"/>
                  <a:ext cx="12511706" cy="132051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5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15995142">
                  <a:off x="-5714979" y="6340724"/>
                  <a:ext cx="12458848" cy="5161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6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15227424">
                  <a:off x="-490462" y="5366673"/>
                  <a:ext cx="11594784" cy="1514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62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14807847">
                  <a:off x="1412308" y="5099655"/>
                  <a:ext cx="11712865" cy="20481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64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14405010">
                  <a:off x="4510459" y="4764441"/>
                  <a:ext cx="12829272" cy="27185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6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13500000">
                  <a:off x="7145419" y="3880996"/>
                  <a:ext cx="11264393" cy="30820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636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12795461">
                  <a:off x="11744572" y="1723324"/>
                  <a:ext cx="7469294" cy="2140663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46377" name="グループ"/>
          <p:cNvGrpSpPr/>
          <p:nvPr/>
        </p:nvGrpSpPr>
        <p:grpSpPr>
          <a:xfrm>
            <a:off x="774769" y="3225819"/>
            <a:ext cx="22834462" cy="9697002"/>
            <a:chOff x="0" y="0"/>
            <a:chExt cx="22834460" cy="9697001"/>
          </a:xfrm>
        </p:grpSpPr>
        <p:sp>
          <p:nvSpPr>
            <p:cNvPr id="46373" name="楕円"/>
            <p:cNvSpPr/>
            <p:nvPr/>
          </p:nvSpPr>
          <p:spPr>
            <a:xfrm>
              <a:off x="0" y="0"/>
              <a:ext cx="22834461" cy="9697002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929292"/>
              </a:solidFill>
              <a:prstDash val="solid"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grpSp>
          <p:nvGrpSpPr>
            <p:cNvPr id="46376" name="楕円"/>
            <p:cNvGrpSpPr/>
            <p:nvPr/>
          </p:nvGrpSpPr>
          <p:grpSpPr>
            <a:xfrm>
              <a:off x="4699040" y="1855969"/>
              <a:ext cx="13663455" cy="5985064"/>
              <a:chOff x="0" y="0"/>
              <a:chExt cx="13663454" cy="5985062"/>
            </a:xfrm>
          </p:grpSpPr>
          <p:sp>
            <p:nvSpPr>
              <p:cNvPr id="46375" name="楕円"/>
              <p:cNvSpPr/>
              <p:nvPr/>
            </p:nvSpPr>
            <p:spPr>
              <a:xfrm>
                <a:off x="158749" y="158750"/>
                <a:ext cx="13345956" cy="5667563"/>
              </a:xfrm>
              <a:prstGeom prst="ellipse">
                <a:avLst/>
              </a:prstGeom>
              <a:solidFill>
                <a:srgbClr val="FFFFFF">
                  <a:alpha val="40366"/>
                </a:srgbClr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6374" name="楕円 楕円" descr="楕円 楕円"/>
              <p:cNvPicPr>
                <a:picLocks noChangeAspect="0"/>
              </p:cNvPicPr>
              <p:nvPr/>
            </p:nvPicPr>
            <p:blipFill>
              <a:blip r:embed="rId14">
                <a:alphaModFix amt="40366"/>
                <a:extLst/>
              </a:blip>
              <a:stretch>
                <a:fillRect/>
              </a:stretch>
            </p:blipFill>
            <p:spPr>
              <a:xfrm>
                <a:off x="0" y="0"/>
                <a:ext cx="13663455" cy="5985064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6378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6379" name="図形 図形" descr="図形 図形"/>
          <p:cNvPicPr>
            <a:picLocks noChangeAspect="0"/>
          </p:cNvPicPr>
          <p:nvPr/>
        </p:nvPicPr>
        <p:blipFill>
          <a:blip r:embed="rId15">
            <a:extLst/>
          </a:blip>
          <a:stretch>
            <a:fillRect/>
          </a:stretch>
        </p:blipFill>
        <p:spPr>
          <a:xfrm>
            <a:off x="12497978" y="13937100"/>
            <a:ext cx="6404553" cy="3305095"/>
          </a:xfrm>
          <a:prstGeom prst="rect">
            <a:avLst/>
          </a:prstGeom>
        </p:spPr>
      </p:pic>
      <p:pic>
        <p:nvPicPr>
          <p:cNvPr id="46381" name="図形 図形" descr="図形 図形"/>
          <p:cNvPicPr>
            <a:picLocks noChangeAspect="0"/>
          </p:cNvPicPr>
          <p:nvPr/>
        </p:nvPicPr>
        <p:blipFill>
          <a:blip r:embed="rId16">
            <a:extLst/>
          </a:blip>
          <a:stretch>
            <a:fillRect/>
          </a:stretch>
        </p:blipFill>
        <p:spPr>
          <a:xfrm flipH="1">
            <a:off x="8748669" y="14737417"/>
            <a:ext cx="4515759" cy="1704462"/>
          </a:xfrm>
          <a:prstGeom prst="rect">
            <a:avLst/>
          </a:prstGeom>
        </p:spPr>
      </p:pic>
      <p:sp>
        <p:nvSpPr>
          <p:cNvPr id="46383" name="…"/>
          <p:cNvSpPr txBox="1"/>
          <p:nvPr/>
        </p:nvSpPr>
        <p:spPr>
          <a:xfrm>
            <a:off x="10312582" y="15580960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46384" name="図形 図形" descr="図形 図形"/>
          <p:cNvPicPr>
            <a:picLocks noChangeAspect="0"/>
          </p:cNvPicPr>
          <p:nvPr/>
        </p:nvPicPr>
        <p:blipFill>
          <a:blip r:embed="rId17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46386" name="どんまい きのこ  すぱげてぃに！"/>
          <p:cNvSpPr txBox="1"/>
          <p:nvPr/>
        </p:nvSpPr>
        <p:spPr>
          <a:xfrm>
            <a:off x="5582120" y="645193"/>
            <a:ext cx="13219761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どんまい　きのこ  すぱげてぃに！</a:t>
            </a:r>
          </a:p>
        </p:txBody>
      </p:sp>
      <p:grpSp>
        <p:nvGrpSpPr>
          <p:cNvPr id="46449" name="グループ"/>
          <p:cNvGrpSpPr/>
          <p:nvPr/>
        </p:nvGrpSpPr>
        <p:grpSpPr>
          <a:xfrm>
            <a:off x="5656275" y="608490"/>
            <a:ext cx="17214181" cy="10583434"/>
            <a:chOff x="-33412" y="-53823"/>
            <a:chExt cx="17214180" cy="10583432"/>
          </a:xfrm>
        </p:grpSpPr>
        <p:grpSp>
          <p:nvGrpSpPr>
            <p:cNvPr id="46401" name="グループ"/>
            <p:cNvGrpSpPr/>
            <p:nvPr/>
          </p:nvGrpSpPr>
          <p:grpSpPr>
            <a:xfrm rot="19145878">
              <a:off x="10285330" y="5244182"/>
              <a:ext cx="1291069" cy="2035176"/>
              <a:chOff x="-31749" y="-31750"/>
              <a:chExt cx="1291067" cy="2035174"/>
            </a:xfrm>
          </p:grpSpPr>
          <p:grpSp>
            <p:nvGrpSpPr>
              <p:cNvPr id="46389" name="図形"/>
              <p:cNvGrpSpPr/>
              <p:nvPr/>
            </p:nvGrpSpPr>
            <p:grpSpPr>
              <a:xfrm>
                <a:off x="-31750" y="-31751"/>
                <a:ext cx="1291068" cy="2035176"/>
                <a:chOff x="0" y="0"/>
                <a:chExt cx="1291067" cy="2035174"/>
              </a:xfrm>
            </p:grpSpPr>
            <p:sp>
              <p:nvSpPr>
                <p:cNvPr id="46388" name="図形"/>
                <p:cNvSpPr/>
                <p:nvPr/>
              </p:nvSpPr>
              <p:spPr>
                <a:xfrm>
                  <a:off x="31750" y="31749"/>
                  <a:ext cx="1227568" cy="19716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22" h="20925" fill="norm" stroke="1" extrusionOk="0">
                      <a:moveTo>
                        <a:pt x="1624" y="20878"/>
                      </a:moveTo>
                      <a:cubicBezTo>
                        <a:pt x="2378" y="21014"/>
                        <a:pt x="3153" y="20813"/>
                        <a:pt x="3925" y="20741"/>
                      </a:cubicBezTo>
                      <a:cubicBezTo>
                        <a:pt x="5121" y="20630"/>
                        <a:pt x="6324" y="20836"/>
                        <a:pt x="7529" y="20877"/>
                      </a:cubicBezTo>
                      <a:cubicBezTo>
                        <a:pt x="8642" y="20916"/>
                        <a:pt x="9758" y="20800"/>
                        <a:pt x="10791" y="20546"/>
                      </a:cubicBezTo>
                      <a:cubicBezTo>
                        <a:pt x="12853" y="20040"/>
                        <a:pt x="14430" y="19092"/>
                        <a:pt x="15327" y="17835"/>
                      </a:cubicBezTo>
                      <a:cubicBezTo>
                        <a:pt x="16278" y="16503"/>
                        <a:pt x="16368" y="14921"/>
                        <a:pt x="16036" y="13405"/>
                      </a:cubicBezTo>
                      <a:cubicBezTo>
                        <a:pt x="15658" y="11676"/>
                        <a:pt x="14811" y="9996"/>
                        <a:pt x="13525" y="8450"/>
                      </a:cubicBezTo>
                      <a:lnTo>
                        <a:pt x="19990" y="7607"/>
                      </a:lnTo>
                      <a:cubicBezTo>
                        <a:pt x="20515" y="6425"/>
                        <a:pt x="20417" y="5164"/>
                        <a:pt x="19694" y="4027"/>
                      </a:cubicBezTo>
                      <a:cubicBezTo>
                        <a:pt x="18593" y="2297"/>
                        <a:pt x="16260" y="1029"/>
                        <a:pt x="13491" y="415"/>
                      </a:cubicBezTo>
                      <a:cubicBezTo>
                        <a:pt x="8973" y="-586"/>
                        <a:pt x="3876" y="232"/>
                        <a:pt x="1346" y="2770"/>
                      </a:cubicBezTo>
                      <a:cubicBezTo>
                        <a:pt x="-43" y="4164"/>
                        <a:pt x="-343" y="5892"/>
                        <a:pt x="534" y="7447"/>
                      </a:cubicBezTo>
                      <a:lnTo>
                        <a:pt x="6514" y="8288"/>
                      </a:lnTo>
                      <a:cubicBezTo>
                        <a:pt x="6678" y="11094"/>
                        <a:pt x="5211" y="13828"/>
                        <a:pt x="2416" y="15982"/>
                      </a:cubicBezTo>
                      <a:cubicBezTo>
                        <a:pt x="-117" y="17933"/>
                        <a:pt x="-1085" y="20391"/>
                        <a:pt x="1624" y="20878"/>
                      </a:cubicBez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387" name="図形 図形" descr="図形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291068" cy="2035176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400" name="グループ"/>
              <p:cNvGrpSpPr/>
              <p:nvPr/>
            </p:nvGrpSpPr>
            <p:grpSpPr>
              <a:xfrm>
                <a:off x="225151" y="237730"/>
                <a:ext cx="625707" cy="311807"/>
                <a:chOff x="-19050" y="-19049"/>
                <a:chExt cx="625706" cy="311805"/>
              </a:xfrm>
            </p:grpSpPr>
            <p:grpSp>
              <p:nvGrpSpPr>
                <p:cNvPr id="46394" name="グループ"/>
                <p:cNvGrpSpPr/>
                <p:nvPr/>
              </p:nvGrpSpPr>
              <p:grpSpPr>
                <a:xfrm>
                  <a:off x="-19051" y="-19050"/>
                  <a:ext cx="296482" cy="311806"/>
                  <a:chOff x="-19050" y="-19049"/>
                  <a:chExt cx="296480" cy="311805"/>
                </a:xfrm>
              </p:grpSpPr>
              <p:grpSp>
                <p:nvGrpSpPr>
                  <p:cNvPr id="46392" name="楕円"/>
                  <p:cNvGrpSpPr/>
                  <p:nvPr/>
                </p:nvGrpSpPr>
                <p:grpSpPr>
                  <a:xfrm>
                    <a:off x="-19051" y="-19050"/>
                    <a:ext cx="296482" cy="311806"/>
                    <a:chOff x="0" y="0"/>
                    <a:chExt cx="296480" cy="311805"/>
                  </a:xfrm>
                </p:grpSpPr>
                <p:sp>
                  <p:nvSpPr>
                    <p:cNvPr id="46391" name="楕円"/>
                    <p:cNvSpPr/>
                    <p:nvPr/>
                  </p:nvSpPr>
                  <p:spPr>
                    <a:xfrm>
                      <a:off x="19050" y="19049"/>
                      <a:ext cx="258381" cy="27370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46390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19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0" y="0"/>
                      <a:ext cx="296481" cy="311806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46393" name="楕円"/>
                  <p:cNvSpPr/>
                  <p:nvPr/>
                </p:nvSpPr>
                <p:spPr>
                  <a:xfrm>
                    <a:off x="144339" y="39508"/>
                    <a:ext cx="90434" cy="9579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  <p:grpSp>
              <p:nvGrpSpPr>
                <p:cNvPr id="46399" name="グループ"/>
                <p:cNvGrpSpPr/>
                <p:nvPr/>
              </p:nvGrpSpPr>
              <p:grpSpPr>
                <a:xfrm>
                  <a:off x="310176" y="-19050"/>
                  <a:ext cx="296481" cy="311806"/>
                  <a:chOff x="-19050" y="-19049"/>
                  <a:chExt cx="296480" cy="311805"/>
                </a:xfrm>
              </p:grpSpPr>
              <p:grpSp>
                <p:nvGrpSpPr>
                  <p:cNvPr id="46397" name="楕円"/>
                  <p:cNvGrpSpPr/>
                  <p:nvPr/>
                </p:nvGrpSpPr>
                <p:grpSpPr>
                  <a:xfrm>
                    <a:off x="-19051" y="-19050"/>
                    <a:ext cx="296482" cy="311806"/>
                    <a:chOff x="0" y="0"/>
                    <a:chExt cx="296480" cy="311805"/>
                  </a:xfrm>
                </p:grpSpPr>
                <p:sp>
                  <p:nvSpPr>
                    <p:cNvPr id="46396" name="楕円"/>
                    <p:cNvSpPr/>
                    <p:nvPr/>
                  </p:nvSpPr>
                  <p:spPr>
                    <a:xfrm>
                      <a:off x="19050" y="19049"/>
                      <a:ext cx="258381" cy="273707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46395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19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0" y="0"/>
                      <a:ext cx="296481" cy="311806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46398" name="楕円"/>
                  <p:cNvSpPr/>
                  <p:nvPr/>
                </p:nvSpPr>
                <p:spPr>
                  <a:xfrm>
                    <a:off x="144339" y="42796"/>
                    <a:ext cx="90434" cy="9579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</p:grpSp>
        </p:grpSp>
        <p:pic>
          <p:nvPicPr>
            <p:cNvPr id="46402" name="線 図形" descr="線 図形"/>
            <p:cNvPicPr>
              <a:picLocks noChangeAspect="0"/>
            </p:cNvPicPr>
            <p:nvPr/>
          </p:nvPicPr>
          <p:blipFill>
            <a:blip r:embed="rId20">
              <a:extLst/>
            </a:blip>
            <a:stretch>
              <a:fillRect/>
            </a:stretch>
          </p:blipFill>
          <p:spPr>
            <a:xfrm flipH="1" rot="10800000">
              <a:off x="168057" y="4639939"/>
              <a:ext cx="12318664" cy="2740468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46417" name="グループ"/>
            <p:cNvGrpSpPr/>
            <p:nvPr/>
          </p:nvGrpSpPr>
          <p:grpSpPr>
            <a:xfrm rot="13448284">
              <a:off x="2517615" y="8109902"/>
              <a:ext cx="1526715" cy="2198467"/>
              <a:chOff x="-31750" y="-31744"/>
              <a:chExt cx="1526713" cy="2198465"/>
            </a:xfrm>
          </p:grpSpPr>
          <p:grpSp>
            <p:nvGrpSpPr>
              <p:cNvPr id="46405" name="図形"/>
              <p:cNvGrpSpPr/>
              <p:nvPr/>
            </p:nvGrpSpPr>
            <p:grpSpPr>
              <a:xfrm>
                <a:off x="-31751" y="-31745"/>
                <a:ext cx="1526715" cy="2198467"/>
                <a:chOff x="0" y="0"/>
                <a:chExt cx="1526713" cy="2198465"/>
              </a:xfrm>
            </p:grpSpPr>
            <p:sp>
              <p:nvSpPr>
                <p:cNvPr id="46404" name="図形"/>
                <p:cNvSpPr/>
                <p:nvPr/>
              </p:nvSpPr>
              <p:spPr>
                <a:xfrm>
                  <a:off x="31750" y="31750"/>
                  <a:ext cx="1445555" cy="21349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7" h="20615" fill="norm" stroke="1" extrusionOk="0">
                      <a:moveTo>
                        <a:pt x="7668" y="20522"/>
                      </a:moveTo>
                      <a:cubicBezTo>
                        <a:pt x="8554" y="20480"/>
                        <a:pt x="9383" y="20196"/>
                        <a:pt x="10271" y="20143"/>
                      </a:cubicBezTo>
                      <a:cubicBezTo>
                        <a:pt x="11384" y="20076"/>
                        <a:pt x="12457" y="20363"/>
                        <a:pt x="13546" y="20521"/>
                      </a:cubicBezTo>
                      <a:cubicBezTo>
                        <a:pt x="14684" y="20686"/>
                        <a:pt x="15925" y="20671"/>
                        <a:pt x="16793" y="20184"/>
                      </a:cubicBezTo>
                      <a:cubicBezTo>
                        <a:pt x="19969" y="18404"/>
                        <a:pt x="15116" y="16218"/>
                        <a:pt x="12986" y="13863"/>
                      </a:cubicBezTo>
                      <a:cubicBezTo>
                        <a:pt x="11369" y="12075"/>
                        <a:pt x="12037" y="9772"/>
                        <a:pt x="14598" y="8434"/>
                      </a:cubicBezTo>
                      <a:lnTo>
                        <a:pt x="21357" y="7978"/>
                      </a:lnTo>
                      <a:cubicBezTo>
                        <a:pt x="20478" y="6857"/>
                        <a:pt x="19598" y="5736"/>
                        <a:pt x="18687" y="4625"/>
                      </a:cubicBezTo>
                      <a:cubicBezTo>
                        <a:pt x="17444" y="3108"/>
                        <a:pt x="16121" y="1532"/>
                        <a:pt x="13814" y="679"/>
                      </a:cubicBezTo>
                      <a:cubicBezTo>
                        <a:pt x="9638" y="-865"/>
                        <a:pt x="4413" y="349"/>
                        <a:pt x="1724" y="3069"/>
                      </a:cubicBezTo>
                      <a:cubicBezTo>
                        <a:pt x="335" y="4475"/>
                        <a:pt x="-243" y="6158"/>
                        <a:pt x="94" y="7816"/>
                      </a:cubicBezTo>
                      <a:lnTo>
                        <a:pt x="6830" y="9063"/>
                      </a:lnTo>
                      <a:cubicBezTo>
                        <a:pt x="4926" y="10368"/>
                        <a:pt x="3523" y="11892"/>
                        <a:pt x="2677" y="13569"/>
                      </a:cubicBezTo>
                      <a:cubicBezTo>
                        <a:pt x="904" y="17083"/>
                        <a:pt x="3172" y="20735"/>
                        <a:pt x="7668" y="20522"/>
                      </a:cubicBez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0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26715" cy="219846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416" name="グループ"/>
              <p:cNvGrpSpPr/>
              <p:nvPr/>
            </p:nvGrpSpPr>
            <p:grpSpPr>
              <a:xfrm>
                <a:off x="280143" y="294037"/>
                <a:ext cx="693551" cy="343408"/>
                <a:chOff x="-19050" y="-19050"/>
                <a:chExt cx="693549" cy="343407"/>
              </a:xfrm>
            </p:grpSpPr>
            <p:grpSp>
              <p:nvGrpSpPr>
                <p:cNvPr id="46410" name="グループ"/>
                <p:cNvGrpSpPr/>
                <p:nvPr/>
              </p:nvGrpSpPr>
              <p:grpSpPr>
                <a:xfrm>
                  <a:off x="-19051" y="-19051"/>
                  <a:ext cx="326313" cy="343409"/>
                  <a:chOff x="-19050" y="-19050"/>
                  <a:chExt cx="326311" cy="343407"/>
                </a:xfrm>
              </p:grpSpPr>
              <p:grpSp>
                <p:nvGrpSpPr>
                  <p:cNvPr id="46408" name="楕円"/>
                  <p:cNvGrpSpPr/>
                  <p:nvPr/>
                </p:nvGrpSpPr>
                <p:grpSpPr>
                  <a:xfrm>
                    <a:off x="-19051" y="-19051"/>
                    <a:ext cx="326313" cy="343409"/>
                    <a:chOff x="0" y="0"/>
                    <a:chExt cx="326311" cy="343407"/>
                  </a:xfrm>
                </p:grpSpPr>
                <p:sp>
                  <p:nvSpPr>
                    <p:cNvPr id="46407" name="楕円"/>
                    <p:cNvSpPr/>
                    <p:nvPr/>
                  </p:nvSpPr>
                  <p:spPr>
                    <a:xfrm>
                      <a:off x="19050" y="19049"/>
                      <a:ext cx="288212" cy="305309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46406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22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326313" cy="343409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46409" name="円形"/>
                  <p:cNvSpPr/>
                  <p:nvPr/>
                </p:nvSpPr>
                <p:spPr>
                  <a:xfrm>
                    <a:off x="45939" y="24892"/>
                    <a:ext cx="100875" cy="106859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  <p:grpSp>
              <p:nvGrpSpPr>
                <p:cNvPr id="46415" name="グループ"/>
                <p:cNvGrpSpPr/>
                <p:nvPr/>
              </p:nvGrpSpPr>
              <p:grpSpPr>
                <a:xfrm>
                  <a:off x="348187" y="-19051"/>
                  <a:ext cx="326313" cy="343409"/>
                  <a:chOff x="-19050" y="-19050"/>
                  <a:chExt cx="326311" cy="343407"/>
                </a:xfrm>
              </p:grpSpPr>
              <p:grpSp>
                <p:nvGrpSpPr>
                  <p:cNvPr id="46413" name="楕円"/>
                  <p:cNvGrpSpPr/>
                  <p:nvPr/>
                </p:nvGrpSpPr>
                <p:grpSpPr>
                  <a:xfrm>
                    <a:off x="-19051" y="-19051"/>
                    <a:ext cx="326313" cy="343409"/>
                    <a:chOff x="0" y="0"/>
                    <a:chExt cx="326311" cy="343407"/>
                  </a:xfrm>
                </p:grpSpPr>
                <p:sp>
                  <p:nvSpPr>
                    <p:cNvPr id="46412" name="楕円"/>
                    <p:cNvSpPr/>
                    <p:nvPr/>
                  </p:nvSpPr>
                  <p:spPr>
                    <a:xfrm>
                      <a:off x="19050" y="19049"/>
                      <a:ext cx="288212" cy="305309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txBody>
                    <a:bodyPr wrap="square" lIns="71437" tIns="71437" rIns="71437" bIns="71437" numCol="1" anchor="ctr">
                      <a:noAutofit/>
                    </a:bodyPr>
                    <a:lstStyle/>
                    <a:p>
                      <a:pPr defTabSz="821531">
                        <a:defRPr sz="3000">
                          <a:solidFill>
                            <a:srgbClr val="FFFFFF"/>
                          </a:solidFill>
                        </a:defRPr>
                      </a:pPr>
                    </a:p>
                  </p:txBody>
                </p:sp>
                <p:pic>
                  <p:nvPicPr>
                    <p:cNvPr id="46411" name="楕円 楕円" descr="楕円 楕円"/>
                    <p:cNvPicPr>
                      <a:picLocks noChangeAspect="0"/>
                    </p:cNvPicPr>
                    <p:nvPr/>
                  </p:nvPicPr>
                  <p:blipFill>
                    <a:blip r:embed="rId22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326313" cy="343409"/>
                    </a:xfrm>
                    <a:prstGeom prst="rect">
                      <a:avLst/>
                    </a:prstGeom>
                    <a:effectLst/>
                  </p:spPr>
                </p:pic>
              </p:grpSp>
              <p:sp>
                <p:nvSpPr>
                  <p:cNvPr id="46414" name="円形"/>
                  <p:cNvSpPr/>
                  <p:nvPr/>
                </p:nvSpPr>
                <p:spPr>
                  <a:xfrm>
                    <a:off x="45939" y="28560"/>
                    <a:ext cx="100875" cy="106858"/>
                  </a:xfrm>
                  <a:prstGeom prst="ellipse">
                    <a:avLst/>
                  </a:prstGeom>
                  <a:solidFill>
                    <a:srgbClr val="5E5E5E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 defTabSz="821531">
                      <a:defRPr sz="3000">
                        <a:solidFill>
                          <a:srgbClr val="FFFFFF"/>
                        </a:solidFill>
                      </a:defRPr>
                    </a:pPr>
                  </a:p>
                </p:txBody>
              </p:sp>
            </p:grpSp>
          </p:grpSp>
        </p:grpSp>
        <p:pic>
          <p:nvPicPr>
            <p:cNvPr id="46418" name="線 図形" descr="線 図形"/>
            <p:cNvPicPr>
              <a:picLocks noChangeAspect="0"/>
            </p:cNvPicPr>
            <p:nvPr/>
          </p:nvPicPr>
          <p:blipFill>
            <a:blip r:embed="rId23">
              <a:extLst/>
            </a:blip>
            <a:stretch>
              <a:fillRect/>
            </a:stretch>
          </p:blipFill>
          <p:spPr>
            <a:xfrm flipH="1" rot="6998">
              <a:off x="218964" y="6657303"/>
              <a:ext cx="12741189" cy="3637194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46426" name="グループ"/>
            <p:cNvGrpSpPr/>
            <p:nvPr/>
          </p:nvGrpSpPr>
          <p:grpSpPr>
            <a:xfrm rot="17267109">
              <a:off x="2785313" y="4096647"/>
              <a:ext cx="3881375" cy="6294528"/>
              <a:chOff x="-31723" y="-31750"/>
              <a:chExt cx="3881373" cy="6294527"/>
            </a:xfrm>
          </p:grpSpPr>
          <p:grpSp>
            <p:nvGrpSpPr>
              <p:cNvPr id="46421" name="図形"/>
              <p:cNvGrpSpPr/>
              <p:nvPr/>
            </p:nvGrpSpPr>
            <p:grpSpPr>
              <a:xfrm>
                <a:off x="-31724" y="-31751"/>
                <a:ext cx="3878697" cy="6294529"/>
                <a:chOff x="0" y="0"/>
                <a:chExt cx="3878696" cy="6294527"/>
              </a:xfrm>
            </p:grpSpPr>
            <p:sp>
              <p:nvSpPr>
                <p:cNvPr id="46420" name="図形"/>
                <p:cNvSpPr/>
                <p:nvPr/>
              </p:nvSpPr>
              <p:spPr>
                <a:xfrm>
                  <a:off x="31749" y="31750"/>
                  <a:ext cx="3815198" cy="62310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1" h="21530" fill="norm" stroke="1" extrusionOk="0">
                      <a:moveTo>
                        <a:pt x="17852" y="1"/>
                      </a:moveTo>
                      <a:cubicBezTo>
                        <a:pt x="17333" y="16"/>
                        <a:pt x="16834" y="195"/>
                        <a:pt x="16563" y="508"/>
                      </a:cubicBezTo>
                      <a:lnTo>
                        <a:pt x="16766" y="1156"/>
                      </a:lnTo>
                      <a:cubicBezTo>
                        <a:pt x="13322" y="1789"/>
                        <a:pt x="10052" y="2752"/>
                        <a:pt x="7075" y="4013"/>
                      </a:cubicBezTo>
                      <a:cubicBezTo>
                        <a:pt x="4098" y="5275"/>
                        <a:pt x="1362" y="6892"/>
                        <a:pt x="398" y="9075"/>
                      </a:cubicBezTo>
                      <a:cubicBezTo>
                        <a:pt x="-438" y="10967"/>
                        <a:pt x="235" y="12941"/>
                        <a:pt x="676" y="14880"/>
                      </a:cubicBezTo>
                      <a:cubicBezTo>
                        <a:pt x="1175" y="17070"/>
                        <a:pt x="1359" y="19285"/>
                        <a:pt x="1207" y="21495"/>
                      </a:cubicBezTo>
                      <a:cubicBezTo>
                        <a:pt x="1481" y="21541"/>
                        <a:pt x="1767" y="21515"/>
                        <a:pt x="2045" y="21485"/>
                      </a:cubicBezTo>
                      <a:cubicBezTo>
                        <a:pt x="2386" y="21448"/>
                        <a:pt x="2733" y="21405"/>
                        <a:pt x="3075" y="21441"/>
                      </a:cubicBezTo>
                      <a:cubicBezTo>
                        <a:pt x="3423" y="21478"/>
                        <a:pt x="3781" y="21592"/>
                        <a:pt x="4095" y="21485"/>
                      </a:cubicBezTo>
                      <a:cubicBezTo>
                        <a:pt x="4020" y="19205"/>
                        <a:pt x="3737" y="16932"/>
                        <a:pt x="3166" y="14681"/>
                      </a:cubicBezTo>
                      <a:cubicBezTo>
                        <a:pt x="2672" y="12732"/>
                        <a:pt x="1991" y="10722"/>
                        <a:pt x="3068" y="8862"/>
                      </a:cubicBezTo>
                      <a:cubicBezTo>
                        <a:pt x="4172" y="6956"/>
                        <a:pt x="6681" y="5681"/>
                        <a:pt x="9331" y="4781"/>
                      </a:cubicBezTo>
                      <a:cubicBezTo>
                        <a:pt x="12092" y="3843"/>
                        <a:pt x="15189" y="3243"/>
                        <a:pt x="18503" y="3078"/>
                      </a:cubicBezTo>
                      <a:lnTo>
                        <a:pt x="19249" y="3585"/>
                      </a:lnTo>
                      <a:cubicBezTo>
                        <a:pt x="20384" y="3552"/>
                        <a:pt x="21162" y="2862"/>
                        <a:pt x="20853" y="2180"/>
                      </a:cubicBezTo>
                      <a:cubicBezTo>
                        <a:pt x="20696" y="1835"/>
                        <a:pt x="20257" y="1578"/>
                        <a:pt x="19950" y="1271"/>
                      </a:cubicBezTo>
                      <a:cubicBezTo>
                        <a:pt x="19562" y="883"/>
                        <a:pt x="19367" y="405"/>
                        <a:pt x="18764" y="157"/>
                      </a:cubicBezTo>
                      <a:cubicBezTo>
                        <a:pt x="18482" y="41"/>
                        <a:pt x="18163" y="-8"/>
                        <a:pt x="17852" y="1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19" name="図形 図形" descr="図形 図形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3878697" cy="629452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425" name="グループ"/>
              <p:cNvGrpSpPr/>
              <p:nvPr/>
            </p:nvGrpSpPr>
            <p:grpSpPr>
              <a:xfrm>
                <a:off x="267272" y="5255376"/>
                <a:ext cx="3582379" cy="919700"/>
                <a:chOff x="0" y="0"/>
                <a:chExt cx="3582376" cy="919698"/>
              </a:xfrm>
            </p:grpSpPr>
            <p:sp>
              <p:nvSpPr>
                <p:cNvPr id="46422" name="円形"/>
                <p:cNvSpPr/>
                <p:nvPr/>
              </p:nvSpPr>
              <p:spPr>
                <a:xfrm>
                  <a:off x="0" y="0"/>
                  <a:ext cx="127000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423" name="円形"/>
                <p:cNvSpPr/>
                <p:nvPr/>
              </p:nvSpPr>
              <p:spPr>
                <a:xfrm>
                  <a:off x="155520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6458" name="接続の線" descr="接続の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3206418" y="851105"/>
                  <a:ext cx="375959" cy="68594"/>
                </a:xfrm>
                <a:prstGeom prst="rect">
                  <a:avLst/>
                </a:prstGeom>
                <a:effectLst/>
              </p:spPr>
            </p:pic>
          </p:grpSp>
        </p:grpSp>
        <p:pic>
          <p:nvPicPr>
            <p:cNvPr id="46427" name="線 図形" descr="線 図形"/>
            <p:cNvPicPr>
              <a:picLocks noChangeAspect="0"/>
            </p:cNvPicPr>
            <p:nvPr/>
          </p:nvPicPr>
          <p:blipFill>
            <a:blip r:embed="rId26">
              <a:extLst/>
            </a:blip>
            <a:stretch>
              <a:fillRect/>
            </a:stretch>
          </p:blipFill>
          <p:spPr>
            <a:xfrm rot="21417252">
              <a:off x="402003" y="6488078"/>
              <a:ext cx="11935020" cy="3661457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46435" name="グループ"/>
            <p:cNvGrpSpPr/>
            <p:nvPr/>
          </p:nvGrpSpPr>
          <p:grpSpPr>
            <a:xfrm rot="5620087">
              <a:off x="2112803" y="3102476"/>
              <a:ext cx="5919090" cy="7548505"/>
              <a:chOff x="-31749" y="-31749"/>
              <a:chExt cx="5919089" cy="7548503"/>
            </a:xfrm>
          </p:grpSpPr>
          <p:grpSp>
            <p:nvGrpSpPr>
              <p:cNvPr id="46430" name="図形"/>
              <p:cNvGrpSpPr/>
              <p:nvPr/>
            </p:nvGrpSpPr>
            <p:grpSpPr>
              <a:xfrm>
                <a:off x="-31750" y="-31750"/>
                <a:ext cx="2889304" cy="7548504"/>
                <a:chOff x="0" y="0"/>
                <a:chExt cx="2889302" cy="7548503"/>
              </a:xfrm>
            </p:grpSpPr>
            <p:sp>
              <p:nvSpPr>
                <p:cNvPr id="46429" name="図形"/>
                <p:cNvSpPr/>
                <p:nvPr/>
              </p:nvSpPr>
              <p:spPr>
                <a:xfrm>
                  <a:off x="31749" y="31749"/>
                  <a:ext cx="2824273" cy="74850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70" h="21510" fill="norm" stroke="1" extrusionOk="0">
                      <a:moveTo>
                        <a:pt x="5252" y="2"/>
                      </a:moveTo>
                      <a:cubicBezTo>
                        <a:pt x="5069" y="6"/>
                        <a:pt x="4884" y="18"/>
                        <a:pt x="4699" y="39"/>
                      </a:cubicBezTo>
                      <a:cubicBezTo>
                        <a:pt x="3950" y="125"/>
                        <a:pt x="3396" y="356"/>
                        <a:pt x="2733" y="520"/>
                      </a:cubicBezTo>
                      <a:cubicBezTo>
                        <a:pt x="1895" y="727"/>
                        <a:pt x="859" y="834"/>
                        <a:pt x="330" y="1152"/>
                      </a:cubicBezTo>
                      <a:cubicBezTo>
                        <a:pt x="-330" y="1547"/>
                        <a:pt x="32" y="2076"/>
                        <a:pt x="1134" y="2297"/>
                      </a:cubicBezTo>
                      <a:lnTo>
                        <a:pt x="2541" y="2184"/>
                      </a:lnTo>
                      <a:cubicBezTo>
                        <a:pt x="4698" y="3374"/>
                        <a:pt x="6818" y="4574"/>
                        <a:pt x="8901" y="5783"/>
                      </a:cubicBezTo>
                      <a:cubicBezTo>
                        <a:pt x="10998" y="7001"/>
                        <a:pt x="13047" y="8239"/>
                        <a:pt x="14448" y="9598"/>
                      </a:cubicBezTo>
                      <a:cubicBezTo>
                        <a:pt x="16569" y="11659"/>
                        <a:pt x="16984" y="13895"/>
                        <a:pt x="17128" y="16104"/>
                      </a:cubicBezTo>
                      <a:cubicBezTo>
                        <a:pt x="17243" y="17860"/>
                        <a:pt x="17211" y="19613"/>
                        <a:pt x="17208" y="21369"/>
                      </a:cubicBezTo>
                      <a:cubicBezTo>
                        <a:pt x="17641" y="21413"/>
                        <a:pt x="18093" y="21396"/>
                        <a:pt x="18535" y="21368"/>
                      </a:cubicBezTo>
                      <a:cubicBezTo>
                        <a:pt x="18997" y="21338"/>
                        <a:pt x="19472" y="21298"/>
                        <a:pt x="19916" y="21355"/>
                      </a:cubicBezTo>
                      <a:cubicBezTo>
                        <a:pt x="20382" y="21415"/>
                        <a:pt x="20827" y="21573"/>
                        <a:pt x="21270" y="21482"/>
                      </a:cubicBezTo>
                      <a:cubicBezTo>
                        <a:pt x="20881" y="19598"/>
                        <a:pt x="20711" y="17710"/>
                        <a:pt x="20611" y="15821"/>
                      </a:cubicBezTo>
                      <a:cubicBezTo>
                        <a:pt x="20511" y="13941"/>
                        <a:pt x="20481" y="12040"/>
                        <a:pt x="19047" y="10238"/>
                      </a:cubicBezTo>
                      <a:cubicBezTo>
                        <a:pt x="18297" y="9296"/>
                        <a:pt x="17176" y="8406"/>
                        <a:pt x="15930" y="7544"/>
                      </a:cubicBezTo>
                      <a:cubicBezTo>
                        <a:pt x="14812" y="6770"/>
                        <a:pt x="13602" y="6016"/>
                        <a:pt x="12415" y="5257"/>
                      </a:cubicBezTo>
                      <a:cubicBezTo>
                        <a:pt x="10370" y="3948"/>
                        <a:pt x="8445" y="2625"/>
                        <a:pt x="6699" y="1256"/>
                      </a:cubicBezTo>
                      <a:lnTo>
                        <a:pt x="7793" y="861"/>
                      </a:lnTo>
                      <a:cubicBezTo>
                        <a:pt x="7711" y="343"/>
                        <a:pt x="6536" y="-27"/>
                        <a:pt x="5252" y="2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28" name="図形 図形" descr="図形 図形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889303" cy="754850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434" name="グループ"/>
              <p:cNvGrpSpPr/>
              <p:nvPr/>
            </p:nvGrpSpPr>
            <p:grpSpPr>
              <a:xfrm>
                <a:off x="2304962" y="6531815"/>
                <a:ext cx="3582378" cy="646617"/>
                <a:chOff x="0" y="0"/>
                <a:chExt cx="3582376" cy="646615"/>
              </a:xfrm>
            </p:grpSpPr>
            <p:sp>
              <p:nvSpPr>
                <p:cNvPr id="46431" name="円形"/>
                <p:cNvSpPr/>
                <p:nvPr/>
              </p:nvSpPr>
              <p:spPr>
                <a:xfrm>
                  <a:off x="0" y="0"/>
                  <a:ext cx="127000" cy="12654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432" name="円形"/>
                <p:cNvSpPr/>
                <p:nvPr/>
              </p:nvSpPr>
              <p:spPr>
                <a:xfrm>
                  <a:off x="275430" y="0"/>
                  <a:ext cx="127001" cy="12654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6460" name="接続の線" descr="接続の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3206418" y="578041"/>
                  <a:ext cx="375959" cy="68575"/>
                </a:xfrm>
                <a:prstGeom prst="rect">
                  <a:avLst/>
                </a:prstGeom>
                <a:effectLst/>
              </p:spPr>
            </p:pic>
          </p:grpSp>
        </p:grpSp>
        <p:pic>
          <p:nvPicPr>
            <p:cNvPr id="46436" name="線 図形" descr="線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 rot="10792904">
              <a:off x="1649982" y="3993076"/>
              <a:ext cx="10572271" cy="3642816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46439" name="図形"/>
            <p:cNvGrpSpPr/>
            <p:nvPr/>
          </p:nvGrpSpPr>
          <p:grpSpPr>
            <a:xfrm rot="2540977">
              <a:off x="12796786" y="-672130"/>
              <a:ext cx="1603070" cy="8877201"/>
              <a:chOff x="0" y="0"/>
              <a:chExt cx="1603068" cy="8877199"/>
            </a:xfrm>
          </p:grpSpPr>
          <p:sp>
            <p:nvSpPr>
              <p:cNvPr id="46438" name="図形"/>
              <p:cNvSpPr/>
              <p:nvPr/>
            </p:nvSpPr>
            <p:spPr>
              <a:xfrm>
                <a:off x="38099" y="38100"/>
                <a:ext cx="1526870" cy="8801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353" fill="norm" stroke="1" extrusionOk="0">
                    <a:moveTo>
                      <a:pt x="8455" y="1671"/>
                    </a:moveTo>
                    <a:cubicBezTo>
                      <a:pt x="7843" y="3567"/>
                      <a:pt x="7343" y="5465"/>
                      <a:pt x="6956" y="7365"/>
                    </a:cubicBezTo>
                    <a:cubicBezTo>
                      <a:pt x="6749" y="8383"/>
                      <a:pt x="6574" y="9404"/>
                      <a:pt x="6956" y="10419"/>
                    </a:cubicBezTo>
                    <a:cubicBezTo>
                      <a:pt x="7352" y="11471"/>
                      <a:pt x="8285" y="12569"/>
                      <a:pt x="6498" y="13512"/>
                    </a:cubicBezTo>
                    <a:cubicBezTo>
                      <a:pt x="6027" y="13760"/>
                      <a:pt x="5385" y="13979"/>
                      <a:pt x="4795" y="14206"/>
                    </a:cubicBezTo>
                    <a:cubicBezTo>
                      <a:pt x="3596" y="14669"/>
                      <a:pt x="2600" y="15171"/>
                      <a:pt x="2049" y="15718"/>
                    </a:cubicBezTo>
                    <a:cubicBezTo>
                      <a:pt x="2045" y="16227"/>
                      <a:pt x="2515" y="16725"/>
                      <a:pt x="2722" y="17231"/>
                    </a:cubicBezTo>
                    <a:cubicBezTo>
                      <a:pt x="3205" y="18406"/>
                      <a:pt x="2332" y="19588"/>
                      <a:pt x="221" y="20607"/>
                    </a:cubicBezTo>
                    <a:cubicBezTo>
                      <a:pt x="-179" y="20744"/>
                      <a:pt x="-16" y="20946"/>
                      <a:pt x="557" y="21025"/>
                    </a:cubicBezTo>
                    <a:cubicBezTo>
                      <a:pt x="1534" y="21159"/>
                      <a:pt x="2339" y="20852"/>
                      <a:pt x="3098" y="20607"/>
                    </a:cubicBezTo>
                    <a:cubicBezTo>
                      <a:pt x="4538" y="19853"/>
                      <a:pt x="5386" y="19020"/>
                      <a:pt x="5599" y="18164"/>
                    </a:cubicBezTo>
                    <a:cubicBezTo>
                      <a:pt x="5776" y="17453"/>
                      <a:pt x="5509" y="16738"/>
                      <a:pt x="4808" y="16051"/>
                    </a:cubicBezTo>
                    <a:cubicBezTo>
                      <a:pt x="4615" y="15698"/>
                      <a:pt x="6063" y="15453"/>
                      <a:pt x="7134" y="15658"/>
                    </a:cubicBezTo>
                    <a:cubicBezTo>
                      <a:pt x="7594" y="15746"/>
                      <a:pt x="7785" y="15906"/>
                      <a:pt x="7603" y="16051"/>
                    </a:cubicBezTo>
                    <a:cubicBezTo>
                      <a:pt x="8312" y="16717"/>
                      <a:pt x="8580" y="17413"/>
                      <a:pt x="8394" y="18105"/>
                    </a:cubicBezTo>
                    <a:cubicBezTo>
                      <a:pt x="8125" y="19106"/>
                      <a:pt x="6918" y="20071"/>
                      <a:pt x="4891" y="20907"/>
                    </a:cubicBezTo>
                    <a:cubicBezTo>
                      <a:pt x="4466" y="21056"/>
                      <a:pt x="4704" y="21275"/>
                      <a:pt x="5358" y="21336"/>
                    </a:cubicBezTo>
                    <a:cubicBezTo>
                      <a:pt x="6299" y="21424"/>
                      <a:pt x="6943" y="21137"/>
                      <a:pt x="7574" y="20907"/>
                    </a:cubicBezTo>
                    <a:cubicBezTo>
                      <a:pt x="9597" y="20046"/>
                      <a:pt x="10802" y="19060"/>
                      <a:pt x="11077" y="18039"/>
                    </a:cubicBezTo>
                    <a:cubicBezTo>
                      <a:pt x="11269" y="17325"/>
                      <a:pt x="11001" y="16607"/>
                      <a:pt x="10286" y="15919"/>
                    </a:cubicBezTo>
                    <a:cubicBezTo>
                      <a:pt x="10088" y="15594"/>
                      <a:pt x="11374" y="15355"/>
                      <a:pt x="12405" y="15525"/>
                    </a:cubicBezTo>
                    <a:cubicBezTo>
                      <a:pt x="12897" y="15606"/>
                      <a:pt x="13114" y="15770"/>
                      <a:pt x="12927" y="15919"/>
                    </a:cubicBezTo>
                    <a:cubicBezTo>
                      <a:pt x="13643" y="16611"/>
                      <a:pt x="13911" y="17331"/>
                      <a:pt x="13718" y="18047"/>
                    </a:cubicBezTo>
                    <a:cubicBezTo>
                      <a:pt x="13446" y="19053"/>
                      <a:pt x="12279" y="20027"/>
                      <a:pt x="10319" y="20887"/>
                    </a:cubicBezTo>
                    <a:cubicBezTo>
                      <a:pt x="10003" y="21050"/>
                      <a:pt x="10359" y="21251"/>
                      <a:pt x="11024" y="21285"/>
                    </a:cubicBezTo>
                    <a:cubicBezTo>
                      <a:pt x="11895" y="21329"/>
                      <a:pt x="12408" y="21082"/>
                      <a:pt x="12962" y="20887"/>
                    </a:cubicBezTo>
                    <a:cubicBezTo>
                      <a:pt x="14918" y="19997"/>
                      <a:pt x="16083" y="18997"/>
                      <a:pt x="16360" y="17966"/>
                    </a:cubicBezTo>
                    <a:cubicBezTo>
                      <a:pt x="16561" y="17223"/>
                      <a:pt x="16293" y="16476"/>
                      <a:pt x="15569" y="15756"/>
                    </a:cubicBezTo>
                    <a:cubicBezTo>
                      <a:pt x="15510" y="15569"/>
                      <a:pt x="16033" y="15407"/>
                      <a:pt x="16718" y="15400"/>
                    </a:cubicBezTo>
                    <a:cubicBezTo>
                      <a:pt x="17443" y="15392"/>
                      <a:pt x="18031" y="15558"/>
                      <a:pt x="17976" y="15756"/>
                    </a:cubicBezTo>
                    <a:cubicBezTo>
                      <a:pt x="18694" y="16454"/>
                      <a:pt x="18962" y="17181"/>
                      <a:pt x="18767" y="17905"/>
                    </a:cubicBezTo>
                    <a:cubicBezTo>
                      <a:pt x="18489" y="18935"/>
                      <a:pt x="17286" y="19930"/>
                      <a:pt x="15263" y="20803"/>
                    </a:cubicBezTo>
                    <a:cubicBezTo>
                      <a:pt x="15183" y="20969"/>
                      <a:pt x="15616" y="21121"/>
                      <a:pt x="16226" y="21143"/>
                    </a:cubicBezTo>
                    <a:cubicBezTo>
                      <a:pt x="17566" y="21191"/>
                      <a:pt x="17901" y="20723"/>
                      <a:pt x="18583" y="20399"/>
                    </a:cubicBezTo>
                    <a:cubicBezTo>
                      <a:pt x="20208" y="19402"/>
                      <a:pt x="21410" y="18345"/>
                      <a:pt x="21416" y="17252"/>
                    </a:cubicBezTo>
                    <a:cubicBezTo>
                      <a:pt x="21421" y="16421"/>
                      <a:pt x="20727" y="15607"/>
                      <a:pt x="19997" y="14801"/>
                    </a:cubicBezTo>
                    <a:cubicBezTo>
                      <a:pt x="18482" y="14025"/>
                      <a:pt x="15595" y="13470"/>
                      <a:pt x="14778" y="12612"/>
                    </a:cubicBezTo>
                    <a:cubicBezTo>
                      <a:pt x="14104" y="11904"/>
                      <a:pt x="15018" y="11183"/>
                      <a:pt x="15606" y="10473"/>
                    </a:cubicBezTo>
                    <a:cubicBezTo>
                      <a:pt x="16833" y="8992"/>
                      <a:pt x="16602" y="7463"/>
                      <a:pt x="16235" y="5949"/>
                    </a:cubicBezTo>
                    <a:cubicBezTo>
                      <a:pt x="15881" y="4486"/>
                      <a:pt x="15404" y="3025"/>
                      <a:pt x="14962" y="1564"/>
                    </a:cubicBezTo>
                    <a:cubicBezTo>
                      <a:pt x="15162" y="914"/>
                      <a:pt x="14941" y="193"/>
                      <a:pt x="12840" y="30"/>
                    </a:cubicBezTo>
                    <a:cubicBezTo>
                      <a:pt x="10180" y="-176"/>
                      <a:pt x="8304" y="703"/>
                      <a:pt x="8455" y="1671"/>
                    </a:cubicBez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437" name="図形 図形" descr="図形 図形"/>
              <p:cNvPicPr>
                <a:picLocks noChangeAspect="0"/>
              </p:cNvPicPr>
              <p:nvPr/>
            </p:nvPicPr>
            <p:blipFill>
              <a:blip r:embed="rId30">
                <a:extLst/>
              </a:blip>
              <a:stretch>
                <a:fillRect/>
              </a:stretch>
            </p:blipFill>
            <p:spPr>
              <a:xfrm>
                <a:off x="-1" y="0"/>
                <a:ext cx="1603070" cy="8877200"/>
              </a:xfrm>
              <a:prstGeom prst="rect">
                <a:avLst/>
              </a:prstGeom>
              <a:effectLst/>
            </p:spPr>
          </p:pic>
        </p:grpSp>
        <p:pic>
          <p:nvPicPr>
            <p:cNvPr id="46440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 flipH="1" rot="10617252">
              <a:off x="2200863" y="5593971"/>
              <a:ext cx="9388955" cy="3661456"/>
            </a:xfrm>
            <a:prstGeom prst="rect">
              <a:avLst/>
            </a:prstGeom>
            <a:effectLst>
              <a:outerShdw sx="100000" sy="100000" kx="0" ky="0" algn="b" rotWithShape="0" blurRad="152400" dist="107327" dir="2836619">
                <a:srgbClr val="000000">
                  <a:alpha val="29781"/>
                </a:srgbClr>
              </a:outerShdw>
            </a:effectLst>
          </p:spPr>
        </p:pic>
        <p:grpSp>
          <p:nvGrpSpPr>
            <p:cNvPr id="46448" name="グループ"/>
            <p:cNvGrpSpPr/>
            <p:nvPr/>
          </p:nvGrpSpPr>
          <p:grpSpPr>
            <a:xfrm rot="16385109">
              <a:off x="2084906" y="2172244"/>
              <a:ext cx="4183683" cy="8207051"/>
              <a:chOff x="-31750" y="-31750"/>
              <a:chExt cx="4183682" cy="8207050"/>
            </a:xfrm>
          </p:grpSpPr>
          <p:grpSp>
            <p:nvGrpSpPr>
              <p:cNvPr id="46443" name="図形"/>
              <p:cNvGrpSpPr/>
              <p:nvPr/>
            </p:nvGrpSpPr>
            <p:grpSpPr>
              <a:xfrm>
                <a:off x="-31751" y="-31751"/>
                <a:ext cx="1295071" cy="8207052"/>
                <a:chOff x="0" y="0"/>
                <a:chExt cx="1295069" cy="8207050"/>
              </a:xfrm>
            </p:grpSpPr>
            <p:sp>
              <p:nvSpPr>
                <p:cNvPr id="46442" name="図形"/>
                <p:cNvSpPr/>
                <p:nvPr/>
              </p:nvSpPr>
              <p:spPr>
                <a:xfrm>
                  <a:off x="31749" y="31749"/>
                  <a:ext cx="1231571" cy="81435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859" h="21488" fill="norm" stroke="1" extrusionOk="0">
                      <a:moveTo>
                        <a:pt x="8555" y="21470"/>
                      </a:moveTo>
                      <a:cubicBezTo>
                        <a:pt x="9393" y="21509"/>
                        <a:pt x="10237" y="21449"/>
                        <a:pt x="11059" y="21403"/>
                      </a:cubicBezTo>
                      <a:cubicBezTo>
                        <a:pt x="12077" y="21346"/>
                        <a:pt x="13175" y="21313"/>
                        <a:pt x="14144" y="21388"/>
                      </a:cubicBezTo>
                      <a:cubicBezTo>
                        <a:pt x="14779" y="21437"/>
                        <a:pt x="15416" y="21527"/>
                        <a:pt x="16029" y="21470"/>
                      </a:cubicBezTo>
                      <a:cubicBezTo>
                        <a:pt x="14659" y="19756"/>
                        <a:pt x="17991" y="18055"/>
                        <a:pt x="17807" y="16331"/>
                      </a:cubicBezTo>
                      <a:cubicBezTo>
                        <a:pt x="17589" y="14281"/>
                        <a:pt x="12475" y="12367"/>
                        <a:pt x="9902" y="10369"/>
                      </a:cubicBezTo>
                      <a:cubicBezTo>
                        <a:pt x="6029" y="7362"/>
                        <a:pt x="7923" y="4220"/>
                        <a:pt x="15300" y="1414"/>
                      </a:cubicBezTo>
                      <a:lnTo>
                        <a:pt x="18120" y="1350"/>
                      </a:lnTo>
                      <a:cubicBezTo>
                        <a:pt x="19792" y="886"/>
                        <a:pt x="18499" y="278"/>
                        <a:pt x="15521" y="106"/>
                      </a:cubicBezTo>
                      <a:cubicBezTo>
                        <a:pt x="14012" y="18"/>
                        <a:pt x="12381" y="81"/>
                        <a:pt x="10774" y="70"/>
                      </a:cubicBezTo>
                      <a:cubicBezTo>
                        <a:pt x="8744" y="56"/>
                        <a:pt x="6694" y="-73"/>
                        <a:pt x="4833" y="59"/>
                      </a:cubicBezTo>
                      <a:cubicBezTo>
                        <a:pt x="2517" y="223"/>
                        <a:pt x="1482" y="694"/>
                        <a:pt x="2629" y="1083"/>
                      </a:cubicBezTo>
                      <a:lnTo>
                        <a:pt x="5600" y="1235"/>
                      </a:lnTo>
                      <a:cubicBezTo>
                        <a:pt x="-1118" y="4605"/>
                        <a:pt x="-1808" y="8244"/>
                        <a:pt x="3620" y="11682"/>
                      </a:cubicBezTo>
                      <a:cubicBezTo>
                        <a:pt x="6056" y="13225"/>
                        <a:pt x="9727" y="14723"/>
                        <a:pt x="10325" y="16322"/>
                      </a:cubicBezTo>
                      <a:cubicBezTo>
                        <a:pt x="10969" y="18044"/>
                        <a:pt x="7976" y="19748"/>
                        <a:pt x="8555" y="21470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41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295071" cy="8207052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6447" name="グループ"/>
              <p:cNvGrpSpPr/>
              <p:nvPr/>
            </p:nvGrpSpPr>
            <p:grpSpPr>
              <a:xfrm>
                <a:off x="666878" y="7161330"/>
                <a:ext cx="3485055" cy="676553"/>
                <a:chOff x="41929" y="0"/>
                <a:chExt cx="3485053" cy="676552"/>
              </a:xfrm>
            </p:grpSpPr>
            <p:sp>
              <p:nvSpPr>
                <p:cNvPr id="46444" name="円形"/>
                <p:cNvSpPr/>
                <p:nvPr/>
              </p:nvSpPr>
              <p:spPr>
                <a:xfrm>
                  <a:off x="41929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445" name="円形"/>
                <p:cNvSpPr/>
                <p:nvPr/>
              </p:nvSpPr>
              <p:spPr>
                <a:xfrm>
                  <a:off x="206980" y="0"/>
                  <a:ext cx="127001" cy="12700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6462" name="接続の線" descr="接続の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3151024" y="607959"/>
                  <a:ext cx="375960" cy="68594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46452" name="図形"/>
          <p:cNvGrpSpPr/>
          <p:nvPr/>
        </p:nvGrpSpPr>
        <p:grpSpPr>
          <a:xfrm rot="10800000">
            <a:off x="1163867" y="1968130"/>
            <a:ext cx="6084789" cy="2960069"/>
            <a:chOff x="0" y="0"/>
            <a:chExt cx="6084788" cy="2960068"/>
          </a:xfrm>
        </p:grpSpPr>
        <p:sp>
          <p:nvSpPr>
            <p:cNvPr id="46451" name="図形"/>
            <p:cNvSpPr/>
            <p:nvPr/>
          </p:nvSpPr>
          <p:spPr>
            <a:xfrm>
              <a:off x="57150" y="157259"/>
              <a:ext cx="5970489" cy="2745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4" y="0"/>
                  </a:moveTo>
                  <a:lnTo>
                    <a:pt x="8079" y="6410"/>
                  </a:lnTo>
                  <a:lnTo>
                    <a:pt x="3540" y="6320"/>
                  </a:lnTo>
                  <a:cubicBezTo>
                    <a:pt x="2562" y="6320"/>
                    <a:pt x="1677" y="7113"/>
                    <a:pt x="1037" y="8394"/>
                  </a:cubicBezTo>
                  <a:cubicBezTo>
                    <a:pt x="396" y="9676"/>
                    <a:pt x="0" y="11446"/>
                    <a:pt x="0" y="13402"/>
                  </a:cubicBezTo>
                  <a:lnTo>
                    <a:pt x="0" y="14519"/>
                  </a:lnTo>
                  <a:cubicBezTo>
                    <a:pt x="0" y="16474"/>
                    <a:pt x="396" y="18245"/>
                    <a:pt x="1037" y="19526"/>
                  </a:cubicBezTo>
                  <a:cubicBezTo>
                    <a:pt x="1677" y="20808"/>
                    <a:pt x="2562" y="21600"/>
                    <a:pt x="3540" y="21600"/>
                  </a:cubicBezTo>
                  <a:lnTo>
                    <a:pt x="18060" y="21600"/>
                  </a:lnTo>
                  <a:cubicBezTo>
                    <a:pt x="19038" y="21600"/>
                    <a:pt x="19923" y="20808"/>
                    <a:pt x="20563" y="19526"/>
                  </a:cubicBezTo>
                  <a:cubicBezTo>
                    <a:pt x="21204" y="18245"/>
                    <a:pt x="21600" y="16474"/>
                    <a:pt x="21600" y="14519"/>
                  </a:cubicBezTo>
                  <a:lnTo>
                    <a:pt x="21600" y="13402"/>
                  </a:lnTo>
                  <a:cubicBezTo>
                    <a:pt x="21600" y="11446"/>
                    <a:pt x="21204" y="9676"/>
                    <a:pt x="20563" y="8394"/>
                  </a:cubicBezTo>
                  <a:cubicBezTo>
                    <a:pt x="19923" y="7113"/>
                    <a:pt x="19038" y="6320"/>
                    <a:pt x="18060" y="6320"/>
                  </a:cubicBezTo>
                  <a:lnTo>
                    <a:pt x="10992" y="6345"/>
                  </a:lnTo>
                  <a:lnTo>
                    <a:pt x="70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6450" name="図形 図形" descr="図形 図形"/>
            <p:cNvPicPr>
              <a:picLocks noChangeAspect="0"/>
            </p:cNvPicPr>
            <p:nvPr/>
          </p:nvPicPr>
          <p:blipFill>
            <a:blip r:embed="rId33">
              <a:extLst/>
            </a:blip>
            <a:stretch>
              <a:fillRect/>
            </a:stretch>
          </p:blipFill>
          <p:spPr>
            <a:xfrm>
              <a:off x="0" y="-1"/>
              <a:ext cx="6084789" cy="2960070"/>
            </a:xfrm>
            <a:prstGeom prst="rect">
              <a:avLst/>
            </a:prstGeom>
            <a:effectLst/>
          </p:spPr>
        </p:pic>
      </p:grpSp>
      <p:sp>
        <p:nvSpPr>
          <p:cNvPr id="46453" name="よくわからないけど…"/>
          <p:cNvSpPr txBox="1"/>
          <p:nvPr/>
        </p:nvSpPr>
        <p:spPr>
          <a:xfrm>
            <a:off x="2077931" y="2379187"/>
            <a:ext cx="4256660" cy="1285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よくわからないけど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だいじょうぶ！</a:t>
            </a:r>
          </a:p>
        </p:txBody>
      </p:sp>
      <p:grpSp>
        <p:nvGrpSpPr>
          <p:cNvPr id="46456" name="図形"/>
          <p:cNvGrpSpPr/>
          <p:nvPr/>
        </p:nvGrpSpPr>
        <p:grpSpPr>
          <a:xfrm>
            <a:off x="13749139" y="9976258"/>
            <a:ext cx="9756776" cy="3055109"/>
            <a:chOff x="0" y="0"/>
            <a:chExt cx="9756775" cy="3055108"/>
          </a:xfrm>
        </p:grpSpPr>
        <p:sp>
          <p:nvSpPr>
            <p:cNvPr id="46455" name="図形"/>
            <p:cNvSpPr/>
            <p:nvPr/>
          </p:nvSpPr>
          <p:spPr>
            <a:xfrm>
              <a:off x="57150" y="109812"/>
              <a:ext cx="9642475" cy="2888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931" y="0"/>
                  </a:moveTo>
                  <a:lnTo>
                    <a:pt x="14484" y="3920"/>
                  </a:lnTo>
                  <a:lnTo>
                    <a:pt x="2683" y="3815"/>
                  </a:lnTo>
                  <a:cubicBezTo>
                    <a:pt x="1942" y="3815"/>
                    <a:pt x="1272" y="4738"/>
                    <a:pt x="786" y="6229"/>
                  </a:cubicBezTo>
                  <a:cubicBezTo>
                    <a:pt x="300" y="7721"/>
                    <a:pt x="0" y="9781"/>
                    <a:pt x="0" y="12057"/>
                  </a:cubicBezTo>
                  <a:lnTo>
                    <a:pt x="0" y="13358"/>
                  </a:lnTo>
                  <a:cubicBezTo>
                    <a:pt x="0" y="15634"/>
                    <a:pt x="300" y="17695"/>
                    <a:pt x="786" y="19186"/>
                  </a:cubicBezTo>
                  <a:cubicBezTo>
                    <a:pt x="1272" y="20678"/>
                    <a:pt x="1942" y="21600"/>
                    <a:pt x="2683" y="21600"/>
                  </a:cubicBezTo>
                  <a:lnTo>
                    <a:pt x="18917" y="21600"/>
                  </a:lnTo>
                  <a:cubicBezTo>
                    <a:pt x="19658" y="21600"/>
                    <a:pt x="20328" y="20678"/>
                    <a:pt x="20814" y="19186"/>
                  </a:cubicBezTo>
                  <a:cubicBezTo>
                    <a:pt x="21300" y="17695"/>
                    <a:pt x="21600" y="15634"/>
                    <a:pt x="21600" y="13358"/>
                  </a:cubicBezTo>
                  <a:lnTo>
                    <a:pt x="21600" y="12057"/>
                  </a:lnTo>
                  <a:cubicBezTo>
                    <a:pt x="21600" y="9781"/>
                    <a:pt x="21300" y="7721"/>
                    <a:pt x="20814" y="6229"/>
                  </a:cubicBezTo>
                  <a:cubicBezTo>
                    <a:pt x="20328" y="4738"/>
                    <a:pt x="19658" y="3815"/>
                    <a:pt x="18917" y="3815"/>
                  </a:cubicBezTo>
                  <a:lnTo>
                    <a:pt x="16693" y="3844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6454" name="図形 図形" descr="図形 図形"/>
            <p:cNvPicPr>
              <a:picLocks noChangeAspect="0"/>
            </p:cNvPicPr>
            <p:nvPr/>
          </p:nvPicPr>
          <p:blipFill>
            <a:blip r:embed="rId34">
              <a:extLst/>
            </a:blip>
            <a:stretch>
              <a:fillRect/>
            </a:stretch>
          </p:blipFill>
          <p:spPr>
            <a:xfrm>
              <a:off x="0" y="-1"/>
              <a:ext cx="9756775" cy="3055110"/>
            </a:xfrm>
            <a:prstGeom prst="rect">
              <a:avLst/>
            </a:prstGeom>
            <a:effectLst/>
          </p:spPr>
        </p:pic>
      </p:grpSp>
      <p:sp>
        <p:nvSpPr>
          <p:cNvPr id="46457" name="……"/>
          <p:cNvSpPr txBox="1"/>
          <p:nvPr/>
        </p:nvSpPr>
        <p:spPr>
          <a:xfrm>
            <a:off x="14529579" y="10966564"/>
            <a:ext cx="8195895" cy="15144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lnSpc>
                <a:spcPct val="50000"/>
              </a:lnSpc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すぱげてぃ なら　ばけられる！　）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09" name="グループ"/>
          <p:cNvGrpSpPr/>
          <p:nvPr/>
        </p:nvGrpSpPr>
        <p:grpSpPr>
          <a:xfrm>
            <a:off x="952533" y="2227820"/>
            <a:ext cx="22793523" cy="11114351"/>
            <a:chOff x="-76939" y="-94437"/>
            <a:chExt cx="22793522" cy="11114350"/>
          </a:xfrm>
        </p:grpSpPr>
        <p:grpSp>
          <p:nvGrpSpPr>
            <p:cNvPr id="46487" name="グループ"/>
            <p:cNvGrpSpPr/>
            <p:nvPr/>
          </p:nvGrpSpPr>
          <p:grpSpPr>
            <a:xfrm>
              <a:off x="-8382" y="1214385"/>
              <a:ext cx="1745488" cy="1477987"/>
              <a:chOff x="-36761" y="-54359"/>
              <a:chExt cx="1745486" cy="1477985"/>
            </a:xfrm>
          </p:grpSpPr>
          <p:grpSp>
            <p:nvGrpSpPr>
              <p:cNvPr id="4646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46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6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46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486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476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470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472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474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483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477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479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481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484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485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496" name="グループ"/>
            <p:cNvGrpSpPr/>
            <p:nvPr/>
          </p:nvGrpSpPr>
          <p:grpSpPr>
            <a:xfrm>
              <a:off x="3708662" y="7209059"/>
              <a:ext cx="1767638" cy="1555260"/>
              <a:chOff x="-102919" y="-94437"/>
              <a:chExt cx="1767636" cy="1555258"/>
            </a:xfrm>
          </p:grpSpPr>
          <p:grpSp>
            <p:nvGrpSpPr>
              <p:cNvPr id="46490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48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8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49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6495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6493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494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519" name="グループ"/>
            <p:cNvGrpSpPr/>
            <p:nvPr/>
          </p:nvGrpSpPr>
          <p:grpSpPr>
            <a:xfrm>
              <a:off x="3625479" y="3580864"/>
              <a:ext cx="1740906" cy="1497620"/>
              <a:chOff x="-76939" y="-87649"/>
              <a:chExt cx="1740905" cy="1497618"/>
            </a:xfrm>
          </p:grpSpPr>
          <p:grpSp>
            <p:nvGrpSpPr>
              <p:cNvPr id="4649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49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9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0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6518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508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502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04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06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51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50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1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1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51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51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528" name="グループ"/>
            <p:cNvGrpSpPr/>
            <p:nvPr/>
          </p:nvGrpSpPr>
          <p:grpSpPr>
            <a:xfrm>
              <a:off x="-76940" y="2352006"/>
              <a:ext cx="1740906" cy="1497620"/>
              <a:chOff x="-76939" y="-87649"/>
              <a:chExt cx="1740905" cy="1497618"/>
            </a:xfrm>
          </p:grpSpPr>
          <p:grpSp>
            <p:nvGrpSpPr>
              <p:cNvPr id="4652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52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52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2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6527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652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52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551" name="グループ"/>
            <p:cNvGrpSpPr/>
            <p:nvPr/>
          </p:nvGrpSpPr>
          <p:grpSpPr>
            <a:xfrm>
              <a:off x="1682494" y="2268962"/>
              <a:ext cx="1767638" cy="1555260"/>
              <a:chOff x="-102919" y="-94437"/>
              <a:chExt cx="1767636" cy="1555258"/>
            </a:xfrm>
          </p:grpSpPr>
          <p:grpSp>
            <p:nvGrpSpPr>
              <p:cNvPr id="46531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53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52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3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6550" name="グループ"/>
              <p:cNvGrpSpPr/>
              <p:nvPr/>
            </p:nvGrpSpPr>
            <p:grpSpPr>
              <a:xfrm>
                <a:off x="334236" y="220685"/>
                <a:ext cx="1095956" cy="818860"/>
                <a:chOff x="-44450" y="-114239"/>
                <a:chExt cx="1095954" cy="818859"/>
              </a:xfrm>
            </p:grpSpPr>
            <p:grpSp>
              <p:nvGrpSpPr>
                <p:cNvPr id="46540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534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36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38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547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541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43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45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548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549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560" name="グループ"/>
            <p:cNvGrpSpPr/>
            <p:nvPr/>
          </p:nvGrpSpPr>
          <p:grpSpPr>
            <a:xfrm>
              <a:off x="3599499" y="2268962"/>
              <a:ext cx="1767638" cy="1555260"/>
              <a:chOff x="-102919" y="-94437"/>
              <a:chExt cx="1767636" cy="1555258"/>
            </a:xfrm>
          </p:grpSpPr>
          <p:grpSp>
            <p:nvGrpSpPr>
              <p:cNvPr id="46554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55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55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5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6559" name="グループ"/>
              <p:cNvGrpSpPr/>
              <p:nvPr/>
            </p:nvGrpSpPr>
            <p:grpSpPr>
              <a:xfrm>
                <a:off x="857278" y="443698"/>
                <a:ext cx="275685" cy="74728"/>
                <a:chOff x="0" y="0"/>
                <a:chExt cx="275683" cy="74727"/>
              </a:xfrm>
            </p:grpSpPr>
            <p:sp>
              <p:nvSpPr>
                <p:cNvPr id="4655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55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583" name="グループ"/>
            <p:cNvGrpSpPr/>
            <p:nvPr/>
          </p:nvGrpSpPr>
          <p:grpSpPr>
            <a:xfrm>
              <a:off x="3685594" y="4708675"/>
              <a:ext cx="1746380" cy="1495798"/>
              <a:chOff x="-36761" y="-36770"/>
              <a:chExt cx="1746378" cy="1495797"/>
            </a:xfrm>
          </p:grpSpPr>
          <p:grpSp>
            <p:nvGrpSpPr>
              <p:cNvPr id="4656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56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56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6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582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572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566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68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70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57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57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7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7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58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58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06" name="グループ"/>
            <p:cNvGrpSpPr/>
            <p:nvPr/>
          </p:nvGrpSpPr>
          <p:grpSpPr>
            <a:xfrm>
              <a:off x="3774819" y="6032195"/>
              <a:ext cx="1745488" cy="1477987"/>
              <a:chOff x="-36761" y="-54359"/>
              <a:chExt cx="1745486" cy="1477985"/>
            </a:xfrm>
          </p:grpSpPr>
          <p:grpSp>
            <p:nvGrpSpPr>
              <p:cNvPr id="4658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58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58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58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605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595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589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91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93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60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59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59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0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60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0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29" name="グループ"/>
            <p:cNvGrpSpPr/>
            <p:nvPr/>
          </p:nvGrpSpPr>
          <p:grpSpPr>
            <a:xfrm>
              <a:off x="5610868" y="7249137"/>
              <a:ext cx="1745488" cy="1477987"/>
              <a:chOff x="-36761" y="-54359"/>
              <a:chExt cx="1745486" cy="1477985"/>
            </a:xfrm>
          </p:grpSpPr>
          <p:grpSp>
            <p:nvGrpSpPr>
              <p:cNvPr id="4660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0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0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1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628" name="グループ"/>
              <p:cNvGrpSpPr/>
              <p:nvPr/>
            </p:nvGrpSpPr>
            <p:grpSpPr>
              <a:xfrm>
                <a:off x="271572" y="288912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6618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612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14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16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625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619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21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23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626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27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38" name="グループ"/>
            <p:cNvGrpSpPr/>
            <p:nvPr/>
          </p:nvGrpSpPr>
          <p:grpSpPr>
            <a:xfrm>
              <a:off x="7442049" y="7018613"/>
              <a:ext cx="1746380" cy="1495799"/>
              <a:chOff x="-36761" y="-36770"/>
              <a:chExt cx="1746378" cy="1495797"/>
            </a:xfrm>
          </p:grpSpPr>
          <p:grpSp>
            <p:nvGrpSpPr>
              <p:cNvPr id="4663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3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3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3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637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663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3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61" name="グループ"/>
            <p:cNvGrpSpPr/>
            <p:nvPr/>
          </p:nvGrpSpPr>
          <p:grpSpPr>
            <a:xfrm>
              <a:off x="7538306" y="8196689"/>
              <a:ext cx="1740907" cy="1497620"/>
              <a:chOff x="-76939" y="-87649"/>
              <a:chExt cx="1740905" cy="1497618"/>
            </a:xfrm>
          </p:grpSpPr>
          <p:grpSp>
            <p:nvGrpSpPr>
              <p:cNvPr id="4664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4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3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4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6660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650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644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46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48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657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651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53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55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658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59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70" name="グループ"/>
            <p:cNvGrpSpPr/>
            <p:nvPr/>
          </p:nvGrpSpPr>
          <p:grpSpPr>
            <a:xfrm>
              <a:off x="7552589" y="9435439"/>
              <a:ext cx="1746380" cy="1495799"/>
              <a:chOff x="-36761" y="-36770"/>
              <a:chExt cx="1746378" cy="1495797"/>
            </a:xfrm>
          </p:grpSpPr>
          <p:grpSp>
            <p:nvGrpSpPr>
              <p:cNvPr id="4666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6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6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6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669" name="グループ"/>
              <p:cNvGrpSpPr/>
              <p:nvPr/>
            </p:nvGrpSpPr>
            <p:grpSpPr>
              <a:xfrm>
                <a:off x="844656" y="469507"/>
                <a:ext cx="275685" cy="74728"/>
                <a:chOff x="0" y="0"/>
                <a:chExt cx="275683" cy="74727"/>
              </a:xfrm>
            </p:grpSpPr>
            <p:sp>
              <p:nvSpPr>
                <p:cNvPr id="4666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6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693" name="グループ"/>
            <p:cNvGrpSpPr/>
            <p:nvPr/>
          </p:nvGrpSpPr>
          <p:grpSpPr>
            <a:xfrm>
              <a:off x="13176215" y="8392776"/>
              <a:ext cx="1745487" cy="1477986"/>
              <a:chOff x="-36761" y="-54359"/>
              <a:chExt cx="1745486" cy="1477985"/>
            </a:xfrm>
          </p:grpSpPr>
          <p:grpSp>
            <p:nvGrpSpPr>
              <p:cNvPr id="4667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7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7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7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69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68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67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7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8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68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68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8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68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69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69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716" name="グループ"/>
            <p:cNvGrpSpPr/>
            <p:nvPr/>
          </p:nvGrpSpPr>
          <p:grpSpPr>
            <a:xfrm>
              <a:off x="13225378" y="7223542"/>
              <a:ext cx="1746379" cy="1495799"/>
              <a:chOff x="-36761" y="-36770"/>
              <a:chExt cx="1746378" cy="1495797"/>
            </a:xfrm>
          </p:grpSpPr>
          <p:grpSp>
            <p:nvGrpSpPr>
              <p:cNvPr id="4669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69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9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69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715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705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699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01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03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71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70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0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1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71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71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739" name="グループ"/>
            <p:cNvGrpSpPr/>
            <p:nvPr/>
          </p:nvGrpSpPr>
          <p:grpSpPr>
            <a:xfrm>
              <a:off x="13105054" y="6009902"/>
              <a:ext cx="1740906" cy="1497619"/>
              <a:chOff x="-76939" y="-87649"/>
              <a:chExt cx="1740905" cy="1497618"/>
            </a:xfrm>
          </p:grpSpPr>
          <p:grpSp>
            <p:nvGrpSpPr>
              <p:cNvPr id="4671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71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71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72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6738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728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722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24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26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73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72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3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3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73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73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762" name="グループ"/>
            <p:cNvGrpSpPr/>
            <p:nvPr/>
          </p:nvGrpSpPr>
          <p:grpSpPr>
            <a:xfrm>
              <a:off x="13185712" y="4885900"/>
              <a:ext cx="1746380" cy="1495799"/>
              <a:chOff x="-36761" y="-36770"/>
              <a:chExt cx="1746378" cy="1495797"/>
            </a:xfrm>
          </p:grpSpPr>
          <p:grpSp>
            <p:nvGrpSpPr>
              <p:cNvPr id="46742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74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74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74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761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751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745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47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49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758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752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54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56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759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760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785" name="グループ"/>
            <p:cNvGrpSpPr/>
            <p:nvPr/>
          </p:nvGrpSpPr>
          <p:grpSpPr>
            <a:xfrm>
              <a:off x="11553451" y="3681758"/>
              <a:ext cx="1745488" cy="1477987"/>
              <a:chOff x="-36761" y="-54359"/>
              <a:chExt cx="1745486" cy="1477985"/>
            </a:xfrm>
          </p:grpSpPr>
          <p:grpSp>
            <p:nvGrpSpPr>
              <p:cNvPr id="4676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76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76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76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784" name="グループ"/>
              <p:cNvGrpSpPr/>
              <p:nvPr/>
            </p:nvGrpSpPr>
            <p:grpSpPr>
              <a:xfrm>
                <a:off x="270342" y="289262"/>
                <a:ext cx="1101309" cy="818861"/>
                <a:chOff x="-25399" y="-113888"/>
                <a:chExt cx="1101308" cy="818859"/>
              </a:xfrm>
            </p:grpSpPr>
            <p:grpSp>
              <p:nvGrpSpPr>
                <p:cNvPr id="46774" name="グループ"/>
                <p:cNvGrpSpPr/>
                <p:nvPr/>
              </p:nvGrpSpPr>
              <p:grpSpPr>
                <a:xfrm rot="16200000">
                  <a:off x="113762" y="-253052"/>
                  <a:ext cx="818861" cy="1097186"/>
                  <a:chOff x="-123456" y="-25399"/>
                  <a:chExt cx="818859" cy="1097184"/>
                </a:xfrm>
              </p:grpSpPr>
              <p:pic>
                <p:nvPicPr>
                  <p:cNvPr id="46768" name="線 線" descr="線 線"/>
                  <p:cNvPicPr>
                    <a:picLocks noChangeAspect="0"/>
                  </p:cNvPicPr>
                  <p:nvPr/>
                </p:nvPicPr>
                <p:blipFill>
                  <a:blip r:embed="rId2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48768" y="399910"/>
                    <a:ext cx="1097186" cy="246564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70" name="線 線" descr="線 線"/>
                  <p:cNvPicPr>
                    <a:picLocks noChangeAspect="0"/>
                  </p:cNvPicPr>
                  <p:nvPr/>
                </p:nvPicPr>
                <p:blipFill>
                  <a:blip r:embed="rId2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94229" y="399910"/>
                    <a:ext cx="1006310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72" name="線 線" descr="線 線"/>
                  <p:cNvPicPr>
                    <a:picLocks noChangeAspect="0"/>
                  </p:cNvPicPr>
                  <p:nvPr/>
                </p:nvPicPr>
                <p:blipFill>
                  <a:blip r:embed="rId2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486" y="399910"/>
                    <a:ext cx="1053270" cy="246564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781" name="グループ"/>
                <p:cNvGrpSpPr/>
                <p:nvPr/>
              </p:nvGrpSpPr>
              <p:grpSpPr>
                <a:xfrm rot="16200000">
                  <a:off x="218133" y="-223253"/>
                  <a:ext cx="678973" cy="1036579"/>
                  <a:chOff x="-44450" y="-44450"/>
                  <a:chExt cx="678972" cy="1036578"/>
                </a:xfrm>
              </p:grpSpPr>
              <p:pic>
                <p:nvPicPr>
                  <p:cNvPr id="46775" name="線 線" descr="線 線"/>
                  <p:cNvPicPr>
                    <a:picLocks noChangeAspect="0"/>
                  </p:cNvPicPr>
                  <p:nvPr/>
                </p:nvPicPr>
                <p:blipFill>
                  <a:blip r:embed="rId2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13751" y="433928"/>
                    <a:ext cx="1027502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77" name="線 線" descr="線 線"/>
                  <p:cNvPicPr>
                    <a:picLocks noChangeAspect="0"/>
                  </p:cNvPicPr>
                  <p:nvPr/>
                </p:nvPicPr>
                <p:blipFill>
                  <a:blip r:embed="rId2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55949" y="405154"/>
                    <a:ext cx="945987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79" name="線 線" descr="線 線"/>
                  <p:cNvPicPr>
                    <a:picLocks noChangeAspect="0"/>
                  </p:cNvPicPr>
                  <p:nvPr/>
                </p:nvPicPr>
                <p:blipFill>
                  <a:blip r:embed="rId2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96018" y="405154"/>
                    <a:ext cx="988109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782" name="円形"/>
                <p:cNvSpPr/>
                <p:nvPr/>
              </p:nvSpPr>
              <p:spPr>
                <a:xfrm>
                  <a:off x="556669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783" name="円形"/>
                <p:cNvSpPr/>
                <p:nvPr/>
              </p:nvSpPr>
              <p:spPr>
                <a:xfrm>
                  <a:off x="757625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808" name="グループ"/>
            <p:cNvGrpSpPr/>
            <p:nvPr/>
          </p:nvGrpSpPr>
          <p:grpSpPr>
            <a:xfrm>
              <a:off x="9798305" y="3750151"/>
              <a:ext cx="1746380" cy="1495798"/>
              <a:chOff x="-36761" y="-36770"/>
              <a:chExt cx="1746378" cy="1495797"/>
            </a:xfrm>
          </p:grpSpPr>
          <p:grpSp>
            <p:nvGrpSpPr>
              <p:cNvPr id="4678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78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78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78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807" name="グループ"/>
              <p:cNvGrpSpPr/>
              <p:nvPr/>
            </p:nvGrpSpPr>
            <p:grpSpPr>
              <a:xfrm>
                <a:off x="285009" y="226171"/>
                <a:ext cx="1111209" cy="818861"/>
                <a:chOff x="-25399" y="-113888"/>
                <a:chExt cx="1111207" cy="818859"/>
              </a:xfrm>
            </p:grpSpPr>
            <p:grpSp>
              <p:nvGrpSpPr>
                <p:cNvPr id="46797" name="グループ"/>
                <p:cNvGrpSpPr/>
                <p:nvPr/>
              </p:nvGrpSpPr>
              <p:grpSpPr>
                <a:xfrm rot="16200000">
                  <a:off x="82538" y="-221828"/>
                  <a:ext cx="818861" cy="1034738"/>
                  <a:chOff x="-123456" y="-25399"/>
                  <a:chExt cx="818859" cy="1034736"/>
                </a:xfrm>
              </p:grpSpPr>
              <p:pic>
                <p:nvPicPr>
                  <p:cNvPr id="46791" name="線 線" descr="線 線"/>
                  <p:cNvPicPr>
                    <a:picLocks noChangeAspect="0"/>
                  </p:cNvPicPr>
                  <p:nvPr/>
                </p:nvPicPr>
                <p:blipFill>
                  <a:blip r:embed="rId2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17544" y="368686"/>
                    <a:ext cx="1034738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93" name="線 線" descr="線 線"/>
                  <p:cNvPicPr>
                    <a:picLocks noChangeAspect="0"/>
                  </p:cNvPicPr>
                  <p:nvPr/>
                </p:nvPicPr>
                <p:blipFill>
                  <a:blip r:embed="rId2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65717" y="368686"/>
                    <a:ext cx="94928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795" name="線 線" descr="線 線"/>
                  <p:cNvPicPr>
                    <a:picLocks noChangeAspect="0"/>
                  </p:cNvPicPr>
                  <p:nvPr/>
                </p:nvPicPr>
                <p:blipFill>
                  <a:blip r:embed="rId3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75400" y="368686"/>
                    <a:ext cx="993442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804" name="グループ"/>
                <p:cNvGrpSpPr/>
                <p:nvPr/>
              </p:nvGrpSpPr>
              <p:grpSpPr>
                <a:xfrm rot="16200000">
                  <a:off x="199171" y="-252114"/>
                  <a:ext cx="678974" cy="1094300"/>
                  <a:chOff x="-44450" y="-44450"/>
                  <a:chExt cx="678972" cy="1094299"/>
                </a:xfrm>
              </p:grpSpPr>
              <p:pic>
                <p:nvPicPr>
                  <p:cNvPr id="46798" name="線 線" descr="線 線"/>
                  <p:cNvPicPr>
                    <a:picLocks noChangeAspect="0"/>
                  </p:cNvPicPr>
                  <p:nvPr/>
                </p:nvPicPr>
                <p:blipFill>
                  <a:blip r:embed="rId3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42335" y="463065"/>
                    <a:ext cx="108467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00" name="線 線" descr="線 線"/>
                  <p:cNvPicPr>
                    <a:picLocks noChangeAspect="0"/>
                  </p:cNvPicPr>
                  <p:nvPr/>
                </p:nvPicPr>
                <p:blipFill>
                  <a:blip r:embed="rId3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2050" y="432538"/>
                    <a:ext cx="99819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02" name="線 線" descr="線 線"/>
                  <p:cNvPicPr>
                    <a:picLocks noChangeAspect="0"/>
                  </p:cNvPicPr>
                  <p:nvPr/>
                </p:nvPicPr>
                <p:blipFill>
                  <a:blip r:embed="rId3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68634" y="432538"/>
                    <a:ext cx="1042878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805" name="円形"/>
                <p:cNvSpPr/>
                <p:nvPr/>
              </p:nvSpPr>
              <p:spPr>
                <a:xfrm>
                  <a:off x="534247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806" name="円形"/>
                <p:cNvSpPr/>
                <p:nvPr/>
              </p:nvSpPr>
              <p:spPr>
                <a:xfrm>
                  <a:off x="735203" y="129446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831" name="グループ"/>
            <p:cNvGrpSpPr/>
            <p:nvPr/>
          </p:nvGrpSpPr>
          <p:grpSpPr>
            <a:xfrm>
              <a:off x="7613899" y="3586850"/>
              <a:ext cx="1767637" cy="1555260"/>
              <a:chOff x="-102919" y="-94437"/>
              <a:chExt cx="1767636" cy="1555258"/>
            </a:xfrm>
          </p:grpSpPr>
          <p:grpSp>
            <p:nvGrpSpPr>
              <p:cNvPr id="46811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81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80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81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6830" name="グループ"/>
              <p:cNvGrpSpPr/>
              <p:nvPr/>
            </p:nvGrpSpPr>
            <p:grpSpPr>
              <a:xfrm>
                <a:off x="334404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820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814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16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18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827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821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23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25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828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829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854" name="グループ"/>
            <p:cNvGrpSpPr/>
            <p:nvPr/>
          </p:nvGrpSpPr>
          <p:grpSpPr>
            <a:xfrm>
              <a:off x="18827126" y="8272008"/>
              <a:ext cx="1745487" cy="1477987"/>
              <a:chOff x="-36761" y="-54359"/>
              <a:chExt cx="1745486" cy="1477985"/>
            </a:xfrm>
          </p:grpSpPr>
          <p:grpSp>
            <p:nvGrpSpPr>
              <p:cNvPr id="4683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83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83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83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853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843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837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39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41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850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844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46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48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851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852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877" name="グループ"/>
            <p:cNvGrpSpPr/>
            <p:nvPr/>
          </p:nvGrpSpPr>
          <p:grpSpPr>
            <a:xfrm>
              <a:off x="7503383" y="2346803"/>
              <a:ext cx="1740906" cy="1497620"/>
              <a:chOff x="-76939" y="-87649"/>
              <a:chExt cx="1740905" cy="1497618"/>
            </a:xfrm>
          </p:grpSpPr>
          <p:grpSp>
            <p:nvGrpSpPr>
              <p:cNvPr id="4685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85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85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85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6876" name="グループ"/>
              <p:cNvGrpSpPr/>
              <p:nvPr/>
            </p:nvGrpSpPr>
            <p:grpSpPr>
              <a:xfrm>
                <a:off x="310017" y="277965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6866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860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62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64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873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867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69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71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874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875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900" name="グループ"/>
            <p:cNvGrpSpPr/>
            <p:nvPr/>
          </p:nvGrpSpPr>
          <p:grpSpPr>
            <a:xfrm>
              <a:off x="9731815" y="2333257"/>
              <a:ext cx="1746380" cy="1495799"/>
              <a:chOff x="-36761" y="-36770"/>
              <a:chExt cx="1746378" cy="1495797"/>
            </a:xfrm>
          </p:grpSpPr>
          <p:grpSp>
            <p:nvGrpSpPr>
              <p:cNvPr id="46880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87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87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88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899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6889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883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85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87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896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890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92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894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897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898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923" name="グループ"/>
            <p:cNvGrpSpPr/>
            <p:nvPr/>
          </p:nvGrpSpPr>
          <p:grpSpPr>
            <a:xfrm>
              <a:off x="18972797" y="9424054"/>
              <a:ext cx="1746380" cy="1495799"/>
              <a:chOff x="-36761" y="-36770"/>
              <a:chExt cx="1746378" cy="1495797"/>
            </a:xfrm>
          </p:grpSpPr>
          <p:grpSp>
            <p:nvGrpSpPr>
              <p:cNvPr id="4690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90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0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90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92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691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690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0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1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91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91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1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1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92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92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946" name="グループ"/>
            <p:cNvGrpSpPr/>
            <p:nvPr/>
          </p:nvGrpSpPr>
          <p:grpSpPr>
            <a:xfrm>
              <a:off x="13228912" y="91592"/>
              <a:ext cx="1745488" cy="1477986"/>
              <a:chOff x="-36761" y="-54359"/>
              <a:chExt cx="1745486" cy="1477985"/>
            </a:xfrm>
          </p:grpSpPr>
          <p:grpSp>
            <p:nvGrpSpPr>
              <p:cNvPr id="4692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92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2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92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6945" name="グループ"/>
              <p:cNvGrpSpPr/>
              <p:nvPr/>
            </p:nvGrpSpPr>
            <p:grpSpPr>
              <a:xfrm>
                <a:off x="271572" y="288912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6935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929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31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33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942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936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38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40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943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944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969" name="グループ"/>
            <p:cNvGrpSpPr/>
            <p:nvPr/>
          </p:nvGrpSpPr>
          <p:grpSpPr>
            <a:xfrm>
              <a:off x="15014434" y="130022"/>
              <a:ext cx="1746380" cy="1495798"/>
              <a:chOff x="-36761" y="-36770"/>
              <a:chExt cx="1746378" cy="1495797"/>
            </a:xfrm>
          </p:grpSpPr>
          <p:grpSp>
            <p:nvGrpSpPr>
              <p:cNvPr id="4694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94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4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95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6968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6958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952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54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56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965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6959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61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63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966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967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6992" name="グループ"/>
            <p:cNvGrpSpPr/>
            <p:nvPr/>
          </p:nvGrpSpPr>
          <p:grpSpPr>
            <a:xfrm>
              <a:off x="16843813" y="3441426"/>
              <a:ext cx="1767638" cy="1555260"/>
              <a:chOff x="-102919" y="-94437"/>
              <a:chExt cx="1767636" cy="1555258"/>
            </a:xfrm>
          </p:grpSpPr>
          <p:grpSp>
            <p:nvGrpSpPr>
              <p:cNvPr id="46972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97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7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97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6991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6981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6975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77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79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6988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6982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84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6986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6989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6990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15" name="グループ"/>
            <p:cNvGrpSpPr/>
            <p:nvPr/>
          </p:nvGrpSpPr>
          <p:grpSpPr>
            <a:xfrm>
              <a:off x="9528067" y="9467970"/>
              <a:ext cx="1746380" cy="1495799"/>
              <a:chOff x="-36761" y="-36770"/>
              <a:chExt cx="1746378" cy="1495797"/>
            </a:xfrm>
          </p:grpSpPr>
          <p:grpSp>
            <p:nvGrpSpPr>
              <p:cNvPr id="4699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699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9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699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7014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7004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6998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00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02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011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7005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07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09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012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13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24" name="グループ"/>
            <p:cNvGrpSpPr/>
            <p:nvPr/>
          </p:nvGrpSpPr>
          <p:grpSpPr>
            <a:xfrm>
              <a:off x="13185712" y="3648772"/>
              <a:ext cx="1745487" cy="1477987"/>
              <a:chOff x="-36761" y="-54359"/>
              <a:chExt cx="1745486" cy="1477985"/>
            </a:xfrm>
          </p:grpSpPr>
          <p:grpSp>
            <p:nvGrpSpPr>
              <p:cNvPr id="4701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1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1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1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7023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7021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22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33" name="グループ"/>
            <p:cNvGrpSpPr/>
            <p:nvPr/>
          </p:nvGrpSpPr>
          <p:grpSpPr>
            <a:xfrm>
              <a:off x="13228912" y="9541433"/>
              <a:ext cx="1745488" cy="1477987"/>
              <a:chOff x="-36761" y="-54359"/>
              <a:chExt cx="1745486" cy="1477985"/>
            </a:xfrm>
          </p:grpSpPr>
          <p:grpSp>
            <p:nvGrpSpPr>
              <p:cNvPr id="47027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2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2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2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7032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7030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31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42" name="グループ"/>
            <p:cNvGrpSpPr/>
            <p:nvPr/>
          </p:nvGrpSpPr>
          <p:grpSpPr>
            <a:xfrm>
              <a:off x="16733798" y="-54645"/>
              <a:ext cx="1767638" cy="1555260"/>
              <a:chOff x="-102919" y="-94437"/>
              <a:chExt cx="1767636" cy="1555258"/>
            </a:xfrm>
          </p:grpSpPr>
          <p:grpSp>
            <p:nvGrpSpPr>
              <p:cNvPr id="47036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3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3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3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041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7039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40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65" name="グループ"/>
            <p:cNvGrpSpPr/>
            <p:nvPr/>
          </p:nvGrpSpPr>
          <p:grpSpPr>
            <a:xfrm>
              <a:off x="18812987" y="6878386"/>
              <a:ext cx="1746380" cy="1495799"/>
              <a:chOff x="-36761" y="-36770"/>
              <a:chExt cx="1746378" cy="1495797"/>
            </a:xfrm>
          </p:grpSpPr>
          <p:grpSp>
            <p:nvGrpSpPr>
              <p:cNvPr id="47045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44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43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4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7064" name="グループ"/>
              <p:cNvGrpSpPr/>
              <p:nvPr/>
            </p:nvGrpSpPr>
            <p:grpSpPr>
              <a:xfrm>
                <a:off x="263818" y="225821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7054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7048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50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52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061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7055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57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59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062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63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088" name="グループ"/>
            <p:cNvGrpSpPr/>
            <p:nvPr/>
          </p:nvGrpSpPr>
          <p:grpSpPr>
            <a:xfrm>
              <a:off x="20948945" y="8067493"/>
              <a:ext cx="1767638" cy="1555260"/>
              <a:chOff x="-102919" y="-94437"/>
              <a:chExt cx="1767636" cy="1555258"/>
            </a:xfrm>
          </p:grpSpPr>
          <p:grpSp>
            <p:nvGrpSpPr>
              <p:cNvPr id="47068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6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6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6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087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077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071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73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75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084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078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80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82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085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086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11" name="グループ"/>
            <p:cNvGrpSpPr/>
            <p:nvPr/>
          </p:nvGrpSpPr>
          <p:grpSpPr>
            <a:xfrm>
              <a:off x="11560348" y="9421227"/>
              <a:ext cx="1740906" cy="1497619"/>
              <a:chOff x="-76939" y="-87649"/>
              <a:chExt cx="1740905" cy="1497618"/>
            </a:xfrm>
          </p:grpSpPr>
          <p:grpSp>
            <p:nvGrpSpPr>
              <p:cNvPr id="4709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09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8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09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7110" name="グループ"/>
              <p:cNvGrpSpPr/>
              <p:nvPr/>
            </p:nvGrpSpPr>
            <p:grpSpPr>
              <a:xfrm>
                <a:off x="310017" y="277965"/>
                <a:ext cx="1095955" cy="818861"/>
                <a:chOff x="-44450" y="-114239"/>
                <a:chExt cx="1095954" cy="818859"/>
              </a:xfrm>
            </p:grpSpPr>
            <p:grpSp>
              <p:nvGrpSpPr>
                <p:cNvPr id="47100" name="グループ"/>
                <p:cNvGrpSpPr/>
                <p:nvPr/>
              </p:nvGrpSpPr>
              <p:grpSpPr>
                <a:xfrm rot="16200000">
                  <a:off x="104692" y="-242192"/>
                  <a:ext cx="818861" cy="1074764"/>
                  <a:chOff x="-123106" y="-25400"/>
                  <a:chExt cx="818859" cy="1074762"/>
                </a:xfrm>
              </p:grpSpPr>
              <p:pic>
                <p:nvPicPr>
                  <p:cNvPr id="47094" name="線 線" descr="線 線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37207" y="388699"/>
                    <a:ext cx="107476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96" name="線 線" descr="線 線"/>
                  <p:cNvPicPr>
                    <a:picLocks noChangeAspect="0"/>
                  </p:cNvPicPr>
                  <p:nvPr/>
                </p:nvPicPr>
                <p:blipFill>
                  <a:blip r:embed="rId13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83641" y="388699"/>
                    <a:ext cx="98583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098" name="線 線" descr="線 線"/>
                  <p:cNvPicPr>
                    <a:picLocks noChangeAspect="0"/>
                  </p:cNvPicPr>
                  <p:nvPr/>
                </p:nvPicPr>
                <p:blipFill>
                  <a:blip r:embed="rId1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56577" y="388699"/>
                    <a:ext cx="1031789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107" name="グループ"/>
                <p:cNvGrpSpPr/>
                <p:nvPr/>
              </p:nvGrpSpPr>
              <p:grpSpPr>
                <a:xfrm rot="16200000">
                  <a:off x="78789" y="-167690"/>
                  <a:ext cx="678974" cy="925453"/>
                  <a:chOff x="-44450" y="-44450"/>
                  <a:chExt cx="678972" cy="925452"/>
                </a:xfrm>
              </p:grpSpPr>
              <p:pic>
                <p:nvPicPr>
                  <p:cNvPr id="47101" name="線 線" descr="線 線"/>
                  <p:cNvPicPr>
                    <a:picLocks noChangeAspect="0"/>
                  </p:cNvPicPr>
                  <p:nvPr/>
                </p:nvPicPr>
                <p:blipFill>
                  <a:blip r:embed="rId1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458720" y="377833"/>
                    <a:ext cx="917440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03" name="線 線" descr="線 線"/>
                  <p:cNvPicPr>
                    <a:picLocks noChangeAspect="0"/>
                  </p:cNvPicPr>
                  <p:nvPr/>
                </p:nvPicPr>
                <p:blipFill>
                  <a:blip r:embed="rId1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205697" y="352433"/>
                    <a:ext cx="84548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05" name="線 線" descr="線 線"/>
                  <p:cNvPicPr>
                    <a:picLocks noChangeAspect="0"/>
                  </p:cNvPicPr>
                  <p:nvPr/>
                </p:nvPicPr>
                <p:blipFill>
                  <a:blip r:embed="rId1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148739" y="352433"/>
                    <a:ext cx="882667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108" name="円形"/>
                <p:cNvSpPr/>
                <p:nvPr/>
              </p:nvSpPr>
              <p:spPr>
                <a:xfrm>
                  <a:off x="536388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09" name="円形"/>
                <p:cNvSpPr/>
                <p:nvPr/>
              </p:nvSpPr>
              <p:spPr>
                <a:xfrm>
                  <a:off x="737344" y="129446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34" name="グループ"/>
            <p:cNvGrpSpPr/>
            <p:nvPr/>
          </p:nvGrpSpPr>
          <p:grpSpPr>
            <a:xfrm>
              <a:off x="17088343" y="6967735"/>
              <a:ext cx="1740906" cy="1497619"/>
              <a:chOff x="-76939" y="-87649"/>
              <a:chExt cx="1740905" cy="1497618"/>
            </a:xfrm>
          </p:grpSpPr>
          <p:grpSp>
            <p:nvGrpSpPr>
              <p:cNvPr id="47114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113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12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11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7133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123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117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19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21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130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124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26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28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131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32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57" name="グループ"/>
            <p:cNvGrpSpPr/>
            <p:nvPr/>
          </p:nvGrpSpPr>
          <p:grpSpPr>
            <a:xfrm>
              <a:off x="17059930" y="8185857"/>
              <a:ext cx="1767638" cy="1555259"/>
              <a:chOff x="-102919" y="-94437"/>
              <a:chExt cx="1767636" cy="1555258"/>
            </a:xfrm>
          </p:grpSpPr>
          <p:grpSp>
            <p:nvGrpSpPr>
              <p:cNvPr id="47137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136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35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13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156" name="グループ"/>
              <p:cNvGrpSpPr/>
              <p:nvPr/>
            </p:nvGrpSpPr>
            <p:grpSpPr>
              <a:xfrm>
                <a:off x="334754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146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140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42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44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153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147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49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51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154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55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66" name="グループ"/>
            <p:cNvGrpSpPr/>
            <p:nvPr/>
          </p:nvGrpSpPr>
          <p:grpSpPr>
            <a:xfrm>
              <a:off x="17072929" y="5708546"/>
              <a:ext cx="1767638" cy="1555259"/>
              <a:chOff x="-102919" y="-94437"/>
              <a:chExt cx="1767636" cy="1555258"/>
            </a:xfrm>
          </p:grpSpPr>
          <p:grpSp>
            <p:nvGrpSpPr>
              <p:cNvPr id="47160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15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5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16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165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7163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64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89" name="グループ"/>
            <p:cNvGrpSpPr/>
            <p:nvPr/>
          </p:nvGrpSpPr>
          <p:grpSpPr>
            <a:xfrm>
              <a:off x="16872226" y="4612614"/>
              <a:ext cx="1740906" cy="1497620"/>
              <a:chOff x="-76939" y="-87649"/>
              <a:chExt cx="1740905" cy="1497618"/>
            </a:xfrm>
          </p:grpSpPr>
          <p:grpSp>
            <p:nvGrpSpPr>
              <p:cNvPr id="47169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16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6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17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7188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178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172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74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76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185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179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81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183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186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87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198" name="グループ"/>
            <p:cNvGrpSpPr/>
            <p:nvPr/>
          </p:nvGrpSpPr>
          <p:grpSpPr>
            <a:xfrm>
              <a:off x="20773729" y="6820720"/>
              <a:ext cx="1767638" cy="1555259"/>
              <a:chOff x="-102919" y="-94437"/>
              <a:chExt cx="1767636" cy="1555258"/>
            </a:xfrm>
          </p:grpSpPr>
          <p:grpSp>
            <p:nvGrpSpPr>
              <p:cNvPr id="47192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191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90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19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197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7195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196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207" name="グループ"/>
            <p:cNvGrpSpPr/>
            <p:nvPr/>
          </p:nvGrpSpPr>
          <p:grpSpPr>
            <a:xfrm>
              <a:off x="17197635" y="9541927"/>
              <a:ext cx="1745487" cy="1477987"/>
              <a:chOff x="-36761" y="-54359"/>
              <a:chExt cx="1745486" cy="1477985"/>
            </a:xfrm>
          </p:grpSpPr>
          <p:grpSp>
            <p:nvGrpSpPr>
              <p:cNvPr id="47201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00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199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0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21003214">
                <a:off x="142068" y="63289"/>
                <a:ext cx="1470384" cy="1242690"/>
              </a:xfrm>
              <a:prstGeom prst="rect">
                <a:avLst/>
              </a:prstGeom>
              <a:effectLst/>
            </p:spPr>
          </p:pic>
          <p:grpSp>
            <p:nvGrpSpPr>
              <p:cNvPr id="47206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7204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205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230" name="グループ"/>
            <p:cNvGrpSpPr/>
            <p:nvPr/>
          </p:nvGrpSpPr>
          <p:grpSpPr>
            <a:xfrm>
              <a:off x="16762211" y="1181095"/>
              <a:ext cx="1740906" cy="1497620"/>
              <a:chOff x="-76939" y="-87649"/>
              <a:chExt cx="1740905" cy="1497618"/>
            </a:xfrm>
          </p:grpSpPr>
          <p:grpSp>
            <p:nvGrpSpPr>
              <p:cNvPr id="47210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09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08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11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7229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219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213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15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17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226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220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22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24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227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228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253" name="グループ"/>
            <p:cNvGrpSpPr/>
            <p:nvPr/>
          </p:nvGrpSpPr>
          <p:grpSpPr>
            <a:xfrm>
              <a:off x="11416597" y="2326629"/>
              <a:ext cx="1746380" cy="1495798"/>
              <a:chOff x="-36761" y="-36770"/>
              <a:chExt cx="1746378" cy="1495797"/>
            </a:xfrm>
          </p:grpSpPr>
          <p:grpSp>
            <p:nvGrpSpPr>
              <p:cNvPr id="4723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3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3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3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7252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7242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7236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38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40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249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243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45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47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250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251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276" name="グループ"/>
            <p:cNvGrpSpPr/>
            <p:nvPr/>
          </p:nvGrpSpPr>
          <p:grpSpPr>
            <a:xfrm>
              <a:off x="11304022" y="1181095"/>
              <a:ext cx="1740906" cy="1497620"/>
              <a:chOff x="-76939" y="-87649"/>
              <a:chExt cx="1740905" cy="1497618"/>
            </a:xfrm>
          </p:grpSpPr>
          <p:grpSp>
            <p:nvGrpSpPr>
              <p:cNvPr id="47256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55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54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57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 rot="21003214">
                <a:off x="-85" y="41700"/>
                <a:ext cx="1587195" cy="1028021"/>
              </a:xfrm>
              <a:prstGeom prst="rect">
                <a:avLst/>
              </a:prstGeom>
              <a:effectLst/>
            </p:spPr>
          </p:pic>
          <p:grpSp>
            <p:nvGrpSpPr>
              <p:cNvPr id="47275" name="グループ"/>
              <p:cNvGrpSpPr/>
              <p:nvPr/>
            </p:nvGrpSpPr>
            <p:grpSpPr>
              <a:xfrm>
                <a:off x="329536" y="361799"/>
                <a:ext cx="1021195" cy="662634"/>
                <a:chOff x="-123456" y="-44450"/>
                <a:chExt cx="1021194" cy="662632"/>
              </a:xfrm>
            </p:grpSpPr>
            <p:grpSp>
              <p:nvGrpSpPr>
                <p:cNvPr id="47265" name="グループ"/>
                <p:cNvGrpSpPr/>
                <p:nvPr/>
              </p:nvGrpSpPr>
              <p:grpSpPr>
                <a:xfrm>
                  <a:off x="-123457" y="-25400"/>
                  <a:ext cx="1021195" cy="624533"/>
                  <a:chOff x="-123456" y="-25400"/>
                  <a:chExt cx="1021194" cy="624532"/>
                </a:xfrm>
              </p:grpSpPr>
              <p:pic>
                <p:nvPicPr>
                  <p:cNvPr id="47259" name="線 線" descr="線 線"/>
                  <p:cNvPicPr>
                    <a:picLocks noChangeAspect="0"/>
                  </p:cNvPicPr>
                  <p:nvPr/>
                </p:nvPicPr>
                <p:blipFill>
                  <a:blip r:embed="rId1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44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61" name="線 線" descr="線 線"/>
                  <p:cNvPicPr>
                    <a:picLocks noChangeAspect="0"/>
                  </p:cNvPicPr>
                  <p:nvPr/>
                </p:nvPicPr>
                <p:blipFill>
                  <a:blip r:embed="rId20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6070" y="163584"/>
                    <a:ext cx="574707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63" name="線 線" descr="線 線"/>
                  <p:cNvPicPr>
                    <a:picLocks noChangeAspect="0"/>
                  </p:cNvPicPr>
                  <p:nvPr/>
                </p:nvPicPr>
                <p:blipFill>
                  <a:blip r:embed="rId21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228" y="163584"/>
                    <a:ext cx="600455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272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266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68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70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273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274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285" name="グループ"/>
            <p:cNvGrpSpPr/>
            <p:nvPr/>
          </p:nvGrpSpPr>
          <p:grpSpPr>
            <a:xfrm>
              <a:off x="11484860" y="-94438"/>
              <a:ext cx="1767638" cy="1555260"/>
              <a:chOff x="-102919" y="-94437"/>
              <a:chExt cx="1767636" cy="1555258"/>
            </a:xfrm>
          </p:grpSpPr>
          <p:grpSp>
            <p:nvGrpSpPr>
              <p:cNvPr id="47279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78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77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80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 rot="21003214">
                <a:off x="1214" y="18422"/>
                <a:ext cx="1422483" cy="1329541"/>
              </a:xfrm>
              <a:prstGeom prst="rect">
                <a:avLst/>
              </a:prstGeom>
              <a:effectLst/>
            </p:spPr>
          </p:pic>
          <p:grpSp>
            <p:nvGrpSpPr>
              <p:cNvPr id="47284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7282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283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7308" name="グループ"/>
            <p:cNvGrpSpPr/>
            <p:nvPr/>
          </p:nvGrpSpPr>
          <p:grpSpPr>
            <a:xfrm>
              <a:off x="16881914" y="2333257"/>
              <a:ext cx="1746380" cy="1495799"/>
              <a:chOff x="-36761" y="-36770"/>
              <a:chExt cx="1746378" cy="1495797"/>
            </a:xfrm>
          </p:grpSpPr>
          <p:grpSp>
            <p:nvGrpSpPr>
              <p:cNvPr id="47288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7287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92929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86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728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 rot="21003214">
                <a:off x="49688" y="335199"/>
                <a:ext cx="1585974" cy="994331"/>
              </a:xfrm>
              <a:prstGeom prst="rect">
                <a:avLst/>
              </a:prstGeom>
              <a:effectLst/>
            </p:spPr>
          </p:pic>
          <p:grpSp>
            <p:nvGrpSpPr>
              <p:cNvPr id="47307" name="グループ"/>
              <p:cNvGrpSpPr/>
              <p:nvPr/>
            </p:nvGrpSpPr>
            <p:grpSpPr>
              <a:xfrm>
                <a:off x="329887" y="361799"/>
                <a:ext cx="1021195" cy="662634"/>
                <a:chOff x="-123106" y="-44450"/>
                <a:chExt cx="1021194" cy="662632"/>
              </a:xfrm>
            </p:grpSpPr>
            <p:grpSp>
              <p:nvGrpSpPr>
                <p:cNvPr id="47297" name="グループ"/>
                <p:cNvGrpSpPr/>
                <p:nvPr/>
              </p:nvGrpSpPr>
              <p:grpSpPr>
                <a:xfrm>
                  <a:off x="-123107" y="-25400"/>
                  <a:ext cx="1021195" cy="624533"/>
                  <a:chOff x="-123106" y="-25400"/>
                  <a:chExt cx="1021194" cy="624532"/>
                </a:xfrm>
              </p:grpSpPr>
              <p:pic>
                <p:nvPicPr>
                  <p:cNvPr id="47291" name="線 線" descr="線 線"/>
                  <p:cNvPicPr>
                    <a:picLocks noChangeAspect="0"/>
                  </p:cNvPicPr>
                  <p:nvPr/>
                </p:nvPicPr>
                <p:blipFill>
                  <a:blip r:embed="rId4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12092" y="163584"/>
                    <a:ext cx="624534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93" name="線 線" descr="線 線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55719" y="163584"/>
                    <a:ext cx="574706" cy="246565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295" name="線 線" descr="線 線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74579" y="163584"/>
                    <a:ext cx="600454" cy="246565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47304" name="グループ"/>
                <p:cNvGrpSpPr/>
                <p:nvPr/>
              </p:nvGrpSpPr>
              <p:grpSpPr>
                <a:xfrm>
                  <a:off x="-44451" y="-44451"/>
                  <a:ext cx="863532" cy="662634"/>
                  <a:chOff x="-44450" y="-44450"/>
                  <a:chExt cx="863530" cy="662632"/>
                </a:xfrm>
              </p:grpSpPr>
              <p:pic>
                <p:nvPicPr>
                  <p:cNvPr id="47298" name="線 線" descr="線 線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331317" y="242416"/>
                    <a:ext cx="662634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300" name="線 線" descr="線 線"/>
                  <p:cNvPicPr>
                    <a:picLocks noChangeAspect="0"/>
                  </p:cNvPicPr>
                  <p:nvPr/>
                </p:nvPicPr>
                <p:blipFill>
                  <a:blip r:embed="rId8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-74944" y="242416"/>
                    <a:ext cx="612806" cy="88901"/>
                  </a:xfrm>
                  <a:prstGeom prst="rect">
                    <a:avLst/>
                  </a:prstGeom>
                  <a:effectLst/>
                </p:spPr>
              </p:pic>
              <p:pic>
                <p:nvPicPr>
                  <p:cNvPr id="47302" name="線 線" descr="線 線"/>
                  <p:cNvPicPr>
                    <a:picLocks noChangeAspect="0"/>
                  </p:cNvPicPr>
                  <p:nvPr/>
                </p:nvPicPr>
                <p:blipFill>
                  <a:blip r:embed="rId9">
                    <a:extLst/>
                  </a:blip>
                  <a:stretch>
                    <a:fillRect/>
                  </a:stretch>
                </p:blipFill>
                <p:spPr>
                  <a:xfrm rot="5400000">
                    <a:off x="455353" y="242416"/>
                    <a:ext cx="638555" cy="88901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47305" name="円形"/>
                <p:cNvSpPr/>
                <p:nvPr/>
              </p:nvSpPr>
              <p:spPr>
                <a:xfrm>
                  <a:off x="399417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7306" name="円形"/>
                <p:cNvSpPr/>
                <p:nvPr/>
              </p:nvSpPr>
              <p:spPr>
                <a:xfrm>
                  <a:off x="600373" y="37448"/>
                  <a:ext cx="74729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</p:grpSp>
      <p:grpSp>
        <p:nvGrpSpPr>
          <p:cNvPr id="47333" name="グループ"/>
          <p:cNvGrpSpPr/>
          <p:nvPr/>
        </p:nvGrpSpPr>
        <p:grpSpPr>
          <a:xfrm>
            <a:off x="952533" y="2261610"/>
            <a:ext cx="1740906" cy="1497620"/>
            <a:chOff x="-76939" y="-87649"/>
            <a:chExt cx="1740905" cy="1497618"/>
          </a:xfrm>
        </p:grpSpPr>
        <p:grpSp>
          <p:nvGrpSpPr>
            <p:cNvPr id="4731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31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1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15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314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1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3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32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31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1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2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32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32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2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2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33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33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sp>
        <p:nvSpPr>
          <p:cNvPr id="47334" name="スライド番号"/>
          <p:cNvSpPr txBox="1"/>
          <p:nvPr>
            <p:ph type="sldNum" sz="quarter" idx="2"/>
          </p:nvPr>
        </p:nvSpPr>
        <p:spPr>
          <a:xfrm>
            <a:off x="21316843" y="20385604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7335" name="図形 図形" descr="図形 図形"/>
          <p:cNvPicPr>
            <a:picLocks noChangeAspect="0"/>
          </p:cNvPicPr>
          <p:nvPr/>
        </p:nvPicPr>
        <p:blipFill>
          <a:blip r:embed="rId34">
            <a:extLst/>
          </a:blip>
          <a:stretch>
            <a:fillRect/>
          </a:stretch>
        </p:blipFill>
        <p:spPr>
          <a:xfrm>
            <a:off x="15464390" y="22570232"/>
            <a:ext cx="6404554" cy="3305095"/>
          </a:xfrm>
          <a:prstGeom prst="rect">
            <a:avLst/>
          </a:prstGeom>
        </p:spPr>
      </p:pic>
      <p:pic>
        <p:nvPicPr>
          <p:cNvPr id="47337" name="図形 図形" descr="図形 図形"/>
          <p:cNvPicPr>
            <a:picLocks noChangeAspect="0"/>
          </p:cNvPicPr>
          <p:nvPr/>
        </p:nvPicPr>
        <p:blipFill>
          <a:blip r:embed="rId35">
            <a:extLst/>
          </a:blip>
          <a:stretch>
            <a:fillRect/>
          </a:stretch>
        </p:blipFill>
        <p:spPr>
          <a:xfrm flipH="1">
            <a:off x="11715082" y="23370549"/>
            <a:ext cx="4515758" cy="1704462"/>
          </a:xfrm>
          <a:prstGeom prst="rect">
            <a:avLst/>
          </a:prstGeom>
        </p:spPr>
      </p:pic>
      <p:sp>
        <p:nvSpPr>
          <p:cNvPr id="47339" name="…"/>
          <p:cNvSpPr txBox="1"/>
          <p:nvPr/>
        </p:nvSpPr>
        <p:spPr>
          <a:xfrm>
            <a:off x="13278994" y="24214092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47340" name="図形 図形" descr="図形 図形"/>
          <p:cNvPicPr>
            <a:picLocks noChangeAspect="0"/>
          </p:cNvPicPr>
          <p:nvPr/>
        </p:nvPicPr>
        <p:blipFill>
          <a:blip r:embed="rId36">
            <a:extLst/>
          </a:blip>
          <a:stretch>
            <a:fillRect/>
          </a:stretch>
        </p:blipFill>
        <p:spPr>
          <a:xfrm>
            <a:off x="54247" y="-4202"/>
            <a:ext cx="24326306" cy="13724404"/>
          </a:xfrm>
          <a:prstGeom prst="rect">
            <a:avLst/>
          </a:prstGeom>
        </p:spPr>
      </p:pic>
      <p:sp>
        <p:nvSpPr>
          <p:cNvPr id="47342" name="ぱんのみみ トースト・らすく     迷路"/>
          <p:cNvSpPr txBox="1"/>
          <p:nvPr/>
        </p:nvSpPr>
        <p:spPr>
          <a:xfrm>
            <a:off x="5304731" y="879528"/>
            <a:ext cx="13388976" cy="777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50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ぱんのみみ　トースト・らすく　　　　　迷路</a:t>
            </a:r>
          </a:p>
        </p:txBody>
      </p:sp>
      <p:pic>
        <p:nvPicPr>
          <p:cNvPr id="47343" name="図形 図形" descr="図形 図形"/>
          <p:cNvPicPr>
            <a:picLocks noChangeAspect="0"/>
          </p:cNvPicPr>
          <p:nvPr/>
        </p:nvPicPr>
        <p:blipFill>
          <a:blip r:embed="rId37">
            <a:extLst/>
          </a:blip>
          <a:stretch>
            <a:fillRect/>
          </a:stretch>
        </p:blipFill>
        <p:spPr>
          <a:xfrm>
            <a:off x="10079965" y="20016755"/>
            <a:ext cx="9756776" cy="3260982"/>
          </a:xfrm>
          <a:prstGeom prst="rect">
            <a:avLst/>
          </a:prstGeom>
        </p:spPr>
      </p:pic>
      <p:sp>
        <p:nvSpPr>
          <p:cNvPr id="47345" name="……"/>
          <p:cNvSpPr txBox="1"/>
          <p:nvPr/>
        </p:nvSpPr>
        <p:spPr>
          <a:xfrm>
            <a:off x="10461042" y="20984336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47348" name="図形"/>
          <p:cNvGrpSpPr/>
          <p:nvPr/>
        </p:nvGrpSpPr>
        <p:grpSpPr>
          <a:xfrm rot="2858734">
            <a:off x="24504702" y="17909621"/>
            <a:ext cx="1905694" cy="7718193"/>
            <a:chOff x="0" y="0"/>
            <a:chExt cx="1905692" cy="7718191"/>
          </a:xfrm>
        </p:grpSpPr>
        <p:sp>
          <p:nvSpPr>
            <p:cNvPr id="47347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7346" name="図形 図形" descr="図形 図形"/>
            <p:cNvPicPr>
              <a:picLocks noChangeAspect="0"/>
            </p:cNvPicPr>
            <p:nvPr/>
          </p:nvPicPr>
          <p:blipFill>
            <a:blip r:embed="rId38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pic>
        <p:nvPicPr>
          <p:cNvPr id="47349" name="線 線" descr="線 線"/>
          <p:cNvPicPr>
            <a:picLocks noChangeAspect="0"/>
          </p:cNvPicPr>
          <p:nvPr/>
        </p:nvPicPr>
        <p:blipFill>
          <a:blip r:embed="rId39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grpSp>
        <p:nvGrpSpPr>
          <p:cNvPr id="47374" name="グループ"/>
          <p:cNvGrpSpPr/>
          <p:nvPr/>
        </p:nvGrpSpPr>
        <p:grpSpPr>
          <a:xfrm>
            <a:off x="-2724373" y="1381553"/>
            <a:ext cx="1770126" cy="1520254"/>
            <a:chOff x="-73518" y="-73527"/>
            <a:chExt cx="1770125" cy="1520253"/>
          </a:xfrm>
        </p:grpSpPr>
        <p:grpSp>
          <p:nvGrpSpPr>
            <p:cNvPr id="4735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35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5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56" name="図形"/>
            <p:cNvGrpSpPr/>
            <p:nvPr/>
          </p:nvGrpSpPr>
          <p:grpSpPr>
            <a:xfrm rot="21003214">
              <a:off x="24092" y="52963"/>
              <a:ext cx="1574905" cy="1267273"/>
              <a:chOff x="0" y="0"/>
              <a:chExt cx="1574904" cy="1267271"/>
            </a:xfrm>
          </p:grpSpPr>
          <p:sp>
            <p:nvSpPr>
              <p:cNvPr id="47355" name="図形"/>
              <p:cNvSpPr/>
              <p:nvPr/>
            </p:nvSpPr>
            <p:spPr>
              <a:xfrm>
                <a:off x="63499" y="6349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54" name="図形 図形" descr="図形 図形"/>
              <p:cNvPicPr>
                <a:picLocks noChangeAspect="0"/>
              </p:cNvPicPr>
              <p:nvPr/>
            </p:nvPicPr>
            <p:blipFill>
              <a:blip r:embed="rId40">
                <a:extLst/>
              </a:blip>
              <a:stretch>
                <a:fillRect/>
              </a:stretch>
            </p:blipFill>
            <p:spPr>
              <a:xfrm>
                <a:off x="-1" y="-1"/>
                <a:ext cx="1574906" cy="12672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7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36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35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5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6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37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36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6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6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37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37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398" name="グループ"/>
          <p:cNvGrpSpPr/>
          <p:nvPr/>
        </p:nvGrpSpPr>
        <p:grpSpPr>
          <a:xfrm>
            <a:off x="-3776081" y="4821941"/>
            <a:ext cx="1740906" cy="1497620"/>
            <a:chOff x="-76939" y="-87649"/>
            <a:chExt cx="1740905" cy="1497618"/>
          </a:xfrm>
        </p:grpSpPr>
        <p:grpSp>
          <p:nvGrpSpPr>
            <p:cNvPr id="4737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37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7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8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37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7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397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38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38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8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8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39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38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9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39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39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39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422" name="グループ"/>
          <p:cNvGrpSpPr/>
          <p:nvPr/>
        </p:nvGrpSpPr>
        <p:grpSpPr>
          <a:xfrm>
            <a:off x="-2073680" y="5990034"/>
            <a:ext cx="1767637" cy="1555260"/>
            <a:chOff x="-102919" y="-94437"/>
            <a:chExt cx="1767636" cy="1555258"/>
          </a:xfrm>
        </p:grpSpPr>
        <p:grpSp>
          <p:nvGrpSpPr>
            <p:cNvPr id="4740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40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39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0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40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0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21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41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40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0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0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41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41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1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1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41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42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446" name="グループ"/>
          <p:cNvGrpSpPr/>
          <p:nvPr/>
        </p:nvGrpSpPr>
        <p:grpSpPr>
          <a:xfrm>
            <a:off x="-1937104" y="4924964"/>
            <a:ext cx="1746379" cy="1495799"/>
            <a:chOff x="-36761" y="-36770"/>
            <a:chExt cx="1746378" cy="1495797"/>
          </a:xfrm>
        </p:grpSpPr>
        <p:grpSp>
          <p:nvGrpSpPr>
            <p:cNvPr id="4742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42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2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2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42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2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4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43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42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3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3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44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43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3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4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44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44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470" name="グループ"/>
          <p:cNvGrpSpPr/>
          <p:nvPr/>
        </p:nvGrpSpPr>
        <p:grpSpPr>
          <a:xfrm>
            <a:off x="-3773659" y="5949185"/>
            <a:ext cx="1745487" cy="1477987"/>
            <a:chOff x="-36761" y="-54359"/>
            <a:chExt cx="1745486" cy="1477985"/>
          </a:xfrm>
        </p:grpSpPr>
        <p:grpSp>
          <p:nvGrpSpPr>
            <p:cNvPr id="4744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44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4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5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45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5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6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45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45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5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5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46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46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6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6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46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46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494" name="グループ"/>
          <p:cNvGrpSpPr/>
          <p:nvPr/>
        </p:nvGrpSpPr>
        <p:grpSpPr>
          <a:xfrm>
            <a:off x="-3781339" y="7153951"/>
            <a:ext cx="1740906" cy="1497619"/>
            <a:chOff x="-76939" y="-87649"/>
            <a:chExt cx="1740905" cy="1497618"/>
          </a:xfrm>
        </p:grpSpPr>
        <p:grpSp>
          <p:nvGrpSpPr>
            <p:cNvPr id="4747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47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7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7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47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7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493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4748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747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7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8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49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748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8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48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49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49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518" name="グループ"/>
          <p:cNvGrpSpPr/>
          <p:nvPr/>
        </p:nvGrpSpPr>
        <p:grpSpPr>
          <a:xfrm>
            <a:off x="-2078938" y="8322043"/>
            <a:ext cx="1767638" cy="1555260"/>
            <a:chOff x="-102919" y="-94437"/>
            <a:chExt cx="1767636" cy="1555258"/>
          </a:xfrm>
        </p:grpSpPr>
        <p:grpSp>
          <p:nvGrpSpPr>
            <p:cNvPr id="4749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49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9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0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49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9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17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47507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7501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0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0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514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750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1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1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515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516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542" name="グループ"/>
          <p:cNvGrpSpPr/>
          <p:nvPr/>
        </p:nvGrpSpPr>
        <p:grpSpPr>
          <a:xfrm>
            <a:off x="-1942361" y="7256974"/>
            <a:ext cx="1746379" cy="1495798"/>
            <a:chOff x="-36761" y="-36770"/>
            <a:chExt cx="1746378" cy="1495797"/>
          </a:xfrm>
        </p:grpSpPr>
        <p:grpSp>
          <p:nvGrpSpPr>
            <p:cNvPr id="4752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52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1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2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52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2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41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47531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752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2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2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538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753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3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36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539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540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566" name="グループ"/>
          <p:cNvGrpSpPr/>
          <p:nvPr/>
        </p:nvGrpSpPr>
        <p:grpSpPr>
          <a:xfrm>
            <a:off x="-3778917" y="8281194"/>
            <a:ext cx="1745488" cy="1477987"/>
            <a:chOff x="-36761" y="-54359"/>
            <a:chExt cx="1745486" cy="1477985"/>
          </a:xfrm>
        </p:grpSpPr>
        <p:grpSp>
          <p:nvGrpSpPr>
            <p:cNvPr id="4754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54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4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4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54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4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65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7555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7549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5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5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562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755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5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6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563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564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590" name="グループ"/>
          <p:cNvGrpSpPr/>
          <p:nvPr/>
        </p:nvGrpSpPr>
        <p:grpSpPr>
          <a:xfrm>
            <a:off x="-3876686" y="9485960"/>
            <a:ext cx="1740906" cy="1497619"/>
            <a:chOff x="-76939" y="-87649"/>
            <a:chExt cx="1740905" cy="1497618"/>
          </a:xfrm>
        </p:grpSpPr>
        <p:grpSp>
          <p:nvGrpSpPr>
            <p:cNvPr id="4756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56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6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72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571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7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89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47579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4757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75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77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586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47580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82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84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587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588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614" name="グループ"/>
          <p:cNvGrpSpPr/>
          <p:nvPr/>
        </p:nvGrpSpPr>
        <p:grpSpPr>
          <a:xfrm>
            <a:off x="-2174285" y="10654052"/>
            <a:ext cx="1767638" cy="1555260"/>
            <a:chOff x="-102919" y="-94437"/>
            <a:chExt cx="1767636" cy="1555258"/>
          </a:xfrm>
        </p:grpSpPr>
        <p:grpSp>
          <p:nvGrpSpPr>
            <p:cNvPr id="47593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59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9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96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595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594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13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7603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7597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599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01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610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760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0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0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611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612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638" name="グループ"/>
          <p:cNvGrpSpPr/>
          <p:nvPr/>
        </p:nvGrpSpPr>
        <p:grpSpPr>
          <a:xfrm>
            <a:off x="-2037709" y="9588983"/>
            <a:ext cx="1746380" cy="1495798"/>
            <a:chOff x="-36761" y="-36770"/>
            <a:chExt cx="1746378" cy="1495797"/>
          </a:xfrm>
        </p:grpSpPr>
        <p:grpSp>
          <p:nvGrpSpPr>
            <p:cNvPr id="4761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61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1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20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619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18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37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47627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47621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23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25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634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47628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30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32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63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63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662" name="グループ"/>
          <p:cNvGrpSpPr/>
          <p:nvPr/>
        </p:nvGrpSpPr>
        <p:grpSpPr>
          <a:xfrm>
            <a:off x="-3874264" y="10613203"/>
            <a:ext cx="1745487" cy="1477987"/>
            <a:chOff x="-36761" y="-54359"/>
            <a:chExt cx="1745486" cy="1477985"/>
          </a:xfrm>
        </p:grpSpPr>
        <p:grpSp>
          <p:nvGrpSpPr>
            <p:cNvPr id="4764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64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3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44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643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4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61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7651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7645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47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49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658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7652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54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56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659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660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686" name="グループ"/>
          <p:cNvGrpSpPr/>
          <p:nvPr/>
        </p:nvGrpSpPr>
        <p:grpSpPr>
          <a:xfrm>
            <a:off x="-7585393" y="4821941"/>
            <a:ext cx="1740906" cy="1497620"/>
            <a:chOff x="-76939" y="-87649"/>
            <a:chExt cx="1740905" cy="1497618"/>
          </a:xfrm>
        </p:grpSpPr>
        <p:grpSp>
          <p:nvGrpSpPr>
            <p:cNvPr id="4766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66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6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6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66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6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85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675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66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7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7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68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67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7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8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68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68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710" name="グループ"/>
          <p:cNvGrpSpPr/>
          <p:nvPr/>
        </p:nvGrpSpPr>
        <p:grpSpPr>
          <a:xfrm>
            <a:off x="-5882992" y="5990034"/>
            <a:ext cx="1767638" cy="1555260"/>
            <a:chOff x="-102919" y="-94437"/>
            <a:chExt cx="1767636" cy="1555258"/>
          </a:xfrm>
        </p:grpSpPr>
        <p:grpSp>
          <p:nvGrpSpPr>
            <p:cNvPr id="47689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68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8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692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691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90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09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699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693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95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697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70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70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0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0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70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70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734" name="グループ"/>
          <p:cNvGrpSpPr/>
          <p:nvPr/>
        </p:nvGrpSpPr>
        <p:grpSpPr>
          <a:xfrm>
            <a:off x="-5746416" y="4924964"/>
            <a:ext cx="1746379" cy="1495799"/>
            <a:chOff x="-36761" y="-36770"/>
            <a:chExt cx="1746378" cy="1495797"/>
          </a:xfrm>
        </p:grpSpPr>
        <p:grpSp>
          <p:nvGrpSpPr>
            <p:cNvPr id="4771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71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1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16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715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14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3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72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71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1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2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73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72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2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2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73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73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758" name="グループ"/>
          <p:cNvGrpSpPr/>
          <p:nvPr/>
        </p:nvGrpSpPr>
        <p:grpSpPr>
          <a:xfrm>
            <a:off x="-7582970" y="5949185"/>
            <a:ext cx="1745488" cy="1477987"/>
            <a:chOff x="-36761" y="-54359"/>
            <a:chExt cx="1745486" cy="1477985"/>
          </a:xfrm>
        </p:grpSpPr>
        <p:grpSp>
          <p:nvGrpSpPr>
            <p:cNvPr id="4773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73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3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40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739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38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57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747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741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43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45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75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74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5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5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75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75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782" name="グループ"/>
          <p:cNvGrpSpPr/>
          <p:nvPr/>
        </p:nvGrpSpPr>
        <p:grpSpPr>
          <a:xfrm>
            <a:off x="717398" y="-3063870"/>
            <a:ext cx="1740906" cy="1497620"/>
            <a:chOff x="-76939" y="-87649"/>
            <a:chExt cx="1740905" cy="1497618"/>
          </a:xfrm>
        </p:grpSpPr>
        <p:grpSp>
          <p:nvGrpSpPr>
            <p:cNvPr id="4776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76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5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64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763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62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81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771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765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67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69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77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77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7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7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77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78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806" name="グループ"/>
          <p:cNvGrpSpPr/>
          <p:nvPr/>
        </p:nvGrpSpPr>
        <p:grpSpPr>
          <a:xfrm>
            <a:off x="2365889" y="-1976640"/>
            <a:ext cx="1767638" cy="1555259"/>
            <a:chOff x="-102919" y="-94437"/>
            <a:chExt cx="1767636" cy="1555258"/>
          </a:xfrm>
        </p:grpSpPr>
        <p:grpSp>
          <p:nvGrpSpPr>
            <p:cNvPr id="47785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78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8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88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787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86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05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795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78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9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9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80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79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79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0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80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80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830" name="グループ"/>
          <p:cNvGrpSpPr/>
          <p:nvPr/>
        </p:nvGrpSpPr>
        <p:grpSpPr>
          <a:xfrm>
            <a:off x="2502465" y="-3041710"/>
            <a:ext cx="1746379" cy="1495799"/>
            <a:chOff x="-36761" y="-36770"/>
            <a:chExt cx="1746378" cy="1495797"/>
          </a:xfrm>
        </p:grpSpPr>
        <p:grpSp>
          <p:nvGrpSpPr>
            <p:cNvPr id="4780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80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0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1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81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1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29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819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813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15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17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82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82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2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2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82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82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854" name="グループ"/>
          <p:cNvGrpSpPr/>
          <p:nvPr/>
        </p:nvGrpSpPr>
        <p:grpSpPr>
          <a:xfrm>
            <a:off x="665911" y="-2042890"/>
            <a:ext cx="1745487" cy="1477987"/>
            <a:chOff x="-36761" y="-54359"/>
            <a:chExt cx="1745486" cy="1477985"/>
          </a:xfrm>
        </p:grpSpPr>
        <p:grpSp>
          <p:nvGrpSpPr>
            <p:cNvPr id="4783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83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3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3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83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3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53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7843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783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3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4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85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84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4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4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85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85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878" name="グループ"/>
          <p:cNvGrpSpPr/>
          <p:nvPr/>
        </p:nvGrpSpPr>
        <p:grpSpPr>
          <a:xfrm>
            <a:off x="4695142" y="-3161005"/>
            <a:ext cx="1740906" cy="1497619"/>
            <a:chOff x="-76939" y="-87649"/>
            <a:chExt cx="1740905" cy="1497618"/>
          </a:xfrm>
        </p:grpSpPr>
        <p:grpSp>
          <p:nvGrpSpPr>
            <p:cNvPr id="4785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85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5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6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85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5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77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86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86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6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6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87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86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7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7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87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87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902" name="グループ"/>
          <p:cNvGrpSpPr/>
          <p:nvPr/>
        </p:nvGrpSpPr>
        <p:grpSpPr>
          <a:xfrm>
            <a:off x="6397542" y="-1992912"/>
            <a:ext cx="1767638" cy="1555259"/>
            <a:chOff x="-102919" y="-94437"/>
            <a:chExt cx="1767636" cy="1555258"/>
          </a:xfrm>
        </p:grpSpPr>
        <p:grpSp>
          <p:nvGrpSpPr>
            <p:cNvPr id="4788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88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7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8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88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8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01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89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88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8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8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89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89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9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89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89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0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926" name="グループ"/>
          <p:cNvGrpSpPr/>
          <p:nvPr/>
        </p:nvGrpSpPr>
        <p:grpSpPr>
          <a:xfrm>
            <a:off x="6534118" y="-3057982"/>
            <a:ext cx="1746380" cy="1495799"/>
            <a:chOff x="-36761" y="-36770"/>
            <a:chExt cx="1746378" cy="1495797"/>
          </a:xfrm>
        </p:grpSpPr>
        <p:grpSp>
          <p:nvGrpSpPr>
            <p:cNvPr id="4790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90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0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0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790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0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2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91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90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1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1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92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91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1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2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92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2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950" name="グループ"/>
          <p:cNvGrpSpPr/>
          <p:nvPr/>
        </p:nvGrpSpPr>
        <p:grpSpPr>
          <a:xfrm>
            <a:off x="4697564" y="-2033762"/>
            <a:ext cx="1745487" cy="1477987"/>
            <a:chOff x="-36761" y="-54359"/>
            <a:chExt cx="1745486" cy="1477985"/>
          </a:xfrm>
        </p:grpSpPr>
        <p:grpSp>
          <p:nvGrpSpPr>
            <p:cNvPr id="4792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92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2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3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793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3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4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93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93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3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3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94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94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4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4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94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4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974" name="グループ"/>
          <p:cNvGrpSpPr/>
          <p:nvPr/>
        </p:nvGrpSpPr>
        <p:grpSpPr>
          <a:xfrm>
            <a:off x="4695142" y="-3161005"/>
            <a:ext cx="1740906" cy="1497619"/>
            <a:chOff x="-76939" y="-87649"/>
            <a:chExt cx="1740905" cy="1497618"/>
          </a:xfrm>
        </p:grpSpPr>
        <p:grpSp>
          <p:nvGrpSpPr>
            <p:cNvPr id="4795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795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5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5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795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5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73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963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957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59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61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970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964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66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68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971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72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7998" name="グループ"/>
          <p:cNvGrpSpPr/>
          <p:nvPr/>
        </p:nvGrpSpPr>
        <p:grpSpPr>
          <a:xfrm>
            <a:off x="6397542" y="-1992912"/>
            <a:ext cx="1767638" cy="1555259"/>
            <a:chOff x="-102919" y="-94437"/>
            <a:chExt cx="1767636" cy="1555258"/>
          </a:xfrm>
        </p:grpSpPr>
        <p:grpSp>
          <p:nvGrpSpPr>
            <p:cNvPr id="4797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797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7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8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797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7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97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7987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7981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83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85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7994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7988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90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7992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7995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96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022" name="グループ"/>
          <p:cNvGrpSpPr/>
          <p:nvPr/>
        </p:nvGrpSpPr>
        <p:grpSpPr>
          <a:xfrm>
            <a:off x="2954546" y="5840287"/>
            <a:ext cx="1746380" cy="1495798"/>
            <a:chOff x="-36761" y="-36770"/>
            <a:chExt cx="1746378" cy="1495797"/>
          </a:xfrm>
        </p:grpSpPr>
        <p:grpSp>
          <p:nvGrpSpPr>
            <p:cNvPr id="4800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00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9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0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00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0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21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011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005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07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09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018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01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1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1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019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020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046" name="グループ"/>
          <p:cNvGrpSpPr/>
          <p:nvPr/>
        </p:nvGrpSpPr>
        <p:grpSpPr>
          <a:xfrm>
            <a:off x="4697564" y="-2033762"/>
            <a:ext cx="1745487" cy="1477987"/>
            <a:chOff x="-36761" y="-54359"/>
            <a:chExt cx="1745486" cy="1477985"/>
          </a:xfrm>
        </p:grpSpPr>
        <p:grpSp>
          <p:nvGrpSpPr>
            <p:cNvPr id="4802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02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2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2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02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2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45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035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029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31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33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042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036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38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40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043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044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070" name="グループ"/>
          <p:cNvGrpSpPr/>
          <p:nvPr/>
        </p:nvGrpSpPr>
        <p:grpSpPr>
          <a:xfrm>
            <a:off x="9070018" y="-2969063"/>
            <a:ext cx="1740906" cy="1497620"/>
            <a:chOff x="-76939" y="-87649"/>
            <a:chExt cx="1740905" cy="1497618"/>
          </a:xfrm>
        </p:grpSpPr>
        <p:grpSp>
          <p:nvGrpSpPr>
            <p:cNvPr id="4804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04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4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52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051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50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69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48059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05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5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5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066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06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6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64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067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068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094" name="グループ"/>
          <p:cNvGrpSpPr/>
          <p:nvPr/>
        </p:nvGrpSpPr>
        <p:grpSpPr>
          <a:xfrm>
            <a:off x="10772419" y="-1800970"/>
            <a:ext cx="1767638" cy="1555260"/>
            <a:chOff x="-102919" y="-94437"/>
            <a:chExt cx="1767636" cy="1555258"/>
          </a:xfrm>
        </p:grpSpPr>
        <p:grpSp>
          <p:nvGrpSpPr>
            <p:cNvPr id="48073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07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7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76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075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74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093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4808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07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7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8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09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08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8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08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09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09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118" name="グループ"/>
          <p:cNvGrpSpPr/>
          <p:nvPr/>
        </p:nvGrpSpPr>
        <p:grpSpPr>
          <a:xfrm>
            <a:off x="10908995" y="-2866039"/>
            <a:ext cx="1746380" cy="1495799"/>
            <a:chOff x="-36761" y="-36770"/>
            <a:chExt cx="1746378" cy="1495797"/>
          </a:xfrm>
        </p:grpSpPr>
        <p:grpSp>
          <p:nvGrpSpPr>
            <p:cNvPr id="4809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09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9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00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099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098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17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48107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101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0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0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114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10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1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1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115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116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142" name="グループ"/>
          <p:cNvGrpSpPr/>
          <p:nvPr/>
        </p:nvGrpSpPr>
        <p:grpSpPr>
          <a:xfrm>
            <a:off x="9072440" y="-1841819"/>
            <a:ext cx="1745487" cy="1477987"/>
            <a:chOff x="-36761" y="-54359"/>
            <a:chExt cx="1745486" cy="1477985"/>
          </a:xfrm>
        </p:grpSpPr>
        <p:grpSp>
          <p:nvGrpSpPr>
            <p:cNvPr id="4812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12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1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24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123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2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41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8131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12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2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2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138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13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3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36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139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140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166" name="グループ"/>
          <p:cNvGrpSpPr/>
          <p:nvPr/>
        </p:nvGrpSpPr>
        <p:grpSpPr>
          <a:xfrm>
            <a:off x="9070018" y="-2969063"/>
            <a:ext cx="1740906" cy="1497620"/>
            <a:chOff x="-76939" y="-87649"/>
            <a:chExt cx="1740905" cy="1497618"/>
          </a:xfrm>
        </p:grpSpPr>
        <p:grpSp>
          <p:nvGrpSpPr>
            <p:cNvPr id="4814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14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4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4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14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4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65" name="グループ"/>
            <p:cNvGrpSpPr/>
            <p:nvPr/>
          </p:nvGrpSpPr>
          <p:grpSpPr>
            <a:xfrm>
              <a:off x="310017" y="277965"/>
              <a:ext cx="1095955" cy="818861"/>
              <a:chOff x="-44450" y="-114239"/>
              <a:chExt cx="1095954" cy="818859"/>
            </a:xfrm>
          </p:grpSpPr>
          <p:grpSp>
            <p:nvGrpSpPr>
              <p:cNvPr id="48155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149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5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5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162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15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5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60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163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164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190" name="グループ"/>
          <p:cNvGrpSpPr/>
          <p:nvPr/>
        </p:nvGrpSpPr>
        <p:grpSpPr>
          <a:xfrm>
            <a:off x="10908995" y="-2866039"/>
            <a:ext cx="1746380" cy="1495799"/>
            <a:chOff x="-36761" y="-36770"/>
            <a:chExt cx="1746378" cy="1495797"/>
          </a:xfrm>
        </p:grpSpPr>
        <p:grpSp>
          <p:nvGrpSpPr>
            <p:cNvPr id="4816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16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6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7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17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7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89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48179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17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7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7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186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18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8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84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187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188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214" name="グループ"/>
          <p:cNvGrpSpPr/>
          <p:nvPr/>
        </p:nvGrpSpPr>
        <p:grpSpPr>
          <a:xfrm>
            <a:off x="9072440" y="-1841819"/>
            <a:ext cx="1745487" cy="1477987"/>
            <a:chOff x="-36761" y="-54359"/>
            <a:chExt cx="1745486" cy="1477985"/>
          </a:xfrm>
        </p:grpSpPr>
        <p:grpSp>
          <p:nvGrpSpPr>
            <p:cNvPr id="4819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19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9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9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19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9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13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8203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19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19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0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210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20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0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08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211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212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238" name="グループ"/>
          <p:cNvGrpSpPr/>
          <p:nvPr/>
        </p:nvGrpSpPr>
        <p:grpSpPr>
          <a:xfrm>
            <a:off x="13729343" y="-2867118"/>
            <a:ext cx="1740906" cy="1497619"/>
            <a:chOff x="-76939" y="-87649"/>
            <a:chExt cx="1740905" cy="1497618"/>
          </a:xfrm>
        </p:grpSpPr>
        <p:grpSp>
          <p:nvGrpSpPr>
            <p:cNvPr id="48217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21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1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20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219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18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37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48227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48221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23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25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234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48228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30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32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23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23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262" name="グループ"/>
          <p:cNvGrpSpPr/>
          <p:nvPr/>
        </p:nvGrpSpPr>
        <p:grpSpPr>
          <a:xfrm>
            <a:off x="15431744" y="-1699026"/>
            <a:ext cx="1767638" cy="1555260"/>
            <a:chOff x="-102919" y="-94437"/>
            <a:chExt cx="1767636" cy="1555258"/>
          </a:xfrm>
        </p:grpSpPr>
        <p:grpSp>
          <p:nvGrpSpPr>
            <p:cNvPr id="48241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24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3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44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243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42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61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8251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8245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47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49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258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8252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54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56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259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260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286" name="グループ"/>
          <p:cNvGrpSpPr/>
          <p:nvPr/>
        </p:nvGrpSpPr>
        <p:grpSpPr>
          <a:xfrm>
            <a:off x="15568320" y="-2764095"/>
            <a:ext cx="1746380" cy="1495798"/>
            <a:chOff x="-36761" y="-36770"/>
            <a:chExt cx="1746378" cy="1495797"/>
          </a:xfrm>
        </p:grpSpPr>
        <p:grpSp>
          <p:nvGrpSpPr>
            <p:cNvPr id="4826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26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6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68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267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66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85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48275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48269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71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73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282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48276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78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80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283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284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310" name="グループ"/>
          <p:cNvGrpSpPr/>
          <p:nvPr/>
        </p:nvGrpSpPr>
        <p:grpSpPr>
          <a:xfrm>
            <a:off x="13769521" y="-1735238"/>
            <a:ext cx="1745488" cy="1477987"/>
            <a:chOff x="-36761" y="-54359"/>
            <a:chExt cx="1745486" cy="1477985"/>
          </a:xfrm>
        </p:grpSpPr>
        <p:grpSp>
          <p:nvGrpSpPr>
            <p:cNvPr id="4828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28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8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92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291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90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09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8299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8293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95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297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306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8300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02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04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307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308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334" name="グループ"/>
          <p:cNvGrpSpPr/>
          <p:nvPr/>
        </p:nvGrpSpPr>
        <p:grpSpPr>
          <a:xfrm>
            <a:off x="12257993" y="7089152"/>
            <a:ext cx="1740906" cy="1497619"/>
            <a:chOff x="-76939" y="-87649"/>
            <a:chExt cx="1740905" cy="1497618"/>
          </a:xfrm>
        </p:grpSpPr>
        <p:grpSp>
          <p:nvGrpSpPr>
            <p:cNvPr id="4831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31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1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16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315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14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33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48323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48317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19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21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330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48324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26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28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331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332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358" name="グループ"/>
          <p:cNvGrpSpPr/>
          <p:nvPr/>
        </p:nvGrpSpPr>
        <p:grpSpPr>
          <a:xfrm>
            <a:off x="15431744" y="-1699026"/>
            <a:ext cx="1767638" cy="1555260"/>
            <a:chOff x="-102919" y="-94437"/>
            <a:chExt cx="1767636" cy="1555258"/>
          </a:xfrm>
        </p:grpSpPr>
        <p:grpSp>
          <p:nvGrpSpPr>
            <p:cNvPr id="48337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336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3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40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339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38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57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8347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8341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43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45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354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8348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50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52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355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356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382" name="グループ"/>
          <p:cNvGrpSpPr/>
          <p:nvPr/>
        </p:nvGrpSpPr>
        <p:grpSpPr>
          <a:xfrm>
            <a:off x="15568320" y="-2764095"/>
            <a:ext cx="1746380" cy="1495798"/>
            <a:chOff x="-36761" y="-36770"/>
            <a:chExt cx="1746378" cy="1495797"/>
          </a:xfrm>
        </p:grpSpPr>
        <p:grpSp>
          <p:nvGrpSpPr>
            <p:cNvPr id="48361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360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5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64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363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62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81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48371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48365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67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69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378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48372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74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76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379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380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406" name="グループ"/>
          <p:cNvGrpSpPr/>
          <p:nvPr/>
        </p:nvGrpSpPr>
        <p:grpSpPr>
          <a:xfrm>
            <a:off x="4645407" y="3368333"/>
            <a:ext cx="1745487" cy="1477987"/>
            <a:chOff x="-36761" y="-54359"/>
            <a:chExt cx="1745486" cy="1477985"/>
          </a:xfrm>
        </p:grpSpPr>
        <p:grpSp>
          <p:nvGrpSpPr>
            <p:cNvPr id="4838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38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8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88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387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86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05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8395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8389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91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93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02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8396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398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400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403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404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430" name="グループ"/>
          <p:cNvGrpSpPr/>
          <p:nvPr/>
        </p:nvGrpSpPr>
        <p:grpSpPr>
          <a:xfrm>
            <a:off x="16035183" y="4656094"/>
            <a:ext cx="1746380" cy="1495799"/>
            <a:chOff x="-36761" y="-36770"/>
            <a:chExt cx="1746378" cy="1495797"/>
          </a:xfrm>
        </p:grpSpPr>
        <p:grpSp>
          <p:nvGrpSpPr>
            <p:cNvPr id="48409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408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0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12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411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1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29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419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413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415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417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26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420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422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424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427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428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440" name="グループ"/>
          <p:cNvGrpSpPr/>
          <p:nvPr/>
        </p:nvGrpSpPr>
        <p:grpSpPr>
          <a:xfrm>
            <a:off x="21641796" y="5864767"/>
            <a:ext cx="1745487" cy="1477987"/>
            <a:chOff x="-36761" y="-54359"/>
            <a:chExt cx="1745486" cy="1477985"/>
          </a:xfrm>
        </p:grpSpPr>
        <p:grpSp>
          <p:nvGrpSpPr>
            <p:cNvPr id="48433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432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31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36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435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34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39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48437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438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481" name="空白"/>
          <p:cNvGrpSpPr/>
          <p:nvPr/>
        </p:nvGrpSpPr>
        <p:grpSpPr>
          <a:xfrm>
            <a:off x="17988160" y="-2935772"/>
            <a:ext cx="4685697" cy="3135121"/>
            <a:chOff x="-76939" y="-54359"/>
            <a:chExt cx="4685696" cy="3135120"/>
          </a:xfrm>
        </p:grpSpPr>
        <p:grpSp>
          <p:nvGrpSpPr>
            <p:cNvPr id="48450" name="グループ"/>
            <p:cNvGrpSpPr/>
            <p:nvPr/>
          </p:nvGrpSpPr>
          <p:grpSpPr>
            <a:xfrm>
              <a:off x="496010" y="1525502"/>
              <a:ext cx="1767638" cy="1555260"/>
              <a:chOff x="-102919" y="-94437"/>
              <a:chExt cx="1767636" cy="1555258"/>
            </a:xfrm>
          </p:grpSpPr>
          <p:grpSp>
            <p:nvGrpSpPr>
              <p:cNvPr id="48443" name="図形"/>
              <p:cNvGrpSpPr/>
              <p:nvPr/>
            </p:nvGrpSpPr>
            <p:grpSpPr>
              <a:xfrm rot="21003214">
                <a:off x="60709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844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4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46" name="線"/>
              <p:cNvGrpSpPr/>
              <p:nvPr/>
            </p:nvGrpSpPr>
            <p:grpSpPr>
              <a:xfrm rot="21003214">
                <a:off x="1214" y="18422"/>
                <a:ext cx="1422483" cy="1329541"/>
                <a:chOff x="0" y="0"/>
                <a:chExt cx="1422481" cy="1329540"/>
              </a:xfrm>
            </p:grpSpPr>
            <p:sp>
              <p:nvSpPr>
                <p:cNvPr id="48445" name="線"/>
                <p:cNvSpPr/>
                <p:nvPr/>
              </p:nvSpPr>
              <p:spPr>
                <a:xfrm>
                  <a:off x="88899" y="88900"/>
                  <a:ext cx="1244683" cy="11517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48" h="21600" fill="norm" stroke="1" extrusionOk="0">
                      <a:moveTo>
                        <a:pt x="2882" y="0"/>
                      </a:moveTo>
                      <a:cubicBezTo>
                        <a:pt x="2371" y="2045"/>
                        <a:pt x="1708" y="4064"/>
                        <a:pt x="1026" y="6052"/>
                      </a:cubicBezTo>
                      <a:cubicBezTo>
                        <a:pt x="552" y="7432"/>
                        <a:pt x="101" y="8857"/>
                        <a:pt x="200" y="10331"/>
                      </a:cubicBezTo>
                      <a:cubicBezTo>
                        <a:pt x="273" y="11412"/>
                        <a:pt x="640" y="12470"/>
                        <a:pt x="503" y="13548"/>
                      </a:cubicBezTo>
                      <a:cubicBezTo>
                        <a:pt x="355" y="14716"/>
                        <a:pt x="-352" y="15904"/>
                        <a:pt x="219" y="16934"/>
                      </a:cubicBezTo>
                      <a:cubicBezTo>
                        <a:pt x="937" y="18233"/>
                        <a:pt x="2562" y="17678"/>
                        <a:pt x="3935" y="17741"/>
                      </a:cubicBezTo>
                      <a:cubicBezTo>
                        <a:pt x="5064" y="17794"/>
                        <a:pt x="6087" y="18407"/>
                        <a:pt x="7172" y="18737"/>
                      </a:cubicBezTo>
                      <a:cubicBezTo>
                        <a:pt x="9133" y="19335"/>
                        <a:pt x="11209" y="18977"/>
                        <a:pt x="13221" y="19276"/>
                      </a:cubicBezTo>
                      <a:cubicBezTo>
                        <a:pt x="14478" y="19463"/>
                        <a:pt x="15692" y="19896"/>
                        <a:pt x="16914" y="20268"/>
                      </a:cubicBezTo>
                      <a:cubicBezTo>
                        <a:pt x="18352" y="20706"/>
                        <a:pt x="19821" y="21131"/>
                        <a:pt x="21248" y="2160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44" name="線 図形" descr="線 図形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422483" cy="132954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49" name="グループ"/>
              <p:cNvGrpSpPr/>
              <p:nvPr/>
            </p:nvGrpSpPr>
            <p:grpSpPr>
              <a:xfrm>
                <a:off x="915075" y="464371"/>
                <a:ext cx="275685" cy="74728"/>
                <a:chOff x="0" y="0"/>
                <a:chExt cx="275683" cy="74727"/>
              </a:xfrm>
            </p:grpSpPr>
            <p:sp>
              <p:nvSpPr>
                <p:cNvPr id="4844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844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8460" name="グループ"/>
            <p:cNvGrpSpPr/>
            <p:nvPr/>
          </p:nvGrpSpPr>
          <p:grpSpPr>
            <a:xfrm>
              <a:off x="-76940" y="283180"/>
              <a:ext cx="1740906" cy="1497619"/>
              <a:chOff x="-76939" y="-87649"/>
              <a:chExt cx="1740905" cy="1497618"/>
            </a:xfrm>
          </p:grpSpPr>
          <p:grpSp>
            <p:nvGrpSpPr>
              <p:cNvPr id="4845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845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5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56" name="線"/>
              <p:cNvGrpSpPr/>
              <p:nvPr/>
            </p:nvGrpSpPr>
            <p:grpSpPr>
              <a:xfrm rot="21003214">
                <a:off x="-85" y="41700"/>
                <a:ext cx="1587195" cy="1028021"/>
                <a:chOff x="0" y="0"/>
                <a:chExt cx="1587193" cy="1028019"/>
              </a:xfrm>
            </p:grpSpPr>
            <p:sp>
              <p:nvSpPr>
                <p:cNvPr id="48455" name="線"/>
                <p:cNvSpPr/>
                <p:nvPr/>
              </p:nvSpPr>
              <p:spPr>
                <a:xfrm>
                  <a:off x="76200" y="76199"/>
                  <a:ext cx="1434794" cy="8756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5" h="20714" fill="norm" stroke="1" extrusionOk="0">
                      <a:moveTo>
                        <a:pt x="21575" y="7045"/>
                      </a:moveTo>
                      <a:cubicBezTo>
                        <a:pt x="21248" y="5379"/>
                        <a:pt x="20386" y="4107"/>
                        <a:pt x="19307" y="3701"/>
                      </a:cubicBezTo>
                      <a:cubicBezTo>
                        <a:pt x="18770" y="3498"/>
                        <a:pt x="18211" y="3532"/>
                        <a:pt x="17663" y="3428"/>
                      </a:cubicBezTo>
                      <a:cubicBezTo>
                        <a:pt x="16476" y="3203"/>
                        <a:pt x="15371" y="2342"/>
                        <a:pt x="14176" y="2197"/>
                      </a:cubicBezTo>
                      <a:cubicBezTo>
                        <a:pt x="13323" y="2093"/>
                        <a:pt x="12473" y="2362"/>
                        <a:pt x="11619" y="2407"/>
                      </a:cubicBezTo>
                      <a:cubicBezTo>
                        <a:pt x="10122" y="2485"/>
                        <a:pt x="8658" y="1880"/>
                        <a:pt x="7240" y="1126"/>
                      </a:cubicBezTo>
                      <a:cubicBezTo>
                        <a:pt x="5313" y="102"/>
                        <a:pt x="3129" y="-886"/>
                        <a:pt x="1783" y="1352"/>
                      </a:cubicBezTo>
                      <a:cubicBezTo>
                        <a:pt x="899" y="2822"/>
                        <a:pt x="955" y="5010"/>
                        <a:pt x="729" y="6987"/>
                      </a:cubicBezTo>
                      <a:cubicBezTo>
                        <a:pt x="522" y="8802"/>
                        <a:pt x="38" y="10537"/>
                        <a:pt x="2" y="12384"/>
                      </a:cubicBezTo>
                      <a:cubicBezTo>
                        <a:pt x="-25" y="13747"/>
                        <a:pt x="195" y="15085"/>
                        <a:pt x="269" y="16442"/>
                      </a:cubicBezTo>
                      <a:cubicBezTo>
                        <a:pt x="347" y="17878"/>
                        <a:pt x="262" y="19325"/>
                        <a:pt x="18" y="2071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54" name="線 図形" descr="線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87194" cy="102802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5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845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845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8470" name="グループ"/>
            <p:cNvGrpSpPr/>
            <p:nvPr/>
          </p:nvGrpSpPr>
          <p:grpSpPr>
            <a:xfrm>
              <a:off x="2862377" y="1583168"/>
              <a:ext cx="1746380" cy="1495799"/>
              <a:chOff x="-36761" y="-36770"/>
              <a:chExt cx="1746378" cy="1495797"/>
            </a:xfrm>
          </p:grpSpPr>
          <p:grpSp>
            <p:nvGrpSpPr>
              <p:cNvPr id="4846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846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6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66" name="線"/>
              <p:cNvGrpSpPr/>
              <p:nvPr/>
            </p:nvGrpSpPr>
            <p:grpSpPr>
              <a:xfrm rot="21003214">
                <a:off x="49688" y="335199"/>
                <a:ext cx="1585974" cy="994331"/>
                <a:chOff x="0" y="0"/>
                <a:chExt cx="1585973" cy="994329"/>
              </a:xfrm>
            </p:grpSpPr>
            <p:sp>
              <p:nvSpPr>
                <p:cNvPr id="48465" name="線"/>
                <p:cNvSpPr/>
                <p:nvPr/>
              </p:nvSpPr>
              <p:spPr>
                <a:xfrm>
                  <a:off x="76200" y="76199"/>
                  <a:ext cx="1433574" cy="8419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0803" fill="norm" stroke="1" extrusionOk="0">
                      <a:moveTo>
                        <a:pt x="0" y="14277"/>
                      </a:moveTo>
                      <a:cubicBezTo>
                        <a:pt x="1109" y="14491"/>
                        <a:pt x="2205" y="14847"/>
                        <a:pt x="3280" y="15340"/>
                      </a:cubicBezTo>
                      <a:cubicBezTo>
                        <a:pt x="4233" y="15777"/>
                        <a:pt x="5168" y="16322"/>
                        <a:pt x="6137" y="16652"/>
                      </a:cubicBezTo>
                      <a:cubicBezTo>
                        <a:pt x="7889" y="17249"/>
                        <a:pt x="9694" y="17125"/>
                        <a:pt x="11476" y="17361"/>
                      </a:cubicBezTo>
                      <a:cubicBezTo>
                        <a:pt x="12602" y="17511"/>
                        <a:pt x="13732" y="17811"/>
                        <a:pt x="14735" y="18669"/>
                      </a:cubicBezTo>
                      <a:cubicBezTo>
                        <a:pt x="16018" y="19765"/>
                        <a:pt x="17319" y="21600"/>
                        <a:pt x="18561" y="20424"/>
                      </a:cubicBezTo>
                      <a:cubicBezTo>
                        <a:pt x="20007" y="19052"/>
                        <a:pt x="19308" y="15744"/>
                        <a:pt x="19798" y="13287"/>
                      </a:cubicBezTo>
                      <a:cubicBezTo>
                        <a:pt x="20047" y="12041"/>
                        <a:pt x="20619" y="11042"/>
                        <a:pt x="20891" y="9810"/>
                      </a:cubicBezTo>
                      <a:cubicBezTo>
                        <a:pt x="21251" y="8176"/>
                        <a:pt x="21043" y="6403"/>
                        <a:pt x="21047" y="4672"/>
                      </a:cubicBezTo>
                      <a:cubicBezTo>
                        <a:pt x="21050" y="3072"/>
                        <a:pt x="21237" y="1486"/>
                        <a:pt x="2160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64" name="線 図形" descr="線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585974" cy="9943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6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846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846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  <p:grpSp>
          <p:nvGrpSpPr>
            <p:cNvPr id="48480" name="グループ"/>
            <p:cNvGrpSpPr/>
            <p:nvPr/>
          </p:nvGrpSpPr>
          <p:grpSpPr>
            <a:xfrm>
              <a:off x="2642079" y="-54360"/>
              <a:ext cx="1745487" cy="1477987"/>
              <a:chOff x="-36761" y="-54359"/>
              <a:chExt cx="1745486" cy="1477985"/>
            </a:xfrm>
          </p:grpSpPr>
          <p:grpSp>
            <p:nvGrpSpPr>
              <p:cNvPr id="48473" name="図形"/>
              <p:cNvGrpSpPr/>
              <p:nvPr/>
            </p:nvGrpSpPr>
            <p:grpSpPr>
              <a:xfrm rot="21003214">
                <a:off x="55842" y="84713"/>
                <a:ext cx="1511405" cy="1203773"/>
                <a:chOff x="0" y="0"/>
                <a:chExt cx="1511404" cy="1203771"/>
              </a:xfrm>
            </p:grpSpPr>
            <p:sp>
              <p:nvSpPr>
                <p:cNvPr id="48472" name="図形"/>
                <p:cNvSpPr/>
                <p:nvPr/>
              </p:nvSpPr>
              <p:spPr>
                <a:xfrm>
                  <a:off x="31749" y="31749"/>
                  <a:ext cx="1447906" cy="11402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8" h="20349" fill="norm" stroke="1" extrusionOk="0">
                      <a:moveTo>
                        <a:pt x="19405" y="14917"/>
                      </a:moveTo>
                      <a:cubicBezTo>
                        <a:pt x="19655" y="14020"/>
                        <a:pt x="20227" y="13307"/>
                        <a:pt x="20465" y="12405"/>
                      </a:cubicBezTo>
                      <a:cubicBezTo>
                        <a:pt x="20780" y="11212"/>
                        <a:pt x="20464" y="9928"/>
                        <a:pt x="20616" y="8694"/>
                      </a:cubicBezTo>
                      <a:cubicBezTo>
                        <a:pt x="20758" y="7549"/>
                        <a:pt x="21299" y="6475"/>
                        <a:pt x="21154" y="5320"/>
                      </a:cubicBezTo>
                      <a:cubicBezTo>
                        <a:pt x="20987" y="3997"/>
                        <a:pt x="20041" y="3076"/>
                        <a:pt x="18948" y="2797"/>
                      </a:cubicBezTo>
                      <a:cubicBezTo>
                        <a:pt x="18422" y="2663"/>
                        <a:pt x="17880" y="2676"/>
                        <a:pt x="17348" y="2591"/>
                      </a:cubicBezTo>
                      <a:cubicBezTo>
                        <a:pt x="16195" y="2407"/>
                        <a:pt x="15119" y="1769"/>
                        <a:pt x="13956" y="1663"/>
                      </a:cubicBezTo>
                      <a:cubicBezTo>
                        <a:pt x="13127" y="1586"/>
                        <a:pt x="12300" y="1788"/>
                        <a:pt x="11470" y="1821"/>
                      </a:cubicBezTo>
                      <a:cubicBezTo>
                        <a:pt x="10013" y="1879"/>
                        <a:pt x="8589" y="1425"/>
                        <a:pt x="7210" y="855"/>
                      </a:cubicBezTo>
                      <a:cubicBezTo>
                        <a:pt x="5333" y="79"/>
                        <a:pt x="3205" y="-673"/>
                        <a:pt x="1902" y="1025"/>
                      </a:cubicBezTo>
                      <a:cubicBezTo>
                        <a:pt x="1048" y="2139"/>
                        <a:pt x="1118" y="3792"/>
                        <a:pt x="877" y="5276"/>
                      </a:cubicBezTo>
                      <a:cubicBezTo>
                        <a:pt x="654" y="6644"/>
                        <a:pt x="130" y="7948"/>
                        <a:pt x="169" y="9348"/>
                      </a:cubicBezTo>
                      <a:cubicBezTo>
                        <a:pt x="199" y="10378"/>
                        <a:pt x="538" y="11382"/>
                        <a:pt x="429" y="12409"/>
                      </a:cubicBezTo>
                      <a:cubicBezTo>
                        <a:pt x="311" y="13520"/>
                        <a:pt x="-301" y="14648"/>
                        <a:pt x="185" y="15631"/>
                      </a:cubicBezTo>
                      <a:cubicBezTo>
                        <a:pt x="797" y="16870"/>
                        <a:pt x="2191" y="16344"/>
                        <a:pt x="3370" y="16399"/>
                      </a:cubicBezTo>
                      <a:cubicBezTo>
                        <a:pt x="4337" y="16444"/>
                        <a:pt x="5216" y="17018"/>
                        <a:pt x="6143" y="17347"/>
                      </a:cubicBezTo>
                      <a:cubicBezTo>
                        <a:pt x="7817" y="17942"/>
                        <a:pt x="9589" y="17723"/>
                        <a:pt x="11325" y="17859"/>
                      </a:cubicBezTo>
                      <a:cubicBezTo>
                        <a:pt x="12421" y="17945"/>
                        <a:pt x="13518" y="18177"/>
                        <a:pt x="14489" y="18803"/>
                      </a:cubicBezTo>
                      <a:cubicBezTo>
                        <a:pt x="15734" y="19605"/>
                        <a:pt x="17001" y="20927"/>
                        <a:pt x="18203" y="20071"/>
                      </a:cubicBezTo>
                      <a:cubicBezTo>
                        <a:pt x="19605" y="19072"/>
                        <a:pt x="18912" y="16680"/>
                        <a:pt x="19405" y="14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71" name="図形 図形" descr="図形 図形"/>
                <p:cNvPicPr>
                  <a:picLocks noChangeAspect="0"/>
                </p:cNvPicPr>
                <p:nvPr/>
              </p:nvPicPr>
              <p:blipFill>
                <a:blip r:embed="rId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511406" cy="120377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76" name="線"/>
              <p:cNvGrpSpPr/>
              <p:nvPr/>
            </p:nvGrpSpPr>
            <p:grpSpPr>
              <a:xfrm rot="21003214">
                <a:off x="142068" y="63289"/>
                <a:ext cx="1470384" cy="1242690"/>
                <a:chOff x="0" y="0"/>
                <a:chExt cx="1470383" cy="1242688"/>
              </a:xfrm>
            </p:grpSpPr>
            <p:sp>
              <p:nvSpPr>
                <p:cNvPr id="48475" name="線"/>
                <p:cNvSpPr/>
                <p:nvPr/>
              </p:nvSpPr>
              <p:spPr>
                <a:xfrm>
                  <a:off x="76199" y="76200"/>
                  <a:ext cx="1317985" cy="10902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63" h="21440" fill="norm" stroke="1" extrusionOk="0">
                      <a:moveTo>
                        <a:pt x="18149" y="21440"/>
                      </a:moveTo>
                      <a:cubicBezTo>
                        <a:pt x="18162" y="19444"/>
                        <a:pt x="18652" y="17485"/>
                        <a:pt x="19487" y="15761"/>
                      </a:cubicBezTo>
                      <a:cubicBezTo>
                        <a:pt x="19923" y="14860"/>
                        <a:pt x="20452" y="14006"/>
                        <a:pt x="20667" y="12993"/>
                      </a:cubicBezTo>
                      <a:cubicBezTo>
                        <a:pt x="20950" y="11661"/>
                        <a:pt x="20649" y="10258"/>
                        <a:pt x="20836" y="8904"/>
                      </a:cubicBezTo>
                      <a:cubicBezTo>
                        <a:pt x="21009" y="7645"/>
                        <a:pt x="21600" y="6457"/>
                        <a:pt x="21434" y="5186"/>
                      </a:cubicBezTo>
                      <a:cubicBezTo>
                        <a:pt x="21244" y="3729"/>
                        <a:pt x="20194" y="2713"/>
                        <a:pt x="18978" y="2405"/>
                      </a:cubicBezTo>
                      <a:cubicBezTo>
                        <a:pt x="18393" y="2257"/>
                        <a:pt x="17789" y="2273"/>
                        <a:pt x="17197" y="2179"/>
                      </a:cubicBezTo>
                      <a:cubicBezTo>
                        <a:pt x="15914" y="1974"/>
                        <a:pt x="14717" y="1260"/>
                        <a:pt x="13421" y="1155"/>
                      </a:cubicBezTo>
                      <a:cubicBezTo>
                        <a:pt x="12497" y="1081"/>
                        <a:pt x="11578" y="1327"/>
                        <a:pt x="10652" y="1330"/>
                      </a:cubicBezTo>
                      <a:cubicBezTo>
                        <a:pt x="9036" y="1335"/>
                        <a:pt x="7497" y="612"/>
                        <a:pt x="5910" y="266"/>
                      </a:cubicBezTo>
                      <a:cubicBezTo>
                        <a:pt x="3959" y="-160"/>
                        <a:pt x="1939" y="-58"/>
                        <a:pt x="0" y="45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74" name="線 図形" descr="線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470385" cy="1242689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479" name="グループ"/>
              <p:cNvGrpSpPr/>
              <p:nvPr/>
            </p:nvGrpSpPr>
            <p:grpSpPr>
              <a:xfrm>
                <a:off x="852411" y="443698"/>
                <a:ext cx="275684" cy="74728"/>
                <a:chOff x="0" y="0"/>
                <a:chExt cx="275683" cy="74727"/>
              </a:xfrm>
            </p:grpSpPr>
            <p:sp>
              <p:nvSpPr>
                <p:cNvPr id="48477" name="円形"/>
                <p:cNvSpPr/>
                <p:nvPr/>
              </p:nvSpPr>
              <p:spPr>
                <a:xfrm>
                  <a:off x="0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48478" name="円形"/>
                <p:cNvSpPr/>
                <p:nvPr/>
              </p:nvSpPr>
              <p:spPr>
                <a:xfrm>
                  <a:off x="200956" y="0"/>
                  <a:ext cx="74728" cy="7472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</p:grpSp>
        </p:grpSp>
      </p:grpSp>
      <p:grpSp>
        <p:nvGrpSpPr>
          <p:cNvPr id="48492" name="グループ"/>
          <p:cNvGrpSpPr/>
          <p:nvPr/>
        </p:nvGrpSpPr>
        <p:grpSpPr>
          <a:xfrm>
            <a:off x="21911010" y="11689730"/>
            <a:ext cx="2277952" cy="1979487"/>
            <a:chOff x="-36761" y="-36770"/>
            <a:chExt cx="2277950" cy="1979486"/>
          </a:xfrm>
        </p:grpSpPr>
        <p:grpSp>
          <p:nvGrpSpPr>
            <p:cNvPr id="4848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48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8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8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48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8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sp>
          <p:nvSpPr>
            <p:cNvPr id="48488" name="ご"/>
            <p:cNvSpPr/>
            <p:nvPr/>
          </p:nvSpPr>
          <p:spPr>
            <a:xfrm>
              <a:off x="971188" y="672715"/>
              <a:ext cx="1270001" cy="1270001"/>
            </a:xfrm>
            <a:prstGeom prst="line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none" lIns="71437" tIns="71437" rIns="71437" bIns="71437" numCol="1" anchor="ctr">
              <a:spAutoFit/>
            </a:bodyPr>
            <a:lstStyle>
              <a:lvl1pPr>
                <a:defRPr sz="6200">
                  <a:solidFill>
                    <a:srgbClr val="FF0000"/>
                  </a:solidFill>
                  <a:latin typeface="+mn-lt"/>
                  <a:ea typeface="+mn-ea"/>
                  <a:cs typeface="+mn-cs"/>
                  <a:sym typeface="ヒラギノ角ゴ ProN W6"/>
                </a:defRPr>
              </a:lvl1pPr>
            </a:lstStyle>
            <a:p>
              <a:pPr/>
              <a:r>
                <a:t>ご</a:t>
              </a:r>
            </a:p>
          </p:txBody>
        </p:sp>
        <p:grpSp>
          <p:nvGrpSpPr>
            <p:cNvPr id="48491" name="グループ"/>
            <p:cNvGrpSpPr/>
            <p:nvPr/>
          </p:nvGrpSpPr>
          <p:grpSpPr>
            <a:xfrm>
              <a:off x="298126" y="417716"/>
              <a:ext cx="275684" cy="74728"/>
              <a:chOff x="0" y="0"/>
              <a:chExt cx="275683" cy="74727"/>
            </a:xfrm>
          </p:grpSpPr>
          <p:sp>
            <p:nvSpPr>
              <p:cNvPr id="48489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490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03" name="グループ"/>
          <p:cNvGrpSpPr/>
          <p:nvPr/>
        </p:nvGrpSpPr>
        <p:grpSpPr>
          <a:xfrm>
            <a:off x="952533" y="2261610"/>
            <a:ext cx="1903763" cy="2050767"/>
            <a:chOff x="-76939" y="-87649"/>
            <a:chExt cx="1903762" cy="2050765"/>
          </a:xfrm>
        </p:grpSpPr>
        <p:grpSp>
          <p:nvGrpSpPr>
            <p:cNvPr id="48495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494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9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98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497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496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02" name="グループ"/>
            <p:cNvGrpSpPr/>
            <p:nvPr/>
          </p:nvGrpSpPr>
          <p:grpSpPr>
            <a:xfrm>
              <a:off x="556823" y="443698"/>
              <a:ext cx="1270001" cy="1519419"/>
              <a:chOff x="471487" y="215719"/>
              <a:chExt cx="1270000" cy="1519417"/>
            </a:xfrm>
          </p:grpSpPr>
          <p:sp>
            <p:nvSpPr>
              <p:cNvPr id="48499" name="円形"/>
              <p:cNvSpPr/>
              <p:nvPr/>
            </p:nvSpPr>
            <p:spPr>
              <a:xfrm>
                <a:off x="906775" y="215719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00" name="円形"/>
              <p:cNvSpPr/>
              <p:nvPr/>
            </p:nvSpPr>
            <p:spPr>
              <a:xfrm>
                <a:off x="1107731" y="215719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01" name="す"/>
              <p:cNvSpPr/>
              <p:nvPr/>
            </p:nvSpPr>
            <p:spPr>
              <a:xfrm>
                <a:off x="471487" y="465137"/>
                <a:ext cx="1270001" cy="127000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none" lIns="71437" tIns="71437" rIns="71437" bIns="71437" numCol="1" anchor="ctr">
                <a:spAutoFit/>
              </a:bodyPr>
              <a:lstStyle>
                <a:lvl1pPr>
                  <a:defRPr sz="6200">
                    <a:solidFill>
                      <a:srgbClr val="FF0000"/>
                    </a:solidFill>
                    <a:latin typeface="+mn-lt"/>
                    <a:ea typeface="+mn-ea"/>
                    <a:cs typeface="+mn-cs"/>
                    <a:sym typeface="ヒラギノ角ゴ ProN W6"/>
                  </a:defRPr>
                </a:lvl1pPr>
              </a:lstStyle>
              <a:p>
                <a:pPr/>
                <a:r>
                  <a:t>す</a:t>
                </a:r>
              </a:p>
            </p:txBody>
          </p:sp>
        </p:grpSp>
      </p:grpSp>
      <p:grpSp>
        <p:nvGrpSpPr>
          <p:cNvPr id="48527" name="グループ"/>
          <p:cNvGrpSpPr/>
          <p:nvPr/>
        </p:nvGrpSpPr>
        <p:grpSpPr>
          <a:xfrm>
            <a:off x="3058512" y="9685143"/>
            <a:ext cx="1746380" cy="1495799"/>
            <a:chOff x="-36761" y="-36770"/>
            <a:chExt cx="1746378" cy="1495797"/>
          </a:xfrm>
        </p:grpSpPr>
        <p:grpSp>
          <p:nvGrpSpPr>
            <p:cNvPr id="4850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50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0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09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508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0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26" name="グループ"/>
            <p:cNvGrpSpPr/>
            <p:nvPr/>
          </p:nvGrpSpPr>
          <p:grpSpPr>
            <a:xfrm>
              <a:off x="285009" y="226171"/>
              <a:ext cx="1111209" cy="818861"/>
              <a:chOff x="-25399" y="-113888"/>
              <a:chExt cx="1111207" cy="818859"/>
            </a:xfrm>
          </p:grpSpPr>
          <p:grpSp>
            <p:nvGrpSpPr>
              <p:cNvPr id="48516" name="グループ"/>
              <p:cNvGrpSpPr/>
              <p:nvPr/>
            </p:nvGrpSpPr>
            <p:grpSpPr>
              <a:xfrm rot="16200000">
                <a:off x="82538" y="-221828"/>
                <a:ext cx="818861" cy="1034738"/>
                <a:chOff x="-123456" y="-25399"/>
                <a:chExt cx="818859" cy="1034736"/>
              </a:xfrm>
            </p:grpSpPr>
            <p:pic>
              <p:nvPicPr>
                <p:cNvPr id="48510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5400000">
                  <a:off x="-517544" y="368686"/>
                  <a:ext cx="1034738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12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5400000">
                  <a:off x="-265717" y="368686"/>
                  <a:ext cx="94928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14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5400000">
                  <a:off x="75400" y="368686"/>
                  <a:ext cx="993442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523" name="グループ"/>
              <p:cNvGrpSpPr/>
              <p:nvPr/>
            </p:nvGrpSpPr>
            <p:grpSpPr>
              <a:xfrm rot="16200000">
                <a:off x="199171" y="-252114"/>
                <a:ext cx="678974" cy="1094300"/>
                <a:chOff x="-44450" y="-44450"/>
                <a:chExt cx="678972" cy="1094299"/>
              </a:xfrm>
            </p:grpSpPr>
            <p:pic>
              <p:nvPicPr>
                <p:cNvPr id="48517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5400000">
                  <a:off x="-542335" y="463065"/>
                  <a:ext cx="108467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19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5400000">
                  <a:off x="-282050" y="432538"/>
                  <a:ext cx="99819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21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5400000">
                  <a:off x="68634" y="432538"/>
                  <a:ext cx="1042878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524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25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51" name="グループ"/>
          <p:cNvGrpSpPr/>
          <p:nvPr/>
        </p:nvGrpSpPr>
        <p:grpSpPr>
          <a:xfrm>
            <a:off x="3062129" y="8277164"/>
            <a:ext cx="1745487" cy="1477987"/>
            <a:chOff x="-36761" y="-54359"/>
            <a:chExt cx="1745486" cy="1477985"/>
          </a:xfrm>
        </p:grpSpPr>
        <p:grpSp>
          <p:nvGrpSpPr>
            <p:cNvPr id="4853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52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2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3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53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3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5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854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853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3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3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54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854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4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54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54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4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61" name="グループ"/>
          <p:cNvGrpSpPr/>
          <p:nvPr/>
        </p:nvGrpSpPr>
        <p:grpSpPr>
          <a:xfrm>
            <a:off x="21432771" y="3564342"/>
            <a:ext cx="1767638" cy="1555259"/>
            <a:chOff x="-102919" y="-94437"/>
            <a:chExt cx="1767636" cy="1555258"/>
          </a:xfrm>
        </p:grpSpPr>
        <p:grpSp>
          <p:nvGrpSpPr>
            <p:cNvPr id="4855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55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5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5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55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5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60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4855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5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71" name="グループ"/>
          <p:cNvGrpSpPr/>
          <p:nvPr/>
        </p:nvGrpSpPr>
        <p:grpSpPr>
          <a:xfrm>
            <a:off x="6534192" y="2233426"/>
            <a:ext cx="1740906" cy="1497620"/>
            <a:chOff x="-76939" y="-87649"/>
            <a:chExt cx="1740905" cy="1497618"/>
          </a:xfrm>
        </p:grpSpPr>
        <p:grpSp>
          <p:nvGrpSpPr>
            <p:cNvPr id="4856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56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6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6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56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6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7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4856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6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81" name="グループ"/>
          <p:cNvGrpSpPr/>
          <p:nvPr/>
        </p:nvGrpSpPr>
        <p:grpSpPr>
          <a:xfrm>
            <a:off x="1185556" y="11979195"/>
            <a:ext cx="1746380" cy="1495799"/>
            <a:chOff x="-36761" y="-36770"/>
            <a:chExt cx="1746378" cy="1495797"/>
          </a:xfrm>
        </p:grpSpPr>
        <p:grpSp>
          <p:nvGrpSpPr>
            <p:cNvPr id="4857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57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7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7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57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7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8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4857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7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591" name="グループ"/>
          <p:cNvGrpSpPr/>
          <p:nvPr/>
        </p:nvGrpSpPr>
        <p:grpSpPr>
          <a:xfrm>
            <a:off x="1070439" y="9618019"/>
            <a:ext cx="1745488" cy="1477987"/>
            <a:chOff x="-36761" y="-54359"/>
            <a:chExt cx="1745486" cy="1477985"/>
          </a:xfrm>
        </p:grpSpPr>
        <p:grpSp>
          <p:nvGrpSpPr>
            <p:cNvPr id="4858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58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8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8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58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8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90" name="グループ"/>
            <p:cNvGrpSpPr/>
            <p:nvPr/>
          </p:nvGrpSpPr>
          <p:grpSpPr>
            <a:xfrm>
              <a:off x="852411" y="443698"/>
              <a:ext cx="275684" cy="74728"/>
              <a:chOff x="0" y="0"/>
              <a:chExt cx="275683" cy="74727"/>
            </a:xfrm>
          </p:grpSpPr>
          <p:sp>
            <p:nvSpPr>
              <p:cNvPr id="48588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89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615" name="グループ"/>
          <p:cNvGrpSpPr/>
          <p:nvPr/>
        </p:nvGrpSpPr>
        <p:grpSpPr>
          <a:xfrm>
            <a:off x="6709768" y="11824106"/>
            <a:ext cx="1767638" cy="1555260"/>
            <a:chOff x="-102919" y="-94437"/>
            <a:chExt cx="1767636" cy="1555258"/>
          </a:xfrm>
        </p:grpSpPr>
        <p:grpSp>
          <p:nvGrpSpPr>
            <p:cNvPr id="4859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59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9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59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59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9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14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8604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859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0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0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611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860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0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0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612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13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625" name="グループ"/>
          <p:cNvGrpSpPr/>
          <p:nvPr/>
        </p:nvGrpSpPr>
        <p:grpSpPr>
          <a:xfrm>
            <a:off x="4859350" y="11921528"/>
            <a:ext cx="1767638" cy="1555260"/>
            <a:chOff x="-102919" y="-94437"/>
            <a:chExt cx="1767636" cy="1555258"/>
          </a:xfrm>
        </p:grpSpPr>
        <p:grpSp>
          <p:nvGrpSpPr>
            <p:cNvPr id="4861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61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1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2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62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1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24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48622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23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649" name="グループ"/>
          <p:cNvGrpSpPr/>
          <p:nvPr/>
        </p:nvGrpSpPr>
        <p:grpSpPr>
          <a:xfrm>
            <a:off x="3044414" y="11830894"/>
            <a:ext cx="1740906" cy="1497620"/>
            <a:chOff x="-76939" y="-87649"/>
            <a:chExt cx="1740905" cy="1497618"/>
          </a:xfrm>
        </p:grpSpPr>
        <p:grpSp>
          <p:nvGrpSpPr>
            <p:cNvPr id="4862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62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2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31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630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29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48" name="グループ"/>
            <p:cNvGrpSpPr/>
            <p:nvPr/>
          </p:nvGrpSpPr>
          <p:grpSpPr>
            <a:xfrm>
              <a:off x="331208" y="278316"/>
              <a:ext cx="1128615" cy="818861"/>
              <a:chOff x="-25400" y="-113888"/>
              <a:chExt cx="1128614" cy="818859"/>
            </a:xfrm>
          </p:grpSpPr>
          <p:grpSp>
            <p:nvGrpSpPr>
              <p:cNvPr id="48638" name="グループ"/>
              <p:cNvGrpSpPr/>
              <p:nvPr/>
            </p:nvGrpSpPr>
            <p:grpSpPr>
              <a:xfrm rot="16200000">
                <a:off x="102551" y="-241841"/>
                <a:ext cx="818861" cy="1074764"/>
                <a:chOff x="-123456" y="-25400"/>
                <a:chExt cx="818859" cy="1074762"/>
              </a:xfrm>
            </p:grpSpPr>
            <p:pic>
              <p:nvPicPr>
                <p:cNvPr id="48632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400000">
                  <a:off x="-53755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34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5400000">
                  <a:off x="-283992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36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5400000">
                  <a:off x="56226" y="388699"/>
                  <a:ext cx="1031790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645" name="グループ"/>
              <p:cNvGrpSpPr/>
              <p:nvPr/>
            </p:nvGrpSpPr>
            <p:grpSpPr>
              <a:xfrm rot="16200000">
                <a:off x="213076" y="-255615"/>
                <a:ext cx="678974" cy="1101303"/>
                <a:chOff x="-44450" y="-44450"/>
                <a:chExt cx="678972" cy="1101301"/>
              </a:xfrm>
            </p:grpSpPr>
            <p:pic>
              <p:nvPicPr>
                <p:cNvPr id="48639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5400000">
                  <a:off x="-545803" y="466599"/>
                  <a:ext cx="10916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41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5400000">
                  <a:off x="-285217" y="435860"/>
                  <a:ext cx="1004523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43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 rot="5400000">
                  <a:off x="65312" y="435860"/>
                  <a:ext cx="1049522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646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47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673" name="グループ"/>
          <p:cNvGrpSpPr/>
          <p:nvPr/>
        </p:nvGrpSpPr>
        <p:grpSpPr>
          <a:xfrm>
            <a:off x="16279042" y="6996611"/>
            <a:ext cx="1746380" cy="1495798"/>
            <a:chOff x="-36761" y="-36770"/>
            <a:chExt cx="1746378" cy="1495797"/>
          </a:xfrm>
        </p:grpSpPr>
        <p:grpSp>
          <p:nvGrpSpPr>
            <p:cNvPr id="4865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65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5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5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65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5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72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662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656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58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60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66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66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6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6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67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7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697" name="グループ"/>
          <p:cNvGrpSpPr/>
          <p:nvPr/>
        </p:nvGrpSpPr>
        <p:grpSpPr>
          <a:xfrm>
            <a:off x="4886679" y="10874341"/>
            <a:ext cx="1745487" cy="1477987"/>
            <a:chOff x="-36761" y="-54359"/>
            <a:chExt cx="1745486" cy="1477985"/>
          </a:xfrm>
        </p:grpSpPr>
        <p:grpSp>
          <p:nvGrpSpPr>
            <p:cNvPr id="4867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67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7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7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67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7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9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868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68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8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8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69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68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8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69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69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9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721" name="グループ"/>
          <p:cNvGrpSpPr/>
          <p:nvPr/>
        </p:nvGrpSpPr>
        <p:grpSpPr>
          <a:xfrm>
            <a:off x="6757888" y="10816988"/>
            <a:ext cx="1745487" cy="1477987"/>
            <a:chOff x="-36761" y="-54359"/>
            <a:chExt cx="1745486" cy="1477985"/>
          </a:xfrm>
        </p:grpSpPr>
        <p:grpSp>
          <p:nvGrpSpPr>
            <p:cNvPr id="4870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69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9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0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70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0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20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71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70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0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0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71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71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1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1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71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71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745" name="グループ"/>
          <p:cNvGrpSpPr/>
          <p:nvPr/>
        </p:nvGrpSpPr>
        <p:grpSpPr>
          <a:xfrm>
            <a:off x="16347379" y="10501364"/>
            <a:ext cx="1740906" cy="1497620"/>
            <a:chOff x="-76939" y="-87649"/>
            <a:chExt cx="1740905" cy="1497618"/>
          </a:xfrm>
        </p:grpSpPr>
        <p:grpSp>
          <p:nvGrpSpPr>
            <p:cNvPr id="4872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72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2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2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872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2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4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73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72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3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3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74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73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3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3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74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74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769" name="グループ"/>
          <p:cNvGrpSpPr/>
          <p:nvPr/>
        </p:nvGrpSpPr>
        <p:grpSpPr>
          <a:xfrm>
            <a:off x="2883521" y="3439657"/>
            <a:ext cx="1767638" cy="1555260"/>
            <a:chOff x="-102919" y="-94437"/>
            <a:chExt cx="1767636" cy="1555258"/>
          </a:xfrm>
        </p:grpSpPr>
        <p:grpSp>
          <p:nvGrpSpPr>
            <p:cNvPr id="4874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74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4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5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75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4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68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75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75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5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5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76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75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6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6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76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76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793" name="グループ"/>
          <p:cNvGrpSpPr/>
          <p:nvPr/>
        </p:nvGrpSpPr>
        <p:grpSpPr>
          <a:xfrm>
            <a:off x="14269047" y="4872820"/>
            <a:ext cx="1746380" cy="1495799"/>
            <a:chOff x="-36761" y="-36770"/>
            <a:chExt cx="1746378" cy="1495797"/>
          </a:xfrm>
        </p:grpSpPr>
        <p:grpSp>
          <p:nvGrpSpPr>
            <p:cNvPr id="4877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77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7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7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877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7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9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78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77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7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8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78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78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8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78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79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79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817" name="グループ"/>
          <p:cNvGrpSpPr/>
          <p:nvPr/>
        </p:nvGrpSpPr>
        <p:grpSpPr>
          <a:xfrm>
            <a:off x="1021091" y="8362121"/>
            <a:ext cx="1745487" cy="1477987"/>
            <a:chOff x="-36761" y="-54359"/>
            <a:chExt cx="1745486" cy="1477985"/>
          </a:xfrm>
        </p:grpSpPr>
        <p:grpSp>
          <p:nvGrpSpPr>
            <p:cNvPr id="4879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79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9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9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79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9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16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80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80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0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0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81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80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0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1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81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81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841" name="グループ"/>
          <p:cNvGrpSpPr/>
          <p:nvPr/>
        </p:nvGrpSpPr>
        <p:grpSpPr>
          <a:xfrm>
            <a:off x="1004281" y="10664128"/>
            <a:ext cx="1767638" cy="1555260"/>
            <a:chOff x="-102919" y="-94437"/>
            <a:chExt cx="1767636" cy="1555258"/>
          </a:xfrm>
        </p:grpSpPr>
        <p:grpSp>
          <p:nvGrpSpPr>
            <p:cNvPr id="48820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81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1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23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822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2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40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4883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82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2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2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83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83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3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3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83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83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865" name="グループ"/>
          <p:cNvGrpSpPr/>
          <p:nvPr/>
        </p:nvGrpSpPr>
        <p:grpSpPr>
          <a:xfrm>
            <a:off x="3033016" y="10816988"/>
            <a:ext cx="1745488" cy="1477987"/>
            <a:chOff x="-36761" y="-54359"/>
            <a:chExt cx="1745486" cy="1477985"/>
          </a:xfrm>
        </p:grpSpPr>
        <p:grpSp>
          <p:nvGrpSpPr>
            <p:cNvPr id="4884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84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4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4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84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4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6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85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84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5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5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86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85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5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5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86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86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889" name="グループ"/>
          <p:cNvGrpSpPr/>
          <p:nvPr/>
        </p:nvGrpSpPr>
        <p:grpSpPr>
          <a:xfrm>
            <a:off x="1070439" y="5864767"/>
            <a:ext cx="1745488" cy="1477987"/>
            <a:chOff x="-36761" y="-54359"/>
            <a:chExt cx="1745486" cy="1477985"/>
          </a:xfrm>
        </p:grpSpPr>
        <p:grpSp>
          <p:nvGrpSpPr>
            <p:cNvPr id="4886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86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6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7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87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6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88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8878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887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7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7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885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887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8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83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886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887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913" name="グループ"/>
          <p:cNvGrpSpPr/>
          <p:nvPr/>
        </p:nvGrpSpPr>
        <p:grpSpPr>
          <a:xfrm>
            <a:off x="16316532" y="11739372"/>
            <a:ext cx="1767638" cy="1555260"/>
            <a:chOff x="-102919" y="-94437"/>
            <a:chExt cx="1767636" cy="1555258"/>
          </a:xfrm>
        </p:grpSpPr>
        <p:grpSp>
          <p:nvGrpSpPr>
            <p:cNvPr id="4889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889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9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9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889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89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1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890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889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89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0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90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90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0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0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91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91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937" name="グループ"/>
          <p:cNvGrpSpPr/>
          <p:nvPr/>
        </p:nvGrpSpPr>
        <p:grpSpPr>
          <a:xfrm>
            <a:off x="16028484" y="5822698"/>
            <a:ext cx="1745488" cy="1477987"/>
            <a:chOff x="-36761" y="-54359"/>
            <a:chExt cx="1745486" cy="1477985"/>
          </a:xfrm>
        </p:grpSpPr>
        <p:grpSp>
          <p:nvGrpSpPr>
            <p:cNvPr id="4891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91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1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1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91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1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36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926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92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2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2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93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92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2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3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93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93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961" name="グループ"/>
          <p:cNvGrpSpPr/>
          <p:nvPr/>
        </p:nvGrpSpPr>
        <p:grpSpPr>
          <a:xfrm>
            <a:off x="2807343" y="7048933"/>
            <a:ext cx="1745488" cy="1477987"/>
            <a:chOff x="-36761" y="-54359"/>
            <a:chExt cx="1745486" cy="1477985"/>
          </a:xfrm>
        </p:grpSpPr>
        <p:grpSp>
          <p:nvGrpSpPr>
            <p:cNvPr id="4894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93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3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4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94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4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6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895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894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4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4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95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895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5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5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95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95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8985" name="グループ"/>
          <p:cNvGrpSpPr/>
          <p:nvPr/>
        </p:nvGrpSpPr>
        <p:grpSpPr>
          <a:xfrm>
            <a:off x="888230" y="7128254"/>
            <a:ext cx="1745487" cy="1477987"/>
            <a:chOff x="-36761" y="-54359"/>
            <a:chExt cx="1745486" cy="1477985"/>
          </a:xfrm>
        </p:grpSpPr>
        <p:grpSp>
          <p:nvGrpSpPr>
            <p:cNvPr id="4896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96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6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6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96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6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84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97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96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7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7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898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97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7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7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898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98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009" name="グループ"/>
          <p:cNvGrpSpPr/>
          <p:nvPr/>
        </p:nvGrpSpPr>
        <p:grpSpPr>
          <a:xfrm>
            <a:off x="16189719" y="8170099"/>
            <a:ext cx="1745488" cy="1477987"/>
            <a:chOff x="-36761" y="-54359"/>
            <a:chExt cx="1745486" cy="1477985"/>
          </a:xfrm>
        </p:grpSpPr>
        <p:grpSp>
          <p:nvGrpSpPr>
            <p:cNvPr id="4898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898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8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99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899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8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0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899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899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9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899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00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899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0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0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00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00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033" name="グループ"/>
          <p:cNvGrpSpPr/>
          <p:nvPr/>
        </p:nvGrpSpPr>
        <p:grpSpPr>
          <a:xfrm>
            <a:off x="16405241" y="9320099"/>
            <a:ext cx="1746380" cy="1495799"/>
            <a:chOff x="-36761" y="-36770"/>
            <a:chExt cx="1746378" cy="1495797"/>
          </a:xfrm>
        </p:grpSpPr>
        <p:grpSp>
          <p:nvGrpSpPr>
            <p:cNvPr id="4901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01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1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15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014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13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32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022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016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18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20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02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02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2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2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03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03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057" name="グループ"/>
          <p:cNvGrpSpPr/>
          <p:nvPr/>
        </p:nvGrpSpPr>
        <p:grpSpPr>
          <a:xfrm>
            <a:off x="2910986" y="2242642"/>
            <a:ext cx="1746379" cy="1495799"/>
            <a:chOff x="-36761" y="-36770"/>
            <a:chExt cx="1746378" cy="1495797"/>
          </a:xfrm>
        </p:grpSpPr>
        <p:grpSp>
          <p:nvGrpSpPr>
            <p:cNvPr id="4903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03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3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39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038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3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56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4904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04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4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4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05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04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4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5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05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05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081" name="グループ"/>
          <p:cNvGrpSpPr/>
          <p:nvPr/>
        </p:nvGrpSpPr>
        <p:grpSpPr>
          <a:xfrm>
            <a:off x="4645407" y="2225054"/>
            <a:ext cx="1745487" cy="1477987"/>
            <a:chOff x="-36761" y="-54359"/>
            <a:chExt cx="1745486" cy="1477985"/>
          </a:xfrm>
        </p:grpSpPr>
        <p:grpSp>
          <p:nvGrpSpPr>
            <p:cNvPr id="4906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05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5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6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06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6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80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907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06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6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6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07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07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7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7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07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07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105" name="グループ"/>
          <p:cNvGrpSpPr/>
          <p:nvPr/>
        </p:nvGrpSpPr>
        <p:grpSpPr>
          <a:xfrm>
            <a:off x="10251583" y="9621582"/>
            <a:ext cx="1767637" cy="1555259"/>
            <a:chOff x="-102919" y="-94437"/>
            <a:chExt cx="1767636" cy="1555258"/>
          </a:xfrm>
        </p:grpSpPr>
        <p:grpSp>
          <p:nvGrpSpPr>
            <p:cNvPr id="4908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08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8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8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08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8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04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09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08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9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9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10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09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9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09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10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10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129" name="グループ"/>
          <p:cNvGrpSpPr/>
          <p:nvPr/>
        </p:nvGrpSpPr>
        <p:grpSpPr>
          <a:xfrm>
            <a:off x="10249498" y="10645933"/>
            <a:ext cx="1767638" cy="1555260"/>
            <a:chOff x="-102919" y="-94437"/>
            <a:chExt cx="1767636" cy="1555258"/>
          </a:xfrm>
        </p:grpSpPr>
        <p:grpSp>
          <p:nvGrpSpPr>
            <p:cNvPr id="4910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10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0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1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11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0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28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49118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11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1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1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125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11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2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23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126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127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153" name="グループ"/>
          <p:cNvGrpSpPr/>
          <p:nvPr/>
        </p:nvGrpSpPr>
        <p:grpSpPr>
          <a:xfrm>
            <a:off x="12383429" y="10490708"/>
            <a:ext cx="1767638" cy="1555260"/>
            <a:chOff x="-102919" y="-94437"/>
            <a:chExt cx="1767636" cy="1555258"/>
          </a:xfrm>
        </p:grpSpPr>
        <p:grpSp>
          <p:nvGrpSpPr>
            <p:cNvPr id="4913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13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3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3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13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3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5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14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13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3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4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14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14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4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4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15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15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163" name="グループ"/>
          <p:cNvGrpSpPr/>
          <p:nvPr/>
        </p:nvGrpSpPr>
        <p:grpSpPr>
          <a:xfrm>
            <a:off x="10501335" y="8443178"/>
            <a:ext cx="1767638" cy="1555260"/>
            <a:chOff x="-102919" y="-94437"/>
            <a:chExt cx="1767636" cy="1555258"/>
          </a:xfrm>
        </p:grpSpPr>
        <p:grpSp>
          <p:nvGrpSpPr>
            <p:cNvPr id="4915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15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5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5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15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5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62" name="グループ"/>
            <p:cNvGrpSpPr/>
            <p:nvPr/>
          </p:nvGrpSpPr>
          <p:grpSpPr>
            <a:xfrm>
              <a:off x="915075" y="464371"/>
              <a:ext cx="275685" cy="74728"/>
              <a:chOff x="0" y="0"/>
              <a:chExt cx="275683" cy="74727"/>
            </a:xfrm>
          </p:grpSpPr>
          <p:sp>
            <p:nvSpPr>
              <p:cNvPr id="49160" name="円形"/>
              <p:cNvSpPr/>
              <p:nvPr/>
            </p:nvSpPr>
            <p:spPr>
              <a:xfrm>
                <a:off x="0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161" name="円形"/>
              <p:cNvSpPr/>
              <p:nvPr/>
            </p:nvSpPr>
            <p:spPr>
              <a:xfrm>
                <a:off x="200956" y="0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187" name="グループ"/>
          <p:cNvGrpSpPr/>
          <p:nvPr/>
        </p:nvGrpSpPr>
        <p:grpSpPr>
          <a:xfrm>
            <a:off x="16035183" y="3604420"/>
            <a:ext cx="1745487" cy="1477987"/>
            <a:chOff x="-36761" y="-54359"/>
            <a:chExt cx="1745486" cy="1477985"/>
          </a:xfrm>
        </p:grpSpPr>
        <p:grpSp>
          <p:nvGrpSpPr>
            <p:cNvPr id="4916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16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6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6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16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6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86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176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170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72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74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18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17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7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8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18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18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211" name="グループ"/>
          <p:cNvGrpSpPr/>
          <p:nvPr/>
        </p:nvGrpSpPr>
        <p:grpSpPr>
          <a:xfrm>
            <a:off x="12243500" y="9507706"/>
            <a:ext cx="1745488" cy="1477987"/>
            <a:chOff x="-36761" y="-54359"/>
            <a:chExt cx="1745486" cy="1477985"/>
          </a:xfrm>
        </p:grpSpPr>
        <p:grpSp>
          <p:nvGrpSpPr>
            <p:cNvPr id="4919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18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8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9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19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19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10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200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194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96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198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20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20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0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0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20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20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235" name="グループ"/>
          <p:cNvGrpSpPr/>
          <p:nvPr/>
        </p:nvGrpSpPr>
        <p:grpSpPr>
          <a:xfrm>
            <a:off x="12388484" y="8247904"/>
            <a:ext cx="1740906" cy="1497620"/>
            <a:chOff x="-76939" y="-87649"/>
            <a:chExt cx="1740905" cy="1497618"/>
          </a:xfrm>
        </p:grpSpPr>
        <p:grpSp>
          <p:nvGrpSpPr>
            <p:cNvPr id="4921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21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1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17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9216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15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3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22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21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2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2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23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22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2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2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23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23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259" name="グループ"/>
          <p:cNvGrpSpPr/>
          <p:nvPr/>
        </p:nvGrpSpPr>
        <p:grpSpPr>
          <a:xfrm>
            <a:off x="10692070" y="7378717"/>
            <a:ext cx="1746380" cy="1495799"/>
            <a:chOff x="-36761" y="-36770"/>
            <a:chExt cx="1746378" cy="1495797"/>
          </a:xfrm>
        </p:grpSpPr>
        <p:grpSp>
          <p:nvGrpSpPr>
            <p:cNvPr id="4923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23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3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4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24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3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5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24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24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4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4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25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24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5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5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25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25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283" name="グループ"/>
          <p:cNvGrpSpPr/>
          <p:nvPr/>
        </p:nvGrpSpPr>
        <p:grpSpPr>
          <a:xfrm>
            <a:off x="8571656" y="8278675"/>
            <a:ext cx="1745487" cy="1477987"/>
            <a:chOff x="-36761" y="-54359"/>
            <a:chExt cx="1745486" cy="1477985"/>
          </a:xfrm>
        </p:grpSpPr>
        <p:grpSp>
          <p:nvGrpSpPr>
            <p:cNvPr id="4926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26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6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65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264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63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82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9272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9266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68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70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279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9273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75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77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280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281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307" name="グループ"/>
          <p:cNvGrpSpPr/>
          <p:nvPr/>
        </p:nvGrpSpPr>
        <p:grpSpPr>
          <a:xfrm>
            <a:off x="6649974" y="8322043"/>
            <a:ext cx="1767638" cy="1555260"/>
            <a:chOff x="-102919" y="-94437"/>
            <a:chExt cx="1767636" cy="1555258"/>
          </a:xfrm>
        </p:grpSpPr>
        <p:grpSp>
          <p:nvGrpSpPr>
            <p:cNvPr id="4928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28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8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28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28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28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06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29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29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9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9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30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29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29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0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30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30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331" name="グループ"/>
          <p:cNvGrpSpPr/>
          <p:nvPr/>
        </p:nvGrpSpPr>
        <p:grpSpPr>
          <a:xfrm>
            <a:off x="6664754" y="7066522"/>
            <a:ext cx="1746380" cy="1495799"/>
            <a:chOff x="-36761" y="-36770"/>
            <a:chExt cx="1746378" cy="1495797"/>
          </a:xfrm>
        </p:grpSpPr>
        <p:grpSp>
          <p:nvGrpSpPr>
            <p:cNvPr id="4931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30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0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13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312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1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30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320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314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16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18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32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32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2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2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32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32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355" name="グループ"/>
          <p:cNvGrpSpPr/>
          <p:nvPr/>
        </p:nvGrpSpPr>
        <p:grpSpPr>
          <a:xfrm>
            <a:off x="6466134" y="5732077"/>
            <a:ext cx="1745487" cy="1477987"/>
            <a:chOff x="-36761" y="-54359"/>
            <a:chExt cx="1745486" cy="1477985"/>
          </a:xfrm>
        </p:grpSpPr>
        <p:grpSp>
          <p:nvGrpSpPr>
            <p:cNvPr id="4933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33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3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3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33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3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5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34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33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4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4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35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34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4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4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35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35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379" name="グループ"/>
          <p:cNvGrpSpPr/>
          <p:nvPr/>
        </p:nvGrpSpPr>
        <p:grpSpPr>
          <a:xfrm>
            <a:off x="6534118" y="4526655"/>
            <a:ext cx="1746380" cy="1495799"/>
            <a:chOff x="-36761" y="-36770"/>
            <a:chExt cx="1746378" cy="1495797"/>
          </a:xfrm>
        </p:grpSpPr>
        <p:grpSp>
          <p:nvGrpSpPr>
            <p:cNvPr id="4935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35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5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6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36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5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78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36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36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6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6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37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36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7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7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37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37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403" name="グループ"/>
          <p:cNvGrpSpPr/>
          <p:nvPr/>
        </p:nvGrpSpPr>
        <p:grpSpPr>
          <a:xfrm>
            <a:off x="6570961" y="3279838"/>
            <a:ext cx="1767638" cy="1555260"/>
            <a:chOff x="-102919" y="-94437"/>
            <a:chExt cx="1767636" cy="1555258"/>
          </a:xfrm>
        </p:grpSpPr>
        <p:grpSp>
          <p:nvGrpSpPr>
            <p:cNvPr id="4938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38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8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38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38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38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02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39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38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8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9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39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39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9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39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40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40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427" name="グループ"/>
          <p:cNvGrpSpPr/>
          <p:nvPr/>
        </p:nvGrpSpPr>
        <p:grpSpPr>
          <a:xfrm>
            <a:off x="8583636" y="7187241"/>
            <a:ext cx="1745488" cy="1477987"/>
            <a:chOff x="-36761" y="-54359"/>
            <a:chExt cx="1745486" cy="1477985"/>
          </a:xfrm>
        </p:grpSpPr>
        <p:grpSp>
          <p:nvGrpSpPr>
            <p:cNvPr id="4940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40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0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0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40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0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2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941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41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1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1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42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41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1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2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42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42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451" name="グループ"/>
          <p:cNvGrpSpPr/>
          <p:nvPr/>
        </p:nvGrpSpPr>
        <p:grpSpPr>
          <a:xfrm>
            <a:off x="8437907" y="3479735"/>
            <a:ext cx="1745488" cy="1477987"/>
            <a:chOff x="-36761" y="-54359"/>
            <a:chExt cx="1745486" cy="1477985"/>
          </a:xfrm>
        </p:grpSpPr>
        <p:grpSp>
          <p:nvGrpSpPr>
            <p:cNvPr id="4943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42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2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3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43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3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50" name="グループ"/>
            <p:cNvGrpSpPr/>
            <p:nvPr/>
          </p:nvGrpSpPr>
          <p:grpSpPr>
            <a:xfrm>
              <a:off x="270342" y="289262"/>
              <a:ext cx="1101309" cy="818861"/>
              <a:chOff x="-25399" y="-113888"/>
              <a:chExt cx="1101308" cy="818859"/>
            </a:xfrm>
          </p:grpSpPr>
          <p:grpSp>
            <p:nvGrpSpPr>
              <p:cNvPr id="49440" name="グループ"/>
              <p:cNvGrpSpPr/>
              <p:nvPr/>
            </p:nvGrpSpPr>
            <p:grpSpPr>
              <a:xfrm rot="16200000">
                <a:off x="113762" y="-253052"/>
                <a:ext cx="818861" cy="1097186"/>
                <a:chOff x="-123456" y="-25399"/>
                <a:chExt cx="818859" cy="1097184"/>
              </a:xfrm>
            </p:grpSpPr>
            <p:pic>
              <p:nvPicPr>
                <p:cNvPr id="49434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5400000">
                  <a:off x="-548768" y="399910"/>
                  <a:ext cx="1097186" cy="2465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36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5400000">
                  <a:off x="-294229" y="399910"/>
                  <a:ext cx="100631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3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5400000">
                  <a:off x="45486" y="399910"/>
                  <a:ext cx="1053270" cy="246564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447" name="グループ"/>
              <p:cNvGrpSpPr/>
              <p:nvPr/>
            </p:nvGrpSpPr>
            <p:grpSpPr>
              <a:xfrm rot="16200000">
                <a:off x="218133" y="-223253"/>
                <a:ext cx="678973" cy="1036579"/>
                <a:chOff x="-44450" y="-44450"/>
                <a:chExt cx="678972" cy="1036578"/>
              </a:xfrm>
            </p:grpSpPr>
            <p:pic>
              <p:nvPicPr>
                <p:cNvPr id="49441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5400000">
                  <a:off x="-513751" y="433928"/>
                  <a:ext cx="1027502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43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5400000">
                  <a:off x="-255949" y="405154"/>
                  <a:ext cx="945987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45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5400000">
                  <a:off x="96018" y="405154"/>
                  <a:ext cx="988109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448" name="円形"/>
              <p:cNvSpPr/>
              <p:nvPr/>
            </p:nvSpPr>
            <p:spPr>
              <a:xfrm>
                <a:off x="556669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449" name="円形"/>
              <p:cNvSpPr/>
              <p:nvPr/>
            </p:nvSpPr>
            <p:spPr>
              <a:xfrm>
                <a:off x="757625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475" name="グループ"/>
          <p:cNvGrpSpPr/>
          <p:nvPr/>
        </p:nvGrpSpPr>
        <p:grpSpPr>
          <a:xfrm>
            <a:off x="10677141" y="3328255"/>
            <a:ext cx="1767638" cy="1555260"/>
            <a:chOff x="-102919" y="-94437"/>
            <a:chExt cx="1767636" cy="1555258"/>
          </a:xfrm>
        </p:grpSpPr>
        <p:grpSp>
          <p:nvGrpSpPr>
            <p:cNvPr id="49454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45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5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57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456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55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74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9464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945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6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6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471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9465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67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69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472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473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499" name="グループ"/>
          <p:cNvGrpSpPr/>
          <p:nvPr/>
        </p:nvGrpSpPr>
        <p:grpSpPr>
          <a:xfrm>
            <a:off x="10468015" y="2131348"/>
            <a:ext cx="1767638" cy="1555260"/>
            <a:chOff x="-102919" y="-94437"/>
            <a:chExt cx="1767636" cy="1555258"/>
          </a:xfrm>
        </p:grpSpPr>
        <p:grpSp>
          <p:nvGrpSpPr>
            <p:cNvPr id="49478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47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7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81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480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479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498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48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48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8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8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49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48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9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49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49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49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523" name="グループ"/>
          <p:cNvGrpSpPr/>
          <p:nvPr/>
        </p:nvGrpSpPr>
        <p:grpSpPr>
          <a:xfrm>
            <a:off x="8234023" y="2173266"/>
            <a:ext cx="1767638" cy="1555260"/>
            <a:chOff x="-102919" y="-94437"/>
            <a:chExt cx="1767636" cy="1555258"/>
          </a:xfrm>
        </p:grpSpPr>
        <p:grpSp>
          <p:nvGrpSpPr>
            <p:cNvPr id="49502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50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0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05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504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03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22" name="グループ"/>
            <p:cNvGrpSpPr/>
            <p:nvPr/>
          </p:nvGrpSpPr>
          <p:grpSpPr>
            <a:xfrm>
              <a:off x="334236" y="220685"/>
              <a:ext cx="1095956" cy="818860"/>
              <a:chOff x="-44450" y="-114239"/>
              <a:chExt cx="1095954" cy="818859"/>
            </a:xfrm>
          </p:grpSpPr>
          <p:grpSp>
            <p:nvGrpSpPr>
              <p:cNvPr id="49512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50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0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1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519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51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1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17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520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521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547" name="グループ"/>
          <p:cNvGrpSpPr/>
          <p:nvPr/>
        </p:nvGrpSpPr>
        <p:grpSpPr>
          <a:xfrm>
            <a:off x="14283788" y="3604420"/>
            <a:ext cx="1745487" cy="1477987"/>
            <a:chOff x="-36761" y="-54359"/>
            <a:chExt cx="1745486" cy="1477985"/>
          </a:xfrm>
        </p:grpSpPr>
        <p:grpSp>
          <p:nvGrpSpPr>
            <p:cNvPr id="49526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52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2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29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528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27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46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9536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530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3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3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543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53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3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4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544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545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571" name="グループ"/>
          <p:cNvGrpSpPr/>
          <p:nvPr/>
        </p:nvGrpSpPr>
        <p:grpSpPr>
          <a:xfrm>
            <a:off x="19678537" y="2504778"/>
            <a:ext cx="1746380" cy="1495798"/>
            <a:chOff x="-36761" y="-36770"/>
            <a:chExt cx="1746378" cy="1495797"/>
          </a:xfrm>
        </p:grpSpPr>
        <p:grpSp>
          <p:nvGrpSpPr>
            <p:cNvPr id="4955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54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4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53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552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51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70" name="グループ"/>
            <p:cNvGrpSpPr/>
            <p:nvPr/>
          </p:nvGrpSpPr>
          <p:grpSpPr>
            <a:xfrm>
              <a:off x="263818" y="225821"/>
              <a:ext cx="1095955" cy="818861"/>
              <a:chOff x="-44450" y="-114239"/>
              <a:chExt cx="1095954" cy="818859"/>
            </a:xfrm>
          </p:grpSpPr>
          <p:grpSp>
            <p:nvGrpSpPr>
              <p:cNvPr id="49560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554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5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5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567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56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6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6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568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569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595" name="グループ"/>
          <p:cNvGrpSpPr/>
          <p:nvPr/>
        </p:nvGrpSpPr>
        <p:grpSpPr>
          <a:xfrm>
            <a:off x="19942061" y="8161826"/>
            <a:ext cx="1746379" cy="1495799"/>
            <a:chOff x="-36761" y="-36770"/>
            <a:chExt cx="1746378" cy="1495797"/>
          </a:xfrm>
        </p:grpSpPr>
        <p:grpSp>
          <p:nvGrpSpPr>
            <p:cNvPr id="4957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57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7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77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576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75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594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584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578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80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82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59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58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8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58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59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59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619" name="グループ"/>
          <p:cNvGrpSpPr/>
          <p:nvPr/>
        </p:nvGrpSpPr>
        <p:grpSpPr>
          <a:xfrm>
            <a:off x="19942061" y="6979022"/>
            <a:ext cx="1745487" cy="1477987"/>
            <a:chOff x="-36761" y="-54359"/>
            <a:chExt cx="1745486" cy="1477985"/>
          </a:xfrm>
        </p:grpSpPr>
        <p:grpSp>
          <p:nvGrpSpPr>
            <p:cNvPr id="4959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59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9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01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600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599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18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608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602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04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06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61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60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1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1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61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61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643" name="グループ"/>
          <p:cNvGrpSpPr/>
          <p:nvPr/>
        </p:nvGrpSpPr>
        <p:grpSpPr>
          <a:xfrm>
            <a:off x="21830846" y="8127622"/>
            <a:ext cx="1740906" cy="1497619"/>
            <a:chOff x="-76939" y="-87649"/>
            <a:chExt cx="1740905" cy="1497618"/>
          </a:xfrm>
        </p:grpSpPr>
        <p:grpSp>
          <p:nvGrpSpPr>
            <p:cNvPr id="4962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62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2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25" name="線"/>
            <p:cNvGrpSpPr/>
            <p:nvPr/>
          </p:nvGrpSpPr>
          <p:grpSpPr>
            <a:xfrm rot="21003214">
              <a:off x="-85" y="41700"/>
              <a:ext cx="1587195" cy="1028021"/>
              <a:chOff x="0" y="0"/>
              <a:chExt cx="1587193" cy="1028019"/>
            </a:xfrm>
          </p:grpSpPr>
          <p:sp>
            <p:nvSpPr>
              <p:cNvPr id="49624" name="線"/>
              <p:cNvSpPr/>
              <p:nvPr/>
            </p:nvSpPr>
            <p:spPr>
              <a:xfrm>
                <a:off x="76200" y="76199"/>
                <a:ext cx="1434794" cy="875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23" name="線 図形" descr="線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0" y="-1"/>
                <a:ext cx="1587194" cy="10280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42" name="グループ"/>
            <p:cNvGrpSpPr/>
            <p:nvPr/>
          </p:nvGrpSpPr>
          <p:grpSpPr>
            <a:xfrm>
              <a:off x="329536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632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62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2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3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639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633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35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3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640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641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667" name="グループ"/>
          <p:cNvGrpSpPr/>
          <p:nvPr/>
        </p:nvGrpSpPr>
        <p:grpSpPr>
          <a:xfrm>
            <a:off x="43012212" y="16620290"/>
            <a:ext cx="1767638" cy="1555260"/>
            <a:chOff x="-102919" y="-94437"/>
            <a:chExt cx="1767636" cy="1555258"/>
          </a:xfrm>
        </p:grpSpPr>
        <p:grpSp>
          <p:nvGrpSpPr>
            <p:cNvPr id="4964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64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4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4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64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4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66" name="グループ"/>
            <p:cNvGrpSpPr/>
            <p:nvPr/>
          </p:nvGrpSpPr>
          <p:grpSpPr>
            <a:xfrm>
              <a:off x="355428" y="221035"/>
              <a:ext cx="1062047" cy="818861"/>
              <a:chOff x="-25399" y="-113888"/>
              <a:chExt cx="1062045" cy="818859"/>
            </a:xfrm>
          </p:grpSpPr>
          <p:grpSp>
            <p:nvGrpSpPr>
              <p:cNvPr id="49656" name="グループ"/>
              <p:cNvGrpSpPr/>
              <p:nvPr/>
            </p:nvGrpSpPr>
            <p:grpSpPr>
              <a:xfrm rot="16200000">
                <a:off x="59050" y="-198340"/>
                <a:ext cx="818861" cy="987762"/>
                <a:chOff x="-123456" y="-25399"/>
                <a:chExt cx="818859" cy="987760"/>
              </a:xfrm>
            </p:grpSpPr>
            <p:pic>
              <p:nvPicPr>
                <p:cNvPr id="49650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 rot="5400000">
                  <a:off x="-494056" y="345198"/>
                  <a:ext cx="987762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52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 rot="5400000">
                  <a:off x="-244269" y="345198"/>
                  <a:ext cx="906390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5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 rot="5400000">
                  <a:off x="97902" y="345198"/>
                  <a:ext cx="948438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663" name="グループ"/>
              <p:cNvGrpSpPr/>
              <p:nvPr/>
            </p:nvGrpSpPr>
            <p:grpSpPr>
              <a:xfrm rot="16200000">
                <a:off x="180940" y="-221183"/>
                <a:ext cx="678974" cy="1032438"/>
                <a:chOff x="-44450" y="-44450"/>
                <a:chExt cx="678972" cy="1032437"/>
              </a:xfrm>
            </p:grpSpPr>
            <p:pic>
              <p:nvPicPr>
                <p:cNvPr id="49657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 rot="5400000">
                  <a:off x="-511700" y="431837"/>
                  <a:ext cx="102340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59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 rot="5400000">
                  <a:off x="-254076" y="403189"/>
                  <a:ext cx="942241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61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 rot="5400000">
                  <a:off x="97983" y="403189"/>
                  <a:ext cx="984180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664" name="円形"/>
              <p:cNvSpPr/>
              <p:nvPr/>
            </p:nvSpPr>
            <p:spPr>
              <a:xfrm>
                <a:off x="534247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665" name="円形"/>
              <p:cNvSpPr/>
              <p:nvPr/>
            </p:nvSpPr>
            <p:spPr>
              <a:xfrm>
                <a:off x="735203" y="129446"/>
                <a:ext cx="74728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691" name="グループ"/>
          <p:cNvGrpSpPr/>
          <p:nvPr/>
        </p:nvGrpSpPr>
        <p:grpSpPr>
          <a:xfrm>
            <a:off x="21498929" y="2487189"/>
            <a:ext cx="1745487" cy="1477987"/>
            <a:chOff x="-36761" y="-54359"/>
            <a:chExt cx="1745486" cy="1477985"/>
          </a:xfrm>
        </p:grpSpPr>
        <p:grpSp>
          <p:nvGrpSpPr>
            <p:cNvPr id="49670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66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6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73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672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71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90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68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67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7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7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68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68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8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68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68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68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715" name="グループ"/>
          <p:cNvGrpSpPr/>
          <p:nvPr/>
        </p:nvGrpSpPr>
        <p:grpSpPr>
          <a:xfrm>
            <a:off x="19754999" y="3604420"/>
            <a:ext cx="1745488" cy="1477987"/>
            <a:chOff x="-36761" y="-54359"/>
            <a:chExt cx="1745486" cy="1477985"/>
          </a:xfrm>
        </p:grpSpPr>
        <p:grpSp>
          <p:nvGrpSpPr>
            <p:cNvPr id="49694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693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92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697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696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695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14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704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698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00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02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711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705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07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0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712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713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739" name="グループ"/>
          <p:cNvGrpSpPr/>
          <p:nvPr/>
        </p:nvGrpSpPr>
        <p:grpSpPr>
          <a:xfrm>
            <a:off x="19756886" y="4656094"/>
            <a:ext cx="1746380" cy="1495799"/>
            <a:chOff x="-36761" y="-36770"/>
            <a:chExt cx="1746378" cy="1495797"/>
          </a:xfrm>
        </p:grpSpPr>
        <p:grpSp>
          <p:nvGrpSpPr>
            <p:cNvPr id="49718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717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16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21" name="線"/>
            <p:cNvGrpSpPr/>
            <p:nvPr/>
          </p:nvGrpSpPr>
          <p:grpSpPr>
            <a:xfrm rot="21003214">
              <a:off x="49688" y="335199"/>
              <a:ext cx="1585974" cy="994331"/>
              <a:chOff x="0" y="0"/>
              <a:chExt cx="1585973" cy="994329"/>
            </a:xfrm>
          </p:grpSpPr>
          <p:sp>
            <p:nvSpPr>
              <p:cNvPr id="49720" name="線"/>
              <p:cNvSpPr/>
              <p:nvPr/>
            </p:nvSpPr>
            <p:spPr>
              <a:xfrm>
                <a:off x="76200" y="76199"/>
                <a:ext cx="1433574" cy="841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03" fill="norm" stroke="1" extrusionOk="0">
                    <a:moveTo>
                      <a:pt x="0" y="14277"/>
                    </a:moveTo>
                    <a:cubicBezTo>
                      <a:pt x="1109" y="14491"/>
                      <a:pt x="2205" y="14847"/>
                      <a:pt x="3280" y="15340"/>
                    </a:cubicBezTo>
                    <a:cubicBezTo>
                      <a:pt x="4233" y="15777"/>
                      <a:pt x="5168" y="16322"/>
                      <a:pt x="6137" y="16652"/>
                    </a:cubicBezTo>
                    <a:cubicBezTo>
                      <a:pt x="7889" y="17249"/>
                      <a:pt x="9694" y="17125"/>
                      <a:pt x="11476" y="17361"/>
                    </a:cubicBezTo>
                    <a:cubicBezTo>
                      <a:pt x="12602" y="17511"/>
                      <a:pt x="13732" y="17811"/>
                      <a:pt x="14735" y="18669"/>
                    </a:cubicBezTo>
                    <a:cubicBezTo>
                      <a:pt x="16018" y="19765"/>
                      <a:pt x="17319" y="21600"/>
                      <a:pt x="18561" y="20424"/>
                    </a:cubicBezTo>
                    <a:cubicBezTo>
                      <a:pt x="20007" y="19052"/>
                      <a:pt x="19308" y="15744"/>
                      <a:pt x="19798" y="13287"/>
                    </a:cubicBezTo>
                    <a:cubicBezTo>
                      <a:pt x="20047" y="12041"/>
                      <a:pt x="20619" y="11042"/>
                      <a:pt x="20891" y="9810"/>
                    </a:cubicBezTo>
                    <a:cubicBezTo>
                      <a:pt x="21251" y="8176"/>
                      <a:pt x="21043" y="6403"/>
                      <a:pt x="21047" y="4672"/>
                    </a:cubicBezTo>
                    <a:cubicBezTo>
                      <a:pt x="21050" y="3072"/>
                      <a:pt x="21237" y="1486"/>
                      <a:pt x="216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1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0" y="-1"/>
                <a:ext cx="1585974" cy="99433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38" name="グループ"/>
            <p:cNvGrpSpPr/>
            <p:nvPr/>
          </p:nvGrpSpPr>
          <p:grpSpPr>
            <a:xfrm>
              <a:off x="329887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728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722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24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26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735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729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31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3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736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737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763" name="グループ"/>
          <p:cNvGrpSpPr/>
          <p:nvPr/>
        </p:nvGrpSpPr>
        <p:grpSpPr>
          <a:xfrm>
            <a:off x="19756886" y="5874127"/>
            <a:ext cx="1745488" cy="1477987"/>
            <a:chOff x="-36761" y="-54359"/>
            <a:chExt cx="1745486" cy="1477985"/>
          </a:xfrm>
        </p:grpSpPr>
        <p:grpSp>
          <p:nvGrpSpPr>
            <p:cNvPr id="49742" name="図形"/>
            <p:cNvGrpSpPr/>
            <p:nvPr/>
          </p:nvGrpSpPr>
          <p:grpSpPr>
            <a:xfrm rot="21003214">
              <a:off x="55842" y="84713"/>
              <a:ext cx="1511405" cy="1203773"/>
              <a:chOff x="0" y="0"/>
              <a:chExt cx="1511404" cy="1203771"/>
            </a:xfrm>
          </p:grpSpPr>
          <p:sp>
            <p:nvSpPr>
              <p:cNvPr id="49741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40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45" name="線"/>
            <p:cNvGrpSpPr/>
            <p:nvPr/>
          </p:nvGrpSpPr>
          <p:grpSpPr>
            <a:xfrm rot="21003214">
              <a:off x="142068" y="63289"/>
              <a:ext cx="1470384" cy="1242690"/>
              <a:chOff x="0" y="0"/>
              <a:chExt cx="1470383" cy="1242688"/>
            </a:xfrm>
          </p:grpSpPr>
          <p:sp>
            <p:nvSpPr>
              <p:cNvPr id="49744" name="線"/>
              <p:cNvSpPr/>
              <p:nvPr/>
            </p:nvSpPr>
            <p:spPr>
              <a:xfrm>
                <a:off x="76199" y="76200"/>
                <a:ext cx="1317985" cy="1090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440" fill="norm" stroke="1" extrusionOk="0">
                    <a:moveTo>
                      <a:pt x="18149" y="21440"/>
                    </a:moveTo>
                    <a:cubicBezTo>
                      <a:pt x="18162" y="19444"/>
                      <a:pt x="18652" y="17485"/>
                      <a:pt x="19487" y="15761"/>
                    </a:cubicBezTo>
                    <a:cubicBezTo>
                      <a:pt x="19923" y="14860"/>
                      <a:pt x="20452" y="14006"/>
                      <a:pt x="20667" y="12993"/>
                    </a:cubicBezTo>
                    <a:cubicBezTo>
                      <a:pt x="20950" y="11661"/>
                      <a:pt x="20649" y="10258"/>
                      <a:pt x="20836" y="8904"/>
                    </a:cubicBezTo>
                    <a:cubicBezTo>
                      <a:pt x="21009" y="7645"/>
                      <a:pt x="21600" y="6457"/>
                      <a:pt x="21434" y="5186"/>
                    </a:cubicBezTo>
                    <a:cubicBezTo>
                      <a:pt x="21244" y="3729"/>
                      <a:pt x="20194" y="2713"/>
                      <a:pt x="18978" y="2405"/>
                    </a:cubicBezTo>
                    <a:cubicBezTo>
                      <a:pt x="18393" y="2257"/>
                      <a:pt x="17789" y="2273"/>
                      <a:pt x="17197" y="2179"/>
                    </a:cubicBezTo>
                    <a:cubicBezTo>
                      <a:pt x="15914" y="1974"/>
                      <a:pt x="14717" y="1260"/>
                      <a:pt x="13421" y="1155"/>
                    </a:cubicBezTo>
                    <a:cubicBezTo>
                      <a:pt x="12497" y="1081"/>
                      <a:pt x="11578" y="1327"/>
                      <a:pt x="10652" y="1330"/>
                    </a:cubicBezTo>
                    <a:cubicBezTo>
                      <a:pt x="9036" y="1335"/>
                      <a:pt x="7497" y="612"/>
                      <a:pt x="5910" y="266"/>
                    </a:cubicBezTo>
                    <a:cubicBezTo>
                      <a:pt x="3959" y="-160"/>
                      <a:pt x="1939" y="-58"/>
                      <a:pt x="0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43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-1" y="0"/>
                <a:ext cx="1470385" cy="1242689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62" name="グループ"/>
            <p:cNvGrpSpPr/>
            <p:nvPr/>
          </p:nvGrpSpPr>
          <p:grpSpPr>
            <a:xfrm>
              <a:off x="271572" y="288912"/>
              <a:ext cx="1095955" cy="818861"/>
              <a:chOff x="-44450" y="-114239"/>
              <a:chExt cx="1095954" cy="818859"/>
            </a:xfrm>
          </p:grpSpPr>
          <p:grpSp>
            <p:nvGrpSpPr>
              <p:cNvPr id="49752" name="グループ"/>
              <p:cNvGrpSpPr/>
              <p:nvPr/>
            </p:nvGrpSpPr>
            <p:grpSpPr>
              <a:xfrm rot="16200000">
                <a:off x="104692" y="-242192"/>
                <a:ext cx="818861" cy="1074764"/>
                <a:chOff x="-123106" y="-25400"/>
                <a:chExt cx="818859" cy="1074762"/>
              </a:xfrm>
            </p:grpSpPr>
            <p:pic>
              <p:nvPicPr>
                <p:cNvPr id="49746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5400000">
                  <a:off x="-537207" y="388699"/>
                  <a:ext cx="107476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4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5400000">
                  <a:off x="-283641" y="388699"/>
                  <a:ext cx="98583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5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5400000">
                  <a:off x="56577" y="388699"/>
                  <a:ext cx="1031789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759" name="グループ"/>
              <p:cNvGrpSpPr/>
              <p:nvPr/>
            </p:nvGrpSpPr>
            <p:grpSpPr>
              <a:xfrm rot="16200000">
                <a:off x="78789" y="-167690"/>
                <a:ext cx="678974" cy="925453"/>
                <a:chOff x="-44450" y="-44450"/>
                <a:chExt cx="678972" cy="925452"/>
              </a:xfrm>
            </p:grpSpPr>
            <p:pic>
              <p:nvPicPr>
                <p:cNvPr id="4975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5400000">
                  <a:off x="-458720" y="377833"/>
                  <a:ext cx="917440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5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5400000">
                  <a:off x="-205697" y="352433"/>
                  <a:ext cx="84548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57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5400000">
                  <a:off x="148739" y="352433"/>
                  <a:ext cx="882667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760" name="円形"/>
              <p:cNvSpPr/>
              <p:nvPr/>
            </p:nvSpPr>
            <p:spPr>
              <a:xfrm>
                <a:off x="536388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761" name="円形"/>
              <p:cNvSpPr/>
              <p:nvPr/>
            </p:nvSpPr>
            <p:spPr>
              <a:xfrm>
                <a:off x="737344" y="129446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787" name="グループ"/>
          <p:cNvGrpSpPr/>
          <p:nvPr/>
        </p:nvGrpSpPr>
        <p:grpSpPr>
          <a:xfrm>
            <a:off x="21729037" y="6984531"/>
            <a:ext cx="1767638" cy="1555260"/>
            <a:chOff x="-102919" y="-94437"/>
            <a:chExt cx="1767636" cy="1555258"/>
          </a:xfrm>
        </p:grpSpPr>
        <p:grpSp>
          <p:nvGrpSpPr>
            <p:cNvPr id="49766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765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64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69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768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67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86" name="グループ"/>
            <p:cNvGrpSpPr/>
            <p:nvPr/>
          </p:nvGrpSpPr>
          <p:grpSpPr>
            <a:xfrm>
              <a:off x="334404" y="361799"/>
              <a:ext cx="1021195" cy="662634"/>
              <a:chOff x="-123456" y="-44450"/>
              <a:chExt cx="1021194" cy="662632"/>
            </a:xfrm>
          </p:grpSpPr>
          <p:grpSp>
            <p:nvGrpSpPr>
              <p:cNvPr id="49776" name="グループ"/>
              <p:cNvGrpSpPr/>
              <p:nvPr/>
            </p:nvGrpSpPr>
            <p:grpSpPr>
              <a:xfrm>
                <a:off x="-123457" y="-25400"/>
                <a:ext cx="1021195" cy="624533"/>
                <a:chOff x="-123456" y="-25400"/>
                <a:chExt cx="1021194" cy="624532"/>
              </a:xfrm>
            </p:grpSpPr>
            <p:pic>
              <p:nvPicPr>
                <p:cNvPr id="49770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5400000">
                  <a:off x="-31244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72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5400000">
                  <a:off x="-56070" y="163584"/>
                  <a:ext cx="574707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74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5400000">
                  <a:off x="474228" y="163584"/>
                  <a:ext cx="600455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783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777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79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8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784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785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811" name="グループ"/>
          <p:cNvGrpSpPr/>
          <p:nvPr/>
        </p:nvGrpSpPr>
        <p:grpSpPr>
          <a:xfrm>
            <a:off x="21432705" y="4714198"/>
            <a:ext cx="1767638" cy="1555260"/>
            <a:chOff x="-102919" y="-94437"/>
            <a:chExt cx="1767636" cy="1555258"/>
          </a:xfrm>
        </p:grpSpPr>
        <p:grpSp>
          <p:nvGrpSpPr>
            <p:cNvPr id="49790" name="図形"/>
            <p:cNvGrpSpPr/>
            <p:nvPr/>
          </p:nvGrpSpPr>
          <p:grpSpPr>
            <a:xfrm rot="21003214">
              <a:off x="60709" y="84713"/>
              <a:ext cx="1511405" cy="1203773"/>
              <a:chOff x="0" y="0"/>
              <a:chExt cx="1511404" cy="1203771"/>
            </a:xfrm>
          </p:grpSpPr>
          <p:sp>
            <p:nvSpPr>
              <p:cNvPr id="49789" name="図形"/>
              <p:cNvSpPr/>
              <p:nvPr/>
            </p:nvSpPr>
            <p:spPr>
              <a:xfrm>
                <a:off x="31749" y="31749"/>
                <a:ext cx="1447906" cy="1140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8" h="20349" fill="norm" stroke="1" extrusionOk="0">
                    <a:moveTo>
                      <a:pt x="19405" y="14917"/>
                    </a:moveTo>
                    <a:cubicBezTo>
                      <a:pt x="19655" y="14020"/>
                      <a:pt x="20227" y="13307"/>
                      <a:pt x="20465" y="12405"/>
                    </a:cubicBezTo>
                    <a:cubicBezTo>
                      <a:pt x="20780" y="11212"/>
                      <a:pt x="20464" y="9928"/>
                      <a:pt x="20616" y="8694"/>
                    </a:cubicBezTo>
                    <a:cubicBezTo>
                      <a:pt x="20758" y="7549"/>
                      <a:pt x="21299" y="6475"/>
                      <a:pt x="21154" y="5320"/>
                    </a:cubicBezTo>
                    <a:cubicBezTo>
                      <a:pt x="20987" y="3997"/>
                      <a:pt x="20041" y="3076"/>
                      <a:pt x="18948" y="2797"/>
                    </a:cubicBezTo>
                    <a:cubicBezTo>
                      <a:pt x="18422" y="2663"/>
                      <a:pt x="17880" y="2676"/>
                      <a:pt x="17348" y="2591"/>
                    </a:cubicBezTo>
                    <a:cubicBezTo>
                      <a:pt x="16195" y="2407"/>
                      <a:pt x="15119" y="1769"/>
                      <a:pt x="13956" y="1663"/>
                    </a:cubicBezTo>
                    <a:cubicBezTo>
                      <a:pt x="13127" y="1586"/>
                      <a:pt x="12300" y="1788"/>
                      <a:pt x="11470" y="1821"/>
                    </a:cubicBezTo>
                    <a:cubicBezTo>
                      <a:pt x="10013" y="1879"/>
                      <a:pt x="8589" y="1425"/>
                      <a:pt x="7210" y="855"/>
                    </a:cubicBezTo>
                    <a:cubicBezTo>
                      <a:pt x="5333" y="79"/>
                      <a:pt x="3205" y="-673"/>
                      <a:pt x="1902" y="1025"/>
                    </a:cubicBezTo>
                    <a:cubicBezTo>
                      <a:pt x="1048" y="2139"/>
                      <a:pt x="1118" y="3792"/>
                      <a:pt x="877" y="5276"/>
                    </a:cubicBezTo>
                    <a:cubicBezTo>
                      <a:pt x="654" y="6644"/>
                      <a:pt x="130" y="7948"/>
                      <a:pt x="169" y="9348"/>
                    </a:cubicBezTo>
                    <a:cubicBezTo>
                      <a:pt x="199" y="10378"/>
                      <a:pt x="538" y="11382"/>
                      <a:pt x="429" y="12409"/>
                    </a:cubicBezTo>
                    <a:cubicBezTo>
                      <a:pt x="311" y="13520"/>
                      <a:pt x="-301" y="14648"/>
                      <a:pt x="185" y="15631"/>
                    </a:cubicBezTo>
                    <a:cubicBezTo>
                      <a:pt x="797" y="16870"/>
                      <a:pt x="2191" y="16344"/>
                      <a:pt x="3370" y="16399"/>
                    </a:cubicBezTo>
                    <a:cubicBezTo>
                      <a:pt x="4337" y="16444"/>
                      <a:pt x="5216" y="17018"/>
                      <a:pt x="6143" y="17347"/>
                    </a:cubicBezTo>
                    <a:cubicBezTo>
                      <a:pt x="7817" y="17942"/>
                      <a:pt x="9589" y="17723"/>
                      <a:pt x="11325" y="17859"/>
                    </a:cubicBezTo>
                    <a:cubicBezTo>
                      <a:pt x="12421" y="17945"/>
                      <a:pt x="13518" y="18177"/>
                      <a:pt x="14489" y="18803"/>
                    </a:cubicBezTo>
                    <a:cubicBezTo>
                      <a:pt x="15734" y="19605"/>
                      <a:pt x="17001" y="20927"/>
                      <a:pt x="18203" y="20071"/>
                    </a:cubicBezTo>
                    <a:cubicBezTo>
                      <a:pt x="19605" y="19072"/>
                      <a:pt x="18912" y="16680"/>
                      <a:pt x="19405" y="149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88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-1"/>
                <a:ext cx="1511406" cy="12037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793" name="線"/>
            <p:cNvGrpSpPr/>
            <p:nvPr/>
          </p:nvGrpSpPr>
          <p:grpSpPr>
            <a:xfrm rot="21003214">
              <a:off x="1214" y="18422"/>
              <a:ext cx="1422483" cy="1329541"/>
              <a:chOff x="0" y="0"/>
              <a:chExt cx="1422481" cy="1329540"/>
            </a:xfrm>
          </p:grpSpPr>
          <p:sp>
            <p:nvSpPr>
              <p:cNvPr id="49792" name="線"/>
              <p:cNvSpPr/>
              <p:nvPr/>
            </p:nvSpPr>
            <p:spPr>
              <a:xfrm>
                <a:off x="88899" y="88900"/>
                <a:ext cx="1244683" cy="1151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fill="norm" stroke="1" extrusionOk="0">
                    <a:moveTo>
                      <a:pt x="2882" y="0"/>
                    </a:moveTo>
                    <a:cubicBezTo>
                      <a:pt x="2371" y="2045"/>
                      <a:pt x="1708" y="4064"/>
                      <a:pt x="1026" y="6052"/>
                    </a:cubicBezTo>
                    <a:cubicBezTo>
                      <a:pt x="552" y="7432"/>
                      <a:pt x="101" y="8857"/>
                      <a:pt x="200" y="10331"/>
                    </a:cubicBezTo>
                    <a:cubicBezTo>
                      <a:pt x="273" y="11412"/>
                      <a:pt x="640" y="12470"/>
                      <a:pt x="503" y="13548"/>
                    </a:cubicBezTo>
                    <a:cubicBezTo>
                      <a:pt x="355" y="14716"/>
                      <a:pt x="-352" y="15904"/>
                      <a:pt x="219" y="16934"/>
                    </a:cubicBezTo>
                    <a:cubicBezTo>
                      <a:pt x="937" y="18233"/>
                      <a:pt x="2562" y="17678"/>
                      <a:pt x="3935" y="17741"/>
                    </a:cubicBezTo>
                    <a:cubicBezTo>
                      <a:pt x="5064" y="17794"/>
                      <a:pt x="6087" y="18407"/>
                      <a:pt x="7172" y="18737"/>
                    </a:cubicBezTo>
                    <a:cubicBezTo>
                      <a:pt x="9133" y="19335"/>
                      <a:pt x="11209" y="18977"/>
                      <a:pt x="13221" y="19276"/>
                    </a:cubicBezTo>
                    <a:cubicBezTo>
                      <a:pt x="14478" y="19463"/>
                      <a:pt x="15692" y="19896"/>
                      <a:pt x="16914" y="20268"/>
                    </a:cubicBezTo>
                    <a:cubicBezTo>
                      <a:pt x="18352" y="20706"/>
                      <a:pt x="19821" y="21131"/>
                      <a:pt x="21248" y="216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791" name="線 図形" descr="線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0"/>
                <a:ext cx="1422483" cy="132954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810" name="グループ"/>
            <p:cNvGrpSpPr/>
            <p:nvPr/>
          </p:nvGrpSpPr>
          <p:grpSpPr>
            <a:xfrm>
              <a:off x="334754" y="361799"/>
              <a:ext cx="1021195" cy="662634"/>
              <a:chOff x="-123106" y="-44450"/>
              <a:chExt cx="1021194" cy="662632"/>
            </a:xfrm>
          </p:grpSpPr>
          <p:grpSp>
            <p:nvGrpSpPr>
              <p:cNvPr id="49800" name="グループ"/>
              <p:cNvGrpSpPr/>
              <p:nvPr/>
            </p:nvGrpSpPr>
            <p:grpSpPr>
              <a:xfrm>
                <a:off x="-123107" y="-25400"/>
                <a:ext cx="1021195" cy="624533"/>
                <a:chOff x="-123106" y="-25400"/>
                <a:chExt cx="1021194" cy="624532"/>
              </a:xfrm>
            </p:grpSpPr>
            <p:pic>
              <p:nvPicPr>
                <p:cNvPr id="49794" name="線 線" descr="線 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 rot="5400000">
                  <a:off x="-312092" y="163584"/>
                  <a:ext cx="624534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96" name="線 線" descr="線 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 rot="5400000">
                  <a:off x="-55719" y="163584"/>
                  <a:ext cx="574706" cy="2465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798" name="線 線" descr="線 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 rot="5400000">
                  <a:off x="474579" y="163584"/>
                  <a:ext cx="600454" cy="24656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807" name="グループ"/>
              <p:cNvGrpSpPr/>
              <p:nvPr/>
            </p:nvGrpSpPr>
            <p:grpSpPr>
              <a:xfrm>
                <a:off x="-44451" y="-44451"/>
                <a:ext cx="863532" cy="662634"/>
                <a:chOff x="-44450" y="-44450"/>
                <a:chExt cx="863530" cy="662632"/>
              </a:xfrm>
            </p:grpSpPr>
            <p:pic>
              <p:nvPicPr>
                <p:cNvPr id="49801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5400000">
                  <a:off x="-331317" y="242416"/>
                  <a:ext cx="662634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803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5400000">
                  <a:off x="-74944" y="242416"/>
                  <a:ext cx="612806" cy="889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80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5400000">
                  <a:off x="455353" y="242416"/>
                  <a:ext cx="638555" cy="889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808" name="円形"/>
              <p:cNvSpPr/>
              <p:nvPr/>
            </p:nvSpPr>
            <p:spPr>
              <a:xfrm>
                <a:off x="399417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809" name="円形"/>
              <p:cNvSpPr/>
              <p:nvPr/>
            </p:nvSpPr>
            <p:spPr>
              <a:xfrm>
                <a:off x="600373" y="37448"/>
                <a:ext cx="74729" cy="7472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  <p:grpSp>
        <p:nvGrpSpPr>
          <p:cNvPr id="49826" name="グループ"/>
          <p:cNvGrpSpPr/>
          <p:nvPr/>
        </p:nvGrpSpPr>
        <p:grpSpPr>
          <a:xfrm>
            <a:off x="14158160" y="298841"/>
            <a:ext cx="2661264" cy="2287096"/>
            <a:chOff x="-70574" y="-87329"/>
            <a:chExt cx="2661262" cy="2287094"/>
          </a:xfrm>
        </p:grpSpPr>
        <p:pic>
          <p:nvPicPr>
            <p:cNvPr id="49812" name="図形 図形" descr="図形 図形"/>
            <p:cNvPicPr>
              <a:picLocks noChangeAspect="0"/>
            </p:cNvPicPr>
            <p:nvPr/>
          </p:nvPicPr>
          <p:blipFill>
            <a:blip r:embed="rId53">
              <a:extLst/>
            </a:blip>
            <a:stretch>
              <a:fillRect/>
            </a:stretch>
          </p:blipFill>
          <p:spPr>
            <a:xfrm rot="21003214">
              <a:off x="92582" y="137750"/>
              <a:ext cx="2354057" cy="1872785"/>
            </a:xfrm>
            <a:prstGeom prst="rect">
              <a:avLst/>
            </a:prstGeom>
            <a:effectLst>
              <a:outerShdw sx="100000" sy="100000" kx="0" ky="0" algn="b" rotWithShape="0" blurRad="165100" dist="84994" dir="5400000">
                <a:srgbClr val="000000">
                  <a:alpha val="50000"/>
                </a:srgbClr>
              </a:outerShdw>
            </a:effectLst>
          </p:spPr>
        </p:pic>
        <p:grpSp>
          <p:nvGrpSpPr>
            <p:cNvPr id="49815" name="線"/>
            <p:cNvGrpSpPr/>
            <p:nvPr/>
          </p:nvGrpSpPr>
          <p:grpSpPr>
            <a:xfrm rot="21003214">
              <a:off x="42878" y="108248"/>
              <a:ext cx="2397047" cy="1522254"/>
              <a:chOff x="0" y="0"/>
              <a:chExt cx="2397045" cy="1522252"/>
            </a:xfrm>
          </p:grpSpPr>
          <p:sp>
            <p:nvSpPr>
              <p:cNvPr id="49814" name="線"/>
              <p:cNvSpPr/>
              <p:nvPr/>
            </p:nvSpPr>
            <p:spPr>
              <a:xfrm>
                <a:off x="76199" y="76200"/>
                <a:ext cx="2244647" cy="1369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0714" fill="norm" stroke="1" extrusionOk="0">
                    <a:moveTo>
                      <a:pt x="21575" y="7045"/>
                    </a:moveTo>
                    <a:cubicBezTo>
                      <a:pt x="21248" y="5379"/>
                      <a:pt x="20386" y="4107"/>
                      <a:pt x="19307" y="3701"/>
                    </a:cubicBezTo>
                    <a:cubicBezTo>
                      <a:pt x="18770" y="3498"/>
                      <a:pt x="18211" y="3532"/>
                      <a:pt x="17663" y="3428"/>
                    </a:cubicBezTo>
                    <a:cubicBezTo>
                      <a:pt x="16476" y="3203"/>
                      <a:pt x="15371" y="2342"/>
                      <a:pt x="14176" y="2197"/>
                    </a:cubicBezTo>
                    <a:cubicBezTo>
                      <a:pt x="13323" y="2093"/>
                      <a:pt x="12473" y="2362"/>
                      <a:pt x="11619" y="2407"/>
                    </a:cubicBezTo>
                    <a:cubicBezTo>
                      <a:pt x="10122" y="2485"/>
                      <a:pt x="8658" y="1880"/>
                      <a:pt x="7240" y="1126"/>
                    </a:cubicBezTo>
                    <a:cubicBezTo>
                      <a:pt x="5313" y="102"/>
                      <a:pt x="3129" y="-886"/>
                      <a:pt x="1783" y="1352"/>
                    </a:cubicBezTo>
                    <a:cubicBezTo>
                      <a:pt x="899" y="2822"/>
                      <a:pt x="955" y="5010"/>
                      <a:pt x="729" y="6987"/>
                    </a:cubicBezTo>
                    <a:cubicBezTo>
                      <a:pt x="522" y="8802"/>
                      <a:pt x="38" y="10537"/>
                      <a:pt x="2" y="12384"/>
                    </a:cubicBezTo>
                    <a:cubicBezTo>
                      <a:pt x="-25" y="13747"/>
                      <a:pt x="195" y="15085"/>
                      <a:pt x="269" y="16442"/>
                    </a:cubicBezTo>
                    <a:cubicBezTo>
                      <a:pt x="347" y="17878"/>
                      <a:pt x="262" y="19325"/>
                      <a:pt x="18" y="207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813" name="線 図形" descr="線 図形"/>
              <p:cNvPicPr>
                <a:picLocks noChangeAspect="0"/>
              </p:cNvPicPr>
              <p:nvPr/>
            </p:nvPicPr>
            <p:blipFill>
              <a:blip r:embed="rId54">
                <a:extLst/>
              </a:blip>
              <a:stretch>
                <a:fillRect/>
              </a:stretch>
            </p:blipFill>
            <p:spPr>
              <a:xfrm>
                <a:off x="-1" y="0"/>
                <a:ext cx="2397047" cy="1522253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825" name="グループ"/>
            <p:cNvGrpSpPr/>
            <p:nvPr/>
          </p:nvGrpSpPr>
          <p:grpSpPr>
            <a:xfrm>
              <a:off x="632480" y="559352"/>
              <a:ext cx="1364262" cy="1049970"/>
              <a:chOff x="-76200" y="-76199"/>
              <a:chExt cx="1364261" cy="1049968"/>
            </a:xfrm>
          </p:grpSpPr>
          <p:grpSp>
            <p:nvGrpSpPr>
              <p:cNvPr id="49822" name="グループ"/>
              <p:cNvGrpSpPr/>
              <p:nvPr/>
            </p:nvGrpSpPr>
            <p:grpSpPr>
              <a:xfrm>
                <a:off x="-76201" y="-76200"/>
                <a:ext cx="1364263" cy="1049969"/>
                <a:chOff x="-76200" y="-76199"/>
                <a:chExt cx="1364261" cy="1049968"/>
              </a:xfrm>
            </p:grpSpPr>
            <p:pic>
              <p:nvPicPr>
                <p:cNvPr id="4981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 rot="5400000">
                  <a:off x="-524985" y="372584"/>
                  <a:ext cx="1049970" cy="1524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81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 rot="5400000">
                  <a:off x="-123906" y="372584"/>
                  <a:ext cx="972018" cy="15240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82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 rot="5400000">
                  <a:off x="705712" y="372584"/>
                  <a:ext cx="1012299" cy="15240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9823" name="円形"/>
              <p:cNvSpPr/>
              <p:nvPr/>
            </p:nvSpPr>
            <p:spPr>
              <a:xfrm>
                <a:off x="624864" y="58586"/>
                <a:ext cx="116907" cy="11690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824" name="円形"/>
              <p:cNvSpPr/>
              <p:nvPr/>
            </p:nvSpPr>
            <p:spPr>
              <a:xfrm>
                <a:off x="939247" y="58586"/>
                <a:ext cx="116907" cy="116907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8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9829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49831" name="どれを えらんだら にげられる？"/>
          <p:cNvSpPr txBox="1"/>
          <p:nvPr/>
        </p:nvSpPr>
        <p:spPr>
          <a:xfrm>
            <a:off x="5997028" y="645193"/>
            <a:ext cx="12389943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どれを えらんだら にげられる？</a:t>
            </a:r>
          </a:p>
        </p:txBody>
      </p:sp>
      <p:pic>
        <p:nvPicPr>
          <p:cNvPr id="49832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pic>
        <p:nvPicPr>
          <p:cNvPr id="49834" name="線 線" descr="線 線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 rot="16200000">
            <a:off x="84343" y="7086803"/>
            <a:ext cx="7896344" cy="228601"/>
          </a:xfrm>
          <a:prstGeom prst="rect">
            <a:avLst/>
          </a:prstGeom>
        </p:spPr>
      </p:pic>
      <p:grpSp>
        <p:nvGrpSpPr>
          <p:cNvPr id="50223" name="グループ"/>
          <p:cNvGrpSpPr/>
          <p:nvPr/>
        </p:nvGrpSpPr>
        <p:grpSpPr>
          <a:xfrm>
            <a:off x="16043892" y="11025057"/>
            <a:ext cx="1805595" cy="1142986"/>
            <a:chOff x="-6787" y="-6797"/>
            <a:chExt cx="1805594" cy="1142985"/>
          </a:xfrm>
        </p:grpSpPr>
        <p:grpSp>
          <p:nvGrpSpPr>
            <p:cNvPr id="49891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49887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49841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49836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49837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49840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49839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49838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49886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49842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3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4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5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6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7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8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49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0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1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2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3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4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5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6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7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8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59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0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1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2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3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4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5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6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7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8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69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0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1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2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3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4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5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6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7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8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79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0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1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2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3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4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49885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49890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49889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988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0222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49907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49892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893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894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895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896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4989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899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01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0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0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923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49908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09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10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11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12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4991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1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1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19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21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9939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49924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25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26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27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49928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4992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3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3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35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37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029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49940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42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44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46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48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50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52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54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56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58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60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62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64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66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68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70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72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74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76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78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80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82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84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86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49988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002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49990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1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2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3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4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5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6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7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8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49999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0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1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015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0003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4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5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6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7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8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09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0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1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2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3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4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028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0016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7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8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19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0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1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2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3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4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5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6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27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0033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0030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31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32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037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0034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35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36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041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0038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39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040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131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004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4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4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4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50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52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54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56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58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60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62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64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66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68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70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72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74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76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78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80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82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84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86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88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090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104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009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09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117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10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0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130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11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1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4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2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0221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013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3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3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3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40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42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44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46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48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50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52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54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56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58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60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62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64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66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68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70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72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74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76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78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180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194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018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8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207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19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19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220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20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0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4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21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pic>
        <p:nvPicPr>
          <p:cNvPr id="50224" name="線 線" descr="線 線"/>
          <p:cNvPicPr>
            <a:picLocks noChangeAspect="0"/>
          </p:cNvPicPr>
          <p:nvPr/>
        </p:nvPicPr>
        <p:blipFill>
          <a:blip r:embed="rId74">
            <a:extLst/>
          </a:blip>
          <a:stretch>
            <a:fillRect/>
          </a:stretch>
        </p:blipFill>
        <p:spPr>
          <a:xfrm rot="16200000">
            <a:off x="2805663" y="7065849"/>
            <a:ext cx="7641790" cy="228601"/>
          </a:xfrm>
          <a:prstGeom prst="rect">
            <a:avLst/>
          </a:prstGeom>
        </p:spPr>
      </p:pic>
      <p:pic>
        <p:nvPicPr>
          <p:cNvPr id="50226" name="線 線" descr="線 線"/>
          <p:cNvPicPr>
            <a:picLocks noChangeAspect="0"/>
          </p:cNvPicPr>
          <p:nvPr/>
        </p:nvPicPr>
        <p:blipFill>
          <a:blip r:embed="rId75">
            <a:extLst/>
          </a:blip>
          <a:stretch>
            <a:fillRect/>
          </a:stretch>
        </p:blipFill>
        <p:spPr>
          <a:xfrm rot="16200000">
            <a:off x="5336067" y="7002210"/>
            <a:ext cx="7769067" cy="228601"/>
          </a:xfrm>
          <a:prstGeom prst="rect">
            <a:avLst/>
          </a:prstGeom>
        </p:spPr>
      </p:pic>
      <p:pic>
        <p:nvPicPr>
          <p:cNvPr id="50228" name="線 線" descr="線 線"/>
          <p:cNvPicPr>
            <a:picLocks noChangeAspect="0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 rot="16200000">
            <a:off x="7952940" y="7065849"/>
            <a:ext cx="7896343" cy="228601"/>
          </a:xfrm>
          <a:prstGeom prst="rect">
            <a:avLst/>
          </a:prstGeom>
        </p:spPr>
      </p:pic>
      <p:pic>
        <p:nvPicPr>
          <p:cNvPr id="50230" name="線 線" descr="線 線"/>
          <p:cNvPicPr>
            <a:picLocks noChangeAspect="0"/>
          </p:cNvPicPr>
          <p:nvPr/>
        </p:nvPicPr>
        <p:blipFill>
          <a:blip r:embed="rId76">
            <a:extLst/>
          </a:blip>
          <a:stretch>
            <a:fillRect/>
          </a:stretch>
        </p:blipFill>
        <p:spPr>
          <a:xfrm rot="16200000">
            <a:off x="10564071" y="6877347"/>
            <a:ext cx="7690273" cy="228601"/>
          </a:xfrm>
          <a:prstGeom prst="rect">
            <a:avLst/>
          </a:prstGeom>
        </p:spPr>
      </p:pic>
      <p:pic>
        <p:nvPicPr>
          <p:cNvPr id="50232" name="線 線" descr="線 線"/>
          <p:cNvPicPr>
            <a:picLocks noChangeAspect="0"/>
          </p:cNvPicPr>
          <p:nvPr/>
        </p:nvPicPr>
        <p:blipFill>
          <a:blip r:embed="rId77">
            <a:extLst/>
          </a:blip>
          <a:stretch>
            <a:fillRect/>
          </a:stretch>
        </p:blipFill>
        <p:spPr>
          <a:xfrm rot="16200000">
            <a:off x="12745258" y="6844525"/>
            <a:ext cx="7576146" cy="228601"/>
          </a:xfrm>
          <a:prstGeom prst="rect">
            <a:avLst/>
          </a:prstGeom>
        </p:spPr>
      </p:pic>
      <p:pic>
        <p:nvPicPr>
          <p:cNvPr id="50234" name="線 線" descr="線 線"/>
          <p:cNvPicPr>
            <a:picLocks noChangeAspect="0"/>
          </p:cNvPicPr>
          <p:nvPr/>
        </p:nvPicPr>
        <p:blipFill>
          <a:blip r:embed="rId74">
            <a:extLst/>
          </a:blip>
          <a:stretch>
            <a:fillRect/>
          </a:stretch>
        </p:blipFill>
        <p:spPr>
          <a:xfrm rot="16200000">
            <a:off x="15331183" y="6877347"/>
            <a:ext cx="7641790" cy="228601"/>
          </a:xfrm>
          <a:prstGeom prst="rect">
            <a:avLst/>
          </a:prstGeom>
        </p:spPr>
      </p:pic>
      <p:pic>
        <p:nvPicPr>
          <p:cNvPr id="50236" name="線 線" descr="線 線"/>
          <p:cNvPicPr>
            <a:picLocks noChangeAspect="0"/>
          </p:cNvPicPr>
          <p:nvPr/>
        </p:nvPicPr>
        <p:blipFill>
          <a:blip r:embed="rId78">
            <a:extLst/>
          </a:blip>
          <a:stretch>
            <a:fillRect/>
          </a:stretch>
        </p:blipFill>
        <p:spPr>
          <a:xfrm rot="16200000">
            <a:off x="17949930" y="7065849"/>
            <a:ext cx="7641791" cy="228601"/>
          </a:xfrm>
          <a:prstGeom prst="rect">
            <a:avLst/>
          </a:prstGeom>
        </p:spPr>
      </p:pic>
      <p:grpSp>
        <p:nvGrpSpPr>
          <p:cNvPr id="50625" name="グループ"/>
          <p:cNvGrpSpPr/>
          <p:nvPr/>
        </p:nvGrpSpPr>
        <p:grpSpPr>
          <a:xfrm>
            <a:off x="18738810" y="11204718"/>
            <a:ext cx="1805595" cy="1142987"/>
            <a:chOff x="-6787" y="-6797"/>
            <a:chExt cx="1805594" cy="1142985"/>
          </a:xfrm>
        </p:grpSpPr>
        <p:grpSp>
          <p:nvGrpSpPr>
            <p:cNvPr id="50293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0289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0243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0238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0239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0242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0241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0240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0288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0244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45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46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47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48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49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0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1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2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3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4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5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6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7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8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59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0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1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2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3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4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5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6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7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8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69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0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1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2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3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4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5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6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7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8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79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0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1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2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3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4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5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6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287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0292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0291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029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0624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0309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0294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295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296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297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298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29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01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03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0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0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325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0310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11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12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13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14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31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1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1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2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23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341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0326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27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28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29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330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331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33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35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37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39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431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0342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44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46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48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50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52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54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56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58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60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62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64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66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68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70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72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74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76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78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80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82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84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86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8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39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404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0392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3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4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5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6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7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8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399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0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1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2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3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417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0405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6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7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8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09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0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1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2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3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4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5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6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430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0418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19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0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1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2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3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4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5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6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7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8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29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0435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0432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33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34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439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0436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37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38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443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0440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41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442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533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044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46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48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50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52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54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5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5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6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62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64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66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68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70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72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74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76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78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80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82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84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86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88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90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492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506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049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9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9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9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9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49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519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50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0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1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532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52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6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2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3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3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0623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053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36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38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40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42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44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4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4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5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52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54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56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58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60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62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64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66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68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70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72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74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76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78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80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582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596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058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8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8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8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8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8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609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59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59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0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622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61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6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1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2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62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1013" name="グループ"/>
          <p:cNvGrpSpPr/>
          <p:nvPr/>
        </p:nvGrpSpPr>
        <p:grpSpPr>
          <a:xfrm>
            <a:off x="20874818" y="11384380"/>
            <a:ext cx="1805595" cy="1142986"/>
            <a:chOff x="-6787" y="-6797"/>
            <a:chExt cx="1805594" cy="1142985"/>
          </a:xfrm>
        </p:grpSpPr>
        <p:grpSp>
          <p:nvGrpSpPr>
            <p:cNvPr id="50681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0677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0631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0626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0627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0630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0629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0628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0676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0632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3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4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5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6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7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8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39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0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1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2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3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4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5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6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7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8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49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0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1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2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3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4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5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6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7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8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59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0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1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2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3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4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5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6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7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8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69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0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1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2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3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4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0675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0680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0679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067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1012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0697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0682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683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684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685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686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687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689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691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693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69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713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0698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699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00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01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02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70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0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0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09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11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729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0714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15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16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17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718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0719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21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23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25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27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0819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0730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32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34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36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38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40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42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44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46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48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50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52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54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56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58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60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62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64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66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68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70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72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74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76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778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792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0780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1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2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3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4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5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6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7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8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89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0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1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805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0793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4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5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6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7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8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799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0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1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2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3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4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818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0806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7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8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09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0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1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2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3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4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5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6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17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0823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0820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21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22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827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0824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25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26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831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0828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29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0830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0921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083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3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3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3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40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42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44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46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48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50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52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54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56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58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60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62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64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66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68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70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72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74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76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78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880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894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088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8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907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89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89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920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90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0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4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1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011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0922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24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26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28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30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32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34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36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38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40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42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44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46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48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50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52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54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56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58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60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62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64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66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68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0970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0984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097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8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7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0997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0985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6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7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8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89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0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1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2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3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4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5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6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010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099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099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4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00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1401" name="グループ"/>
          <p:cNvGrpSpPr/>
          <p:nvPr/>
        </p:nvGrpSpPr>
        <p:grpSpPr>
          <a:xfrm>
            <a:off x="8324591" y="11384380"/>
            <a:ext cx="1805595" cy="1142986"/>
            <a:chOff x="-6787" y="-6797"/>
            <a:chExt cx="1805594" cy="1142985"/>
          </a:xfrm>
        </p:grpSpPr>
        <p:grpSp>
          <p:nvGrpSpPr>
            <p:cNvPr id="51069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1065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1019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1014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1015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1018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1017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1016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1064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1020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1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2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3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4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5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6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7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8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29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0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1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2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3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4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5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6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7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8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39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0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1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2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3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4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5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6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7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8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49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0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1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2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3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4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5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6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7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8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59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60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61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62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063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1068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1067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1066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1400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1085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1070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71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72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73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74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075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77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79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81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8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101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1086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87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88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89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090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09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9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9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97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099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117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1102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103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104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105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106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107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09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11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13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15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207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1118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20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22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24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26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28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30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32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34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36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38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40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42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44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46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48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50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52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54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56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58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60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62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64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166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180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1168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69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0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1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2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3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4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5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6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7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8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79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193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1181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2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3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4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5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6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7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8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89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0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1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2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206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1194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5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6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7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8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199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0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1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2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3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4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05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211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1208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09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10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215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1212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13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14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219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1216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17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218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309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1220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22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24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26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28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30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32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34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36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38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40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42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44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46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48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50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52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54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56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58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60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62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64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66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268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282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127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6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7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295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128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8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308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129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29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2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0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399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1310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12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14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16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18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20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22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24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26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28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30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32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34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36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38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40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42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44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46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48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50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52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54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56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358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372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136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6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6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385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1373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4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5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6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7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8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79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0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1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2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3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4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398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138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8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2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39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1789" name="グループ"/>
          <p:cNvGrpSpPr/>
          <p:nvPr/>
        </p:nvGrpSpPr>
        <p:grpSpPr>
          <a:xfrm>
            <a:off x="5922978" y="11204718"/>
            <a:ext cx="1805595" cy="1142987"/>
            <a:chOff x="-6787" y="-6797"/>
            <a:chExt cx="1805594" cy="1142985"/>
          </a:xfrm>
        </p:grpSpPr>
        <p:grpSp>
          <p:nvGrpSpPr>
            <p:cNvPr id="51457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1453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1407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1402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1403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1406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1405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1404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1452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1408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09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0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1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2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3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4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5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6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7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8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19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0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1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2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3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4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5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6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7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8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29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0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1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2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3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4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5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6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7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8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39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0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1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2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3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4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5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6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7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8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49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50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451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1456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1455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1454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1788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1473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1458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59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60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61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62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463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65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67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69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7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489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1474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75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76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77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78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47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8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8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85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87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505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1490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91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92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93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494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495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97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499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01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03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595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1506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08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10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12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14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16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18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20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22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24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26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28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30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32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34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36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38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40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42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44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46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48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50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52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554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568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1556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57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58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59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0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1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2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3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4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5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6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67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581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1569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0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1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2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3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4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5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6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7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8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79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0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594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1582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3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4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5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6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7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8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89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90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91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92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593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599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1596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597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598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603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1600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601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602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607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1604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605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606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697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1608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10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12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14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16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18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20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22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24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26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28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30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32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34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36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38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40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42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44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46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48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50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52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54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656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670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165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5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6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683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167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7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7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696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168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8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0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69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787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1698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00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02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04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06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08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10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12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14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16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18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20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22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24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26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28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30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32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34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36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38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40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42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44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746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760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1748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49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0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1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2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3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4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5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6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7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8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59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773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1761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2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3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4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5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6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7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8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69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0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1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2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786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177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7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0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78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2177" name="グループ"/>
          <p:cNvGrpSpPr/>
          <p:nvPr/>
        </p:nvGrpSpPr>
        <p:grpSpPr>
          <a:xfrm>
            <a:off x="3136506" y="11466985"/>
            <a:ext cx="1805595" cy="1142986"/>
            <a:chOff x="-6787" y="-6797"/>
            <a:chExt cx="1805594" cy="1142985"/>
          </a:xfrm>
        </p:grpSpPr>
        <p:grpSp>
          <p:nvGrpSpPr>
            <p:cNvPr id="51845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1841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1795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1790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1791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1794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1793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1792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1840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1796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797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798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799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0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1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2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3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4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5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6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7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8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09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0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1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2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3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4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5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6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7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8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19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0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1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2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3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4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5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6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7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8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29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0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1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2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3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4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5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6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7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8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1839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1844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1843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1842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2176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1861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1846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47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48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49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50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851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53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55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57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5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877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1862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63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64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65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66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86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6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7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73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75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893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1878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79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80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81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882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1883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85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87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89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91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1983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1894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96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898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00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02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04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06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08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10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12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14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16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18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20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22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24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26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28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30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32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34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36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38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40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42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1956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1944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45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46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47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48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49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0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1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2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3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4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5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969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1957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8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59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0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1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2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3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4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5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6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7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68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1982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1970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1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2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3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4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5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6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7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8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79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80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1981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1987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1984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85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86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991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1988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89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90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1995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1992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93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1994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2085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1996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1998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00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02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04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06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08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10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12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14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16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18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20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22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24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26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28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30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32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34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36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38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40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42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44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2058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204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4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4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4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5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071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205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5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6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084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207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8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7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8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8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8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08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2175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2086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88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90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92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94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96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098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00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02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04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06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08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10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12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14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16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18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20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22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24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26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28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30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32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134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2148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2136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37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38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39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0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1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2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3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4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5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6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47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161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2149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0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1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2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3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4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5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6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7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8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59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0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174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2162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3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4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5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6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7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8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69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70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71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72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173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2565" name="グループ"/>
          <p:cNvGrpSpPr/>
          <p:nvPr/>
        </p:nvGrpSpPr>
        <p:grpSpPr>
          <a:xfrm>
            <a:off x="13887957" y="11025057"/>
            <a:ext cx="1805595" cy="1142986"/>
            <a:chOff x="-6787" y="-6797"/>
            <a:chExt cx="1805594" cy="1142985"/>
          </a:xfrm>
        </p:grpSpPr>
        <p:grpSp>
          <p:nvGrpSpPr>
            <p:cNvPr id="52233" name="グループ"/>
            <p:cNvGrpSpPr/>
            <p:nvPr/>
          </p:nvGrpSpPr>
          <p:grpSpPr>
            <a:xfrm>
              <a:off x="-6788" y="-6798"/>
              <a:ext cx="1805595" cy="1142986"/>
              <a:chOff x="-6788" y="-6797"/>
              <a:chExt cx="1805594" cy="1142985"/>
            </a:xfrm>
          </p:grpSpPr>
          <p:grpSp>
            <p:nvGrpSpPr>
              <p:cNvPr id="52229" name="グループ"/>
              <p:cNvGrpSpPr/>
              <p:nvPr/>
            </p:nvGrpSpPr>
            <p:grpSpPr>
              <a:xfrm>
                <a:off x="-6789" y="-6798"/>
                <a:ext cx="1805596" cy="1142986"/>
                <a:chOff x="-6787" y="-6794"/>
                <a:chExt cx="1805594" cy="1142985"/>
              </a:xfrm>
            </p:grpSpPr>
            <p:grpSp>
              <p:nvGrpSpPr>
                <p:cNvPr id="52183" name="グループ"/>
                <p:cNvGrpSpPr/>
                <p:nvPr/>
              </p:nvGrpSpPr>
              <p:grpSpPr>
                <a:xfrm rot="21598500">
                  <a:off x="-6540" y="-6401"/>
                  <a:ext cx="1805098" cy="1142199"/>
                  <a:chOff x="-6785" y="-6785"/>
                  <a:chExt cx="1805096" cy="1142197"/>
                </a:xfrm>
              </p:grpSpPr>
              <p:pic>
                <p:nvPicPr>
                  <p:cNvPr id="52178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485355" y="860950"/>
                    <a:ext cx="731599" cy="248792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pic>
                <p:nvPicPr>
                  <p:cNvPr id="52179" name="線 図形" descr="線 図形"/>
                  <p:cNvPicPr>
                    <a:picLocks noChangeAspect="0"/>
                  </p:cNvPicPr>
                  <p:nvPr/>
                </p:nvPicPr>
                <p:blipFill>
                  <a:blip r:embed="rId6">
                    <a:extLst/>
                  </a:blip>
                  <a:stretch>
                    <a:fillRect/>
                  </a:stretch>
                </p:blipFill>
                <p:spPr>
                  <a:xfrm rot="21355587">
                    <a:off x="22528" y="237787"/>
                    <a:ext cx="1751092" cy="757443"/>
                  </a:xfrm>
                  <a:prstGeom prst="rect">
                    <a:avLst/>
                  </a:prstGeom>
                  <a:effectLst>
                    <a:outerShdw sx="100000" sy="100000" kx="0" ky="0" algn="b" rotWithShape="0" blurRad="152400" dist="25400" dir="3613446">
                      <a:srgbClr val="000000">
                        <a:alpha val="72306"/>
                      </a:srgbClr>
                    </a:outerShdw>
                  </a:effectLst>
                </p:spPr>
              </p:pic>
              <p:grpSp>
                <p:nvGrpSpPr>
                  <p:cNvPr id="52182" name="図形"/>
                  <p:cNvGrpSpPr/>
                  <p:nvPr/>
                </p:nvGrpSpPr>
                <p:grpSpPr>
                  <a:xfrm rot="21355587">
                    <a:off x="8167" y="53569"/>
                    <a:ext cx="1716398" cy="482035"/>
                    <a:chOff x="0" y="0"/>
                    <a:chExt cx="1716396" cy="482034"/>
                  </a:xfrm>
                </p:grpSpPr>
                <p:sp>
                  <p:nvSpPr>
                    <p:cNvPr id="52181" name="図形"/>
                    <p:cNvSpPr/>
                    <p:nvPr/>
                  </p:nvSpPr>
                  <p:spPr>
                    <a:xfrm>
                      <a:off x="6349" y="6349"/>
                      <a:ext cx="1703698" cy="469336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0451" h="14101" fill="norm" stroke="1" extrusionOk="0">
                          <a:moveTo>
                            <a:pt x="6" y="4391"/>
                          </a:moveTo>
                          <a:cubicBezTo>
                            <a:pt x="-401" y="14853"/>
                            <a:pt x="19644" y="17528"/>
                            <a:pt x="20430" y="9121"/>
                          </a:cubicBezTo>
                          <a:cubicBezTo>
                            <a:pt x="21199" y="906"/>
                            <a:pt x="336" y="-4072"/>
                            <a:pt x="6" y="439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8244">
                          <a:srgbClr val="000000"/>
                        </a:gs>
                        <a:gs pos="57419">
                          <a:srgbClr val="2E3131"/>
                        </a:gs>
                        <a:gs pos="100000">
                          <a:srgbClr val="5D6262"/>
                        </a:gs>
                      </a:gsLst>
                      <a:path path="shape">
                        <a:fillToRect l="2888" t="9470" r="97111" b="90529"/>
                      </a:path>
                    </a:gradFill>
                    <a:ln>
                      <a:noFill/>
                    </a:ln>
                    <a:effectLst/>
                  </p:spPr>
                  <p:txBody>
                    <a:bodyPr wrap="square" lIns="28575" tIns="28575" rIns="28575" bIns="28575" numCol="1" anchor="ctr">
                      <a:noAutofit/>
                    </a:bodyPr>
                    <a:lstStyle/>
                    <a:p>
                      <a:pPr defTabSz="584200">
                        <a:defRPr sz="3800">
                          <a:solidFill>
                            <a:srgbClr val="000000"/>
                          </a:solidFill>
                          <a:latin typeface="Gill Sans"/>
                          <a:ea typeface="Gill Sans"/>
                          <a:cs typeface="Gill Sans"/>
                          <a:sym typeface="Gill Sans"/>
                        </a:defRPr>
                      </a:pPr>
                    </a:p>
                  </p:txBody>
                </p:sp>
                <p:pic>
                  <p:nvPicPr>
                    <p:cNvPr id="52180" name="図形 図形" descr="図形 図形"/>
                    <p:cNvPicPr>
                      <a:picLocks noChangeAspect="0"/>
                    </p:cNvPicPr>
                    <p:nvPr/>
                  </p:nvPicPr>
                  <p:blipFill>
                    <a:blip r:embed="rId7">
                      <a:extLst/>
                    </a:blip>
                    <a:stretch>
                      <a:fillRect/>
                    </a:stretch>
                  </p:blipFill>
                  <p:spPr>
                    <a:xfrm>
                      <a:off x="-1" y="-1"/>
                      <a:ext cx="1716398" cy="482036"/>
                    </a:xfrm>
                    <a:prstGeom prst="rect">
                      <a:avLst/>
                    </a:prstGeom>
                    <a:effectLst/>
                  </p:spPr>
                </p:pic>
              </p:grpSp>
            </p:grpSp>
            <p:grpSp>
              <p:nvGrpSpPr>
                <p:cNvPr id="52228" name="グループ"/>
                <p:cNvGrpSpPr/>
                <p:nvPr/>
              </p:nvGrpSpPr>
              <p:grpSpPr>
                <a:xfrm>
                  <a:off x="141872" y="119363"/>
                  <a:ext cx="1453555" cy="551906"/>
                  <a:chOff x="0" y="0"/>
                  <a:chExt cx="1453554" cy="551905"/>
                </a:xfrm>
              </p:grpSpPr>
              <p:sp>
                <p:nvSpPr>
                  <p:cNvPr id="52184" name="図形"/>
                  <p:cNvSpPr/>
                  <p:nvPr/>
                </p:nvSpPr>
                <p:spPr>
                  <a:xfrm rot="1402815">
                    <a:off x="82892" y="250344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85" name="楕円"/>
                  <p:cNvSpPr/>
                  <p:nvPr/>
                </p:nvSpPr>
                <p:spPr>
                  <a:xfrm>
                    <a:off x="139434" y="153981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86" name="図形"/>
                  <p:cNvSpPr/>
                  <p:nvPr/>
                </p:nvSpPr>
                <p:spPr>
                  <a:xfrm rot="1871014">
                    <a:off x="350693" y="5582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87" name="図形"/>
                  <p:cNvSpPr/>
                  <p:nvPr/>
                </p:nvSpPr>
                <p:spPr>
                  <a:xfrm rot="2311913">
                    <a:off x="287739" y="193296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88" name="図形"/>
                  <p:cNvSpPr/>
                  <p:nvPr/>
                </p:nvSpPr>
                <p:spPr>
                  <a:xfrm rot="1532333">
                    <a:off x="596037" y="60575"/>
                    <a:ext cx="206593" cy="1014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89" name="図形"/>
                  <p:cNvSpPr/>
                  <p:nvPr/>
                </p:nvSpPr>
                <p:spPr>
                  <a:xfrm rot="20484963">
                    <a:off x="281056" y="31940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0" name="図形"/>
                  <p:cNvSpPr/>
                  <p:nvPr/>
                </p:nvSpPr>
                <p:spPr>
                  <a:xfrm rot="1023922">
                    <a:off x="10469" y="333554"/>
                    <a:ext cx="204949" cy="10210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6" h="19469" fill="norm" stroke="1" extrusionOk="0">
                        <a:moveTo>
                          <a:pt x="16686" y="3133"/>
                        </a:moveTo>
                        <a:cubicBezTo>
                          <a:pt x="20555" y="7084"/>
                          <a:pt x="20613" y="13243"/>
                          <a:pt x="16817" y="16888"/>
                        </a:cubicBezTo>
                        <a:cubicBezTo>
                          <a:pt x="13021" y="20534"/>
                          <a:pt x="6808" y="20286"/>
                          <a:pt x="2940" y="16335"/>
                        </a:cubicBezTo>
                        <a:cubicBezTo>
                          <a:pt x="-929" y="12384"/>
                          <a:pt x="-987" y="6225"/>
                          <a:pt x="2809" y="2580"/>
                        </a:cubicBezTo>
                        <a:cubicBezTo>
                          <a:pt x="6605" y="-1066"/>
                          <a:pt x="12818" y="-818"/>
                          <a:pt x="16686" y="3133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1" name="図形"/>
                  <p:cNvSpPr/>
                  <p:nvPr/>
                </p:nvSpPr>
                <p:spPr>
                  <a:xfrm rot="19341306">
                    <a:off x="168920" y="334578"/>
                    <a:ext cx="209680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2" name="図形"/>
                  <p:cNvSpPr/>
                  <p:nvPr/>
                </p:nvSpPr>
                <p:spPr>
                  <a:xfrm rot="6307821">
                    <a:off x="539278" y="368448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3" name="図形"/>
                  <p:cNvSpPr/>
                  <p:nvPr/>
                </p:nvSpPr>
                <p:spPr>
                  <a:xfrm rot="2319521">
                    <a:off x="429323" y="384401"/>
                    <a:ext cx="209964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4" name="図形"/>
                  <p:cNvSpPr/>
                  <p:nvPr/>
                </p:nvSpPr>
                <p:spPr>
                  <a:xfrm rot="20608544">
                    <a:off x="412390" y="382902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5" name="図形"/>
                  <p:cNvSpPr/>
                  <p:nvPr/>
                </p:nvSpPr>
                <p:spPr>
                  <a:xfrm rot="1402815">
                    <a:off x="698134" y="226765"/>
                    <a:ext cx="206127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6" name="楕円"/>
                  <p:cNvSpPr/>
                  <p:nvPr/>
                </p:nvSpPr>
                <p:spPr>
                  <a:xfrm>
                    <a:off x="539697" y="333730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7" name="図形"/>
                  <p:cNvSpPr/>
                  <p:nvPr/>
                </p:nvSpPr>
                <p:spPr>
                  <a:xfrm rot="1871014">
                    <a:off x="1150463" y="316652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8" name="図形"/>
                  <p:cNvSpPr/>
                  <p:nvPr/>
                </p:nvSpPr>
                <p:spPr>
                  <a:xfrm rot="2311913">
                    <a:off x="998932" y="120803"/>
                    <a:ext cx="209927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199" name="図形"/>
                  <p:cNvSpPr/>
                  <p:nvPr/>
                </p:nvSpPr>
                <p:spPr>
                  <a:xfrm rot="1532333">
                    <a:off x="833641" y="154620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0" name="図形"/>
                  <p:cNvSpPr/>
                  <p:nvPr/>
                </p:nvSpPr>
                <p:spPr>
                  <a:xfrm rot="20484963">
                    <a:off x="1023560" y="25865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1" name="図形"/>
                  <p:cNvSpPr/>
                  <p:nvPr/>
                </p:nvSpPr>
                <p:spPr>
                  <a:xfrm rot="19341306">
                    <a:off x="696358" y="398233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2" name="図形"/>
                  <p:cNvSpPr/>
                  <p:nvPr/>
                </p:nvSpPr>
                <p:spPr>
                  <a:xfrm rot="6307821">
                    <a:off x="629475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3" name="図形"/>
                  <p:cNvSpPr/>
                  <p:nvPr/>
                </p:nvSpPr>
                <p:spPr>
                  <a:xfrm rot="542904">
                    <a:off x="1031892" y="383548"/>
                    <a:ext cx="203938" cy="10252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49" h="19559" fill="norm" stroke="1" extrusionOk="0">
                        <a:moveTo>
                          <a:pt x="16736" y="3019"/>
                        </a:moveTo>
                        <a:cubicBezTo>
                          <a:pt x="20592" y="6922"/>
                          <a:pt x="20625" y="13112"/>
                          <a:pt x="16808" y="16845"/>
                        </a:cubicBezTo>
                        <a:cubicBezTo>
                          <a:pt x="12992" y="20579"/>
                          <a:pt x="6771" y="20442"/>
                          <a:pt x="2914" y="16539"/>
                        </a:cubicBezTo>
                        <a:cubicBezTo>
                          <a:pt x="-942" y="12636"/>
                          <a:pt x="-975" y="6446"/>
                          <a:pt x="2842" y="2713"/>
                        </a:cubicBezTo>
                        <a:cubicBezTo>
                          <a:pt x="6658" y="-1021"/>
                          <a:pt x="12879" y="-884"/>
                          <a:pt x="16736" y="3019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4" name="図形"/>
                  <p:cNvSpPr/>
                  <p:nvPr/>
                </p:nvSpPr>
                <p:spPr>
                  <a:xfrm rot="20608544">
                    <a:off x="860375" y="397191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5" name="図形"/>
                  <p:cNvSpPr/>
                  <p:nvPr/>
                </p:nvSpPr>
                <p:spPr>
                  <a:xfrm rot="1402815">
                    <a:off x="214018" y="76034"/>
                    <a:ext cx="206126" cy="1016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12" h="19412" fill="norm" stroke="1" extrusionOk="0">
                        <a:moveTo>
                          <a:pt x="16655" y="3212"/>
                        </a:moveTo>
                        <a:cubicBezTo>
                          <a:pt x="20531" y="7196"/>
                          <a:pt x="20606" y="13333"/>
                          <a:pt x="16823" y="16920"/>
                        </a:cubicBezTo>
                        <a:cubicBezTo>
                          <a:pt x="13041" y="20506"/>
                          <a:pt x="6833" y="20184"/>
                          <a:pt x="2957" y="16199"/>
                        </a:cubicBezTo>
                        <a:cubicBezTo>
                          <a:pt x="-919" y="12215"/>
                          <a:pt x="-994" y="6079"/>
                          <a:pt x="2789" y="2492"/>
                        </a:cubicBezTo>
                        <a:cubicBezTo>
                          <a:pt x="6571" y="-1094"/>
                          <a:pt x="12779" y="-772"/>
                          <a:pt x="16655" y="32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6" name="楕円"/>
                  <p:cNvSpPr/>
                  <p:nvPr/>
                </p:nvSpPr>
                <p:spPr>
                  <a:xfrm>
                    <a:off x="402036" y="106314"/>
                    <a:ext cx="203531" cy="102687"/>
                  </a:xfrm>
                  <a:prstGeom prst="ellipse">
                    <a:avLst/>
                  </a:pr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7" name="図形"/>
                  <p:cNvSpPr/>
                  <p:nvPr/>
                </p:nvSpPr>
                <p:spPr>
                  <a:xfrm rot="1871014">
                    <a:off x="470530" y="237256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8" name="図形"/>
                  <p:cNvSpPr/>
                  <p:nvPr/>
                </p:nvSpPr>
                <p:spPr>
                  <a:xfrm rot="2311913">
                    <a:off x="1075876" y="109213"/>
                    <a:ext cx="209928" cy="99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7"/>
                        </a:moveTo>
                        <a:cubicBezTo>
                          <a:pt x="20497" y="7372"/>
                          <a:pt x="20596" y="13475"/>
                          <a:pt x="16832" y="16970"/>
                        </a:cubicBezTo>
                        <a:cubicBezTo>
                          <a:pt x="13068" y="20465"/>
                          <a:pt x="6866" y="20027"/>
                          <a:pt x="2981" y="15993"/>
                        </a:cubicBezTo>
                        <a:cubicBezTo>
                          <a:pt x="-905" y="11958"/>
                          <a:pt x="-1004" y="5855"/>
                          <a:pt x="2760" y="2360"/>
                        </a:cubicBezTo>
                        <a:cubicBezTo>
                          <a:pt x="6524" y="-1135"/>
                          <a:pt x="12726" y="-697"/>
                          <a:pt x="16611" y="33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09" name="図形"/>
                  <p:cNvSpPr/>
                  <p:nvPr/>
                </p:nvSpPr>
                <p:spPr>
                  <a:xfrm rot="1532333">
                    <a:off x="695660" y="39579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0" name="図形"/>
                  <p:cNvSpPr/>
                  <p:nvPr/>
                </p:nvSpPr>
                <p:spPr>
                  <a:xfrm rot="20484963">
                    <a:off x="915010" y="72843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1" name="図形"/>
                  <p:cNvSpPr/>
                  <p:nvPr/>
                </p:nvSpPr>
                <p:spPr>
                  <a:xfrm rot="19341306">
                    <a:off x="728091" y="101579"/>
                    <a:ext cx="209679" cy="100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2" name="図形"/>
                  <p:cNvSpPr/>
                  <p:nvPr/>
                </p:nvSpPr>
                <p:spPr>
                  <a:xfrm rot="6307821">
                    <a:off x="579724" y="200224"/>
                    <a:ext cx="218914" cy="95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3" name="図形"/>
                  <p:cNvSpPr/>
                  <p:nvPr/>
                </p:nvSpPr>
                <p:spPr>
                  <a:xfrm rot="2319521">
                    <a:off x="1153023" y="186765"/>
                    <a:ext cx="209963" cy="999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1" h="19330" fill="norm" stroke="1" extrusionOk="0">
                        <a:moveTo>
                          <a:pt x="16611" y="3338"/>
                        </a:moveTo>
                        <a:cubicBezTo>
                          <a:pt x="20497" y="7373"/>
                          <a:pt x="20596" y="13476"/>
                          <a:pt x="16832" y="16971"/>
                        </a:cubicBezTo>
                        <a:cubicBezTo>
                          <a:pt x="13068" y="20465"/>
                          <a:pt x="6867" y="20027"/>
                          <a:pt x="2981" y="15992"/>
                        </a:cubicBezTo>
                        <a:cubicBezTo>
                          <a:pt x="-905" y="11957"/>
                          <a:pt x="-1004" y="5854"/>
                          <a:pt x="2760" y="2359"/>
                        </a:cubicBezTo>
                        <a:cubicBezTo>
                          <a:pt x="6524" y="-1135"/>
                          <a:pt x="12725" y="-697"/>
                          <a:pt x="16611" y="333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4" name="図形"/>
                  <p:cNvSpPr/>
                  <p:nvPr/>
                </p:nvSpPr>
                <p:spPr>
                  <a:xfrm rot="20608544">
                    <a:off x="851329" y="260276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5" name="図形"/>
                  <p:cNvSpPr/>
                  <p:nvPr/>
                </p:nvSpPr>
                <p:spPr>
                  <a:xfrm rot="1871014">
                    <a:off x="365261" y="280114"/>
                    <a:ext cx="207949" cy="10082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8" h="19360" fill="norm" stroke="1" extrusionOk="0">
                        <a:moveTo>
                          <a:pt x="16626" y="3290"/>
                        </a:moveTo>
                        <a:cubicBezTo>
                          <a:pt x="20508" y="7306"/>
                          <a:pt x="20599" y="13422"/>
                          <a:pt x="16829" y="16951"/>
                        </a:cubicBezTo>
                        <a:cubicBezTo>
                          <a:pt x="13058" y="20480"/>
                          <a:pt x="6854" y="20085"/>
                          <a:pt x="2972" y="16070"/>
                        </a:cubicBezTo>
                        <a:cubicBezTo>
                          <a:pt x="-910" y="12054"/>
                          <a:pt x="-1001" y="5938"/>
                          <a:pt x="2769" y="2409"/>
                        </a:cubicBezTo>
                        <a:cubicBezTo>
                          <a:pt x="6540" y="-1120"/>
                          <a:pt x="12744" y="-725"/>
                          <a:pt x="16626" y="32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6" name="図形"/>
                  <p:cNvSpPr/>
                  <p:nvPr/>
                </p:nvSpPr>
                <p:spPr>
                  <a:xfrm rot="6307821">
                    <a:off x="239443" y="346918"/>
                    <a:ext cx="218914" cy="955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35" h="19475" fill="norm" stroke="1" extrusionOk="0">
                        <a:moveTo>
                          <a:pt x="16813" y="2590"/>
                        </a:moveTo>
                        <a:cubicBezTo>
                          <a:pt x="20617" y="6242"/>
                          <a:pt x="20568" y="12403"/>
                          <a:pt x="16704" y="16351"/>
                        </a:cubicBezTo>
                        <a:cubicBezTo>
                          <a:pt x="12840" y="20298"/>
                          <a:pt x="6624" y="20538"/>
                          <a:pt x="2821" y="16886"/>
                        </a:cubicBezTo>
                        <a:cubicBezTo>
                          <a:pt x="-983" y="13234"/>
                          <a:pt x="-934" y="7073"/>
                          <a:pt x="2930" y="3125"/>
                        </a:cubicBezTo>
                        <a:cubicBezTo>
                          <a:pt x="6794" y="-822"/>
                          <a:pt x="13010" y="-1062"/>
                          <a:pt x="16813" y="2590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7" name="図形"/>
                  <p:cNvSpPr/>
                  <p:nvPr/>
                </p:nvSpPr>
                <p:spPr>
                  <a:xfrm rot="20608544">
                    <a:off x="477323" y="154255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8" name="図形"/>
                  <p:cNvSpPr/>
                  <p:nvPr/>
                </p:nvSpPr>
                <p:spPr>
                  <a:xfrm rot="20484963">
                    <a:off x="932841" y="162626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19" name="図形"/>
                  <p:cNvSpPr/>
                  <p:nvPr/>
                </p:nvSpPr>
                <p:spPr>
                  <a:xfrm rot="19341306">
                    <a:off x="59078" y="237640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0" name="図形"/>
                  <p:cNvSpPr/>
                  <p:nvPr/>
                </p:nvSpPr>
                <p:spPr>
                  <a:xfrm rot="20484963">
                    <a:off x="1237448" y="279527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1" name="図形"/>
                  <p:cNvSpPr/>
                  <p:nvPr/>
                </p:nvSpPr>
                <p:spPr>
                  <a:xfrm rot="20608544">
                    <a:off x="834931" y="315994"/>
                    <a:ext cx="204864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2" name="図形"/>
                  <p:cNvSpPr/>
                  <p:nvPr/>
                </p:nvSpPr>
                <p:spPr>
                  <a:xfrm rot="19341306">
                    <a:off x="349828" y="366208"/>
                    <a:ext cx="209679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3" name="図形"/>
                  <p:cNvSpPr/>
                  <p:nvPr/>
                </p:nvSpPr>
                <p:spPr>
                  <a:xfrm rot="1532333">
                    <a:off x="748875" y="397556"/>
                    <a:ext cx="206593" cy="1014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07" h="19395" fill="norm" stroke="1" extrusionOk="0">
                        <a:moveTo>
                          <a:pt x="16646" y="3237"/>
                        </a:moveTo>
                        <a:cubicBezTo>
                          <a:pt x="20524" y="7231"/>
                          <a:pt x="20604" y="13361"/>
                          <a:pt x="16825" y="16929"/>
                        </a:cubicBezTo>
                        <a:cubicBezTo>
                          <a:pt x="13047" y="20498"/>
                          <a:pt x="6840" y="20153"/>
                          <a:pt x="2962" y="16159"/>
                        </a:cubicBezTo>
                        <a:cubicBezTo>
                          <a:pt x="-916" y="12165"/>
                          <a:pt x="-996" y="6035"/>
                          <a:pt x="2783" y="2466"/>
                        </a:cubicBezTo>
                        <a:cubicBezTo>
                          <a:pt x="6561" y="-1102"/>
                          <a:pt x="12768" y="-757"/>
                          <a:pt x="16646" y="323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4" name="図形"/>
                  <p:cNvSpPr/>
                  <p:nvPr/>
                </p:nvSpPr>
                <p:spPr>
                  <a:xfrm rot="20484963">
                    <a:off x="785875" y="192270"/>
                    <a:ext cx="205204" cy="10199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2" h="19454" fill="norm" stroke="1" extrusionOk="0">
                        <a:moveTo>
                          <a:pt x="16818" y="2557"/>
                        </a:moveTo>
                        <a:cubicBezTo>
                          <a:pt x="20611" y="6188"/>
                          <a:pt x="20548" y="12341"/>
                          <a:pt x="16678" y="16300"/>
                        </a:cubicBezTo>
                        <a:cubicBezTo>
                          <a:pt x="12808" y="20260"/>
                          <a:pt x="6596" y="20527"/>
                          <a:pt x="2804" y="16897"/>
                        </a:cubicBezTo>
                        <a:cubicBezTo>
                          <a:pt x="-989" y="13266"/>
                          <a:pt x="-926" y="7113"/>
                          <a:pt x="2944" y="3153"/>
                        </a:cubicBezTo>
                        <a:cubicBezTo>
                          <a:pt x="6814" y="-806"/>
                          <a:pt x="13026" y="-1073"/>
                          <a:pt x="16818" y="2557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5" name="図形"/>
                  <p:cNvSpPr/>
                  <p:nvPr/>
                </p:nvSpPr>
                <p:spPr>
                  <a:xfrm rot="20608544">
                    <a:off x="277791" y="162555"/>
                    <a:ext cx="204863" cy="102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28" h="19474" fill="norm" stroke="1" extrusionOk="0">
                        <a:moveTo>
                          <a:pt x="16817" y="2588"/>
                        </a:moveTo>
                        <a:cubicBezTo>
                          <a:pt x="20614" y="6239"/>
                          <a:pt x="20557" y="12400"/>
                          <a:pt x="16690" y="16348"/>
                        </a:cubicBezTo>
                        <a:cubicBezTo>
                          <a:pt x="12822" y="20296"/>
                          <a:pt x="6609" y="20537"/>
                          <a:pt x="2811" y="16886"/>
                        </a:cubicBezTo>
                        <a:cubicBezTo>
                          <a:pt x="-986" y="13235"/>
                          <a:pt x="-929" y="7074"/>
                          <a:pt x="2938" y="3126"/>
                        </a:cubicBezTo>
                        <a:cubicBezTo>
                          <a:pt x="6806" y="-822"/>
                          <a:pt x="13019" y="-1063"/>
                          <a:pt x="16817" y="2588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6" name="図形"/>
                  <p:cNvSpPr/>
                  <p:nvPr/>
                </p:nvSpPr>
                <p:spPr>
                  <a:xfrm rot="19341306">
                    <a:off x="440131" y="61252"/>
                    <a:ext cx="209680" cy="1000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592" h="19332" fill="norm" stroke="1" extrusionOk="0">
                        <a:moveTo>
                          <a:pt x="16831" y="2364"/>
                        </a:moveTo>
                        <a:cubicBezTo>
                          <a:pt x="20596" y="5862"/>
                          <a:pt x="20498" y="11966"/>
                          <a:pt x="16612" y="15999"/>
                        </a:cubicBezTo>
                        <a:cubicBezTo>
                          <a:pt x="12727" y="20032"/>
                          <a:pt x="6525" y="20466"/>
                          <a:pt x="2761" y="16968"/>
                        </a:cubicBezTo>
                        <a:cubicBezTo>
                          <a:pt x="-1004" y="13470"/>
                          <a:pt x="-906" y="7366"/>
                          <a:pt x="2980" y="3333"/>
                        </a:cubicBezTo>
                        <a:cubicBezTo>
                          <a:pt x="6865" y="-700"/>
                          <a:pt x="13067" y="-1134"/>
                          <a:pt x="16831" y="2364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sp>
                <p:nvSpPr>
                  <p:cNvPr id="52227" name="図形"/>
                  <p:cNvSpPr/>
                  <p:nvPr/>
                </p:nvSpPr>
                <p:spPr>
                  <a:xfrm rot="21058806">
                    <a:off x="198647" y="200957"/>
                    <a:ext cx="204547" cy="1022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650" h="19558" fill="norm" stroke="1" extrusionOk="0">
                        <a:moveTo>
                          <a:pt x="16808" y="2712"/>
                        </a:moveTo>
                        <a:cubicBezTo>
                          <a:pt x="20625" y="6445"/>
                          <a:pt x="20593" y="12636"/>
                          <a:pt x="16736" y="16539"/>
                        </a:cubicBezTo>
                        <a:cubicBezTo>
                          <a:pt x="12879" y="20441"/>
                          <a:pt x="6659" y="20579"/>
                          <a:pt x="2842" y="16846"/>
                        </a:cubicBezTo>
                        <a:cubicBezTo>
                          <a:pt x="-975" y="13113"/>
                          <a:pt x="-943" y="6922"/>
                          <a:pt x="2914" y="3019"/>
                        </a:cubicBezTo>
                        <a:cubicBezTo>
                          <a:pt x="6771" y="-883"/>
                          <a:pt x="12991" y="-1021"/>
                          <a:pt x="16808" y="2712"/>
                        </a:cubicBezTo>
                      </a:path>
                    </a:pathLst>
                  </a:custGeom>
                  <a:solidFill>
                    <a:srgbClr val="F2F2F2"/>
                  </a:solidFill>
                  <a:ln w="3175" cap="flat">
                    <a:solidFill>
                      <a:srgbClr val="484848"/>
                    </a:solidFill>
                    <a:prstDash val="solid"/>
                    <a:miter lim="400000"/>
                  </a:ln>
                  <a:effectLst>
                    <a:outerShdw sx="100000" sy="100000" kx="0" ky="0" algn="b" rotWithShape="0" blurRad="76200" dist="76200" dir="5400000">
                      <a:srgbClr val="000000">
                        <a:alpha val="53327"/>
                      </a:srgbClr>
                    </a:outerShdw>
                  </a:effectLst>
                </p:spPr>
                <p:txBody>
                  <a:bodyPr wrap="square" lIns="28575" tIns="28575" rIns="28575" bIns="28575" numCol="1" anchor="ctr">
                    <a:noAutofit/>
                  </a:bodyPr>
                  <a:lstStyle/>
                  <a:p>
                    <a:pPr defTabSz="584200">
                      <a:defRPr sz="3600">
                        <a:solidFill>
                          <a:srgbClr val="FFFFFF"/>
                        </a:solidFill>
                        <a:effectLst>
                          <a:outerShdw sx="100000" sy="100000" kx="0" ky="0" algn="b" rotWithShape="0" blurRad="38100" dist="12700" dir="5400000">
                            <a:srgbClr val="000000">
                              <a:alpha val="50000"/>
                            </a:srgbClr>
                          </a:outerShdw>
                        </a:effectLst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</p:grpSp>
          </p:grpSp>
          <p:grpSp>
            <p:nvGrpSpPr>
              <p:cNvPr id="52232" name="図形"/>
              <p:cNvGrpSpPr/>
              <p:nvPr/>
            </p:nvGrpSpPr>
            <p:grpSpPr>
              <a:xfrm>
                <a:off x="7776" y="295974"/>
                <a:ext cx="1731469" cy="689250"/>
                <a:chOff x="0" y="0"/>
                <a:chExt cx="1731468" cy="689248"/>
              </a:xfrm>
            </p:grpSpPr>
            <p:sp>
              <p:nvSpPr>
                <p:cNvPr id="52231" name="図形"/>
                <p:cNvSpPr/>
                <p:nvPr/>
              </p:nvSpPr>
              <p:spPr>
                <a:xfrm>
                  <a:off x="6867" y="6428"/>
                  <a:ext cx="1716124" cy="676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179" fill="norm" stroke="1" extrusionOk="0">
                      <a:moveTo>
                        <a:pt x="21600" y="0"/>
                      </a:moveTo>
                      <a:lnTo>
                        <a:pt x="21373" y="5"/>
                      </a:lnTo>
                      <a:cubicBezTo>
                        <a:pt x="20334" y="7979"/>
                        <a:pt x="2446" y="9191"/>
                        <a:pt x="151" y="542"/>
                      </a:cubicBezTo>
                      <a:lnTo>
                        <a:pt x="0" y="546"/>
                      </a:lnTo>
                      <a:cubicBezTo>
                        <a:pt x="236" y="7968"/>
                        <a:pt x="2500" y="20769"/>
                        <a:pt x="9389" y="21160"/>
                      </a:cubicBezTo>
                      <a:cubicBezTo>
                        <a:pt x="17135" y="21600"/>
                        <a:pt x="19927" y="14341"/>
                        <a:pt x="216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5637">
                      <a:srgbClr val="545959"/>
                    </a:gs>
                    <a:gs pos="36852">
                      <a:srgbClr val="333536"/>
                    </a:gs>
                    <a:gs pos="58394">
                      <a:srgbClr val="111213"/>
                    </a:gs>
                    <a:gs pos="73013">
                      <a:srgbClr val="090909"/>
                    </a:gs>
                    <a:gs pos="85439">
                      <a:srgbClr val="000000"/>
                    </a:gs>
                  </a:gsLst>
                  <a:path path="shape">
                    <a:fillToRect l="46298" t="-16807" r="53701" b="116807"/>
                  </a:path>
                </a:gradFill>
                <a:ln>
                  <a:noFill/>
                </a:ln>
                <a:effectLst/>
              </p:spPr>
              <p:txBody>
                <a:bodyPr wrap="square" lIns="28575" tIns="28575" rIns="28575" bIns="28575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223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31470" cy="689249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2564" name="グループ"/>
            <p:cNvGrpSpPr/>
            <p:nvPr/>
          </p:nvGrpSpPr>
          <p:grpSpPr>
            <a:xfrm>
              <a:off x="91013" y="432028"/>
              <a:ext cx="1537478" cy="487368"/>
              <a:chOff x="-1587" y="-1587"/>
              <a:chExt cx="1537476" cy="487367"/>
            </a:xfrm>
          </p:grpSpPr>
          <p:grpSp>
            <p:nvGrpSpPr>
              <p:cNvPr id="52249" name="グループ"/>
              <p:cNvGrpSpPr/>
              <p:nvPr/>
            </p:nvGrpSpPr>
            <p:grpSpPr>
              <a:xfrm rot="763048">
                <a:off x="1163194" y="185914"/>
                <a:ext cx="188816" cy="208151"/>
                <a:chOff x="0" y="0"/>
                <a:chExt cx="188814" cy="208150"/>
              </a:xfrm>
            </p:grpSpPr>
            <p:sp>
              <p:nvSpPr>
                <p:cNvPr id="52234" name="線"/>
                <p:cNvSpPr/>
                <p:nvPr/>
              </p:nvSpPr>
              <p:spPr>
                <a:xfrm rot="19526629">
                  <a:off x="41697" y="16293"/>
                  <a:ext cx="84862" cy="88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37" h="16584" fill="norm" stroke="1" extrusionOk="0">
                      <a:moveTo>
                        <a:pt x="21" y="11995"/>
                      </a:moveTo>
                      <a:cubicBezTo>
                        <a:pt x="-361" y="9905"/>
                        <a:pt x="4457" y="-5016"/>
                        <a:pt x="13557" y="1744"/>
                      </a:cubicBezTo>
                      <a:cubicBezTo>
                        <a:pt x="21239" y="7451"/>
                        <a:pt x="13457" y="15182"/>
                        <a:pt x="10153" y="165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35" name="線"/>
                <p:cNvSpPr/>
                <p:nvPr/>
              </p:nvSpPr>
              <p:spPr>
                <a:xfrm rot="2505613">
                  <a:off x="95222" y="48114"/>
                  <a:ext cx="75953" cy="819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65" h="18172" fill="norm" stroke="1" extrusionOk="0">
                      <a:moveTo>
                        <a:pt x="509" y="10204"/>
                      </a:moveTo>
                      <a:cubicBezTo>
                        <a:pt x="-514" y="7652"/>
                        <a:pt x="-1313" y="-3428"/>
                        <a:pt x="11974" y="1057"/>
                      </a:cubicBezTo>
                      <a:cubicBezTo>
                        <a:pt x="20287" y="3862"/>
                        <a:pt x="17840" y="17367"/>
                        <a:pt x="14157" y="1817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36" name="線"/>
                <p:cNvSpPr/>
                <p:nvPr/>
              </p:nvSpPr>
              <p:spPr>
                <a:xfrm rot="16386097">
                  <a:off x="-3200" y="54139"/>
                  <a:ext cx="81871" cy="71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78" h="17692" fill="norm" stroke="1" extrusionOk="0">
                      <a:moveTo>
                        <a:pt x="268" y="11666"/>
                      </a:moveTo>
                      <a:cubicBezTo>
                        <a:pt x="-419" y="9248"/>
                        <a:pt x="-810" y="-3908"/>
                        <a:pt x="12681" y="1145"/>
                      </a:cubicBezTo>
                      <a:cubicBezTo>
                        <a:pt x="20790" y="4183"/>
                        <a:pt x="13176" y="16438"/>
                        <a:pt x="9455" y="1769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37" name="線"/>
                <p:cNvSpPr/>
                <p:nvPr/>
              </p:nvSpPr>
              <p:spPr>
                <a:xfrm rot="6647103">
                  <a:off x="82211" y="120232"/>
                  <a:ext cx="83880" cy="719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6" h="18119" fill="norm" stroke="1" extrusionOk="0">
                      <a:moveTo>
                        <a:pt x="143" y="12708"/>
                      </a:moveTo>
                      <a:cubicBezTo>
                        <a:pt x="-404" y="10233"/>
                        <a:pt x="-22" y="-3481"/>
                        <a:pt x="13230" y="834"/>
                      </a:cubicBezTo>
                      <a:cubicBezTo>
                        <a:pt x="21196" y="3428"/>
                        <a:pt x="15327" y="16544"/>
                        <a:pt x="11516" y="18119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38" name="線"/>
                <p:cNvSpPr/>
                <p:nvPr/>
              </p:nvSpPr>
              <p:spPr>
                <a:xfrm rot="12055344">
                  <a:off x="21924" y="110172"/>
                  <a:ext cx="66512" cy="86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510" h="17153" fill="norm" stroke="1" extrusionOk="0">
                      <a:moveTo>
                        <a:pt x="558" y="10871"/>
                      </a:moveTo>
                      <a:cubicBezTo>
                        <a:pt x="-325" y="8451"/>
                        <a:pt x="-1897" y="-4447"/>
                        <a:pt x="11594" y="1595"/>
                      </a:cubicBezTo>
                      <a:cubicBezTo>
                        <a:pt x="19703" y="5226"/>
                        <a:pt x="13253" y="16230"/>
                        <a:pt x="9773" y="17153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2239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21600000">
                  <a:off x="54924" y="94118"/>
                  <a:ext cx="32459" cy="228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41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21600000">
                  <a:off x="61293" y="120495"/>
                  <a:ext cx="26592" cy="2458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43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21600000">
                  <a:off x="88177" y="119518"/>
                  <a:ext cx="20646" cy="2533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45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21600000">
                  <a:off x="78503" y="76696"/>
                  <a:ext cx="19079" cy="3985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4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600000">
                  <a:off x="93662" y="92700"/>
                  <a:ext cx="26951" cy="2398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265" name="グループ"/>
              <p:cNvGrpSpPr/>
              <p:nvPr/>
            </p:nvGrpSpPr>
            <p:grpSpPr>
              <a:xfrm>
                <a:off x="531576" y="75391"/>
                <a:ext cx="263157" cy="251382"/>
                <a:chOff x="0" y="0"/>
                <a:chExt cx="263156" cy="251381"/>
              </a:xfrm>
            </p:grpSpPr>
            <p:sp>
              <p:nvSpPr>
                <p:cNvPr id="52250" name="線"/>
                <p:cNvSpPr/>
                <p:nvPr/>
              </p:nvSpPr>
              <p:spPr>
                <a:xfrm rot="19526629">
                  <a:off x="66260" y="21938"/>
                  <a:ext cx="111791" cy="1107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632" h="16284" fill="norm" stroke="1" extrusionOk="0">
                      <a:moveTo>
                        <a:pt x="72" y="10785"/>
                      </a:moveTo>
                      <a:cubicBezTo>
                        <a:pt x="-542" y="8712"/>
                        <a:pt x="2712" y="-5316"/>
                        <a:pt x="12660" y="2191"/>
                      </a:cubicBezTo>
                      <a:cubicBezTo>
                        <a:pt x="21058" y="8528"/>
                        <a:pt x="14021" y="15257"/>
                        <a:pt x="10828" y="1628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51" name="線"/>
                <p:cNvSpPr/>
                <p:nvPr/>
              </p:nvSpPr>
              <p:spPr>
                <a:xfrm rot="2505613">
                  <a:off x="143582" y="59432"/>
                  <a:ext cx="98636" cy="1005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651" h="18882" fill="norm" stroke="1" extrusionOk="0">
                      <a:moveTo>
                        <a:pt x="215" y="11858"/>
                      </a:moveTo>
                      <a:cubicBezTo>
                        <a:pt x="-524" y="9211"/>
                        <a:pt x="-28" y="-2718"/>
                        <a:pt x="12954" y="569"/>
                      </a:cubicBezTo>
                      <a:cubicBezTo>
                        <a:pt x="21076" y="2625"/>
                        <a:pt x="16993" y="17570"/>
                        <a:pt x="13152" y="1888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52" name="線"/>
                <p:cNvSpPr/>
                <p:nvPr/>
              </p:nvSpPr>
              <p:spPr>
                <a:xfrm rot="16386097">
                  <a:off x="6892" y="59649"/>
                  <a:ext cx="94069" cy="1029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82" h="17608" fill="norm" stroke="1" extrusionOk="0">
                      <a:moveTo>
                        <a:pt x="296" y="11495"/>
                      </a:moveTo>
                      <a:cubicBezTo>
                        <a:pt x="-414" y="9084"/>
                        <a:pt x="-949" y="-3992"/>
                        <a:pt x="12542" y="1213"/>
                      </a:cubicBezTo>
                      <a:cubicBezTo>
                        <a:pt x="20651" y="4342"/>
                        <a:pt x="13203" y="16413"/>
                        <a:pt x="9511" y="17608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53" name="線"/>
                <p:cNvSpPr/>
                <p:nvPr/>
              </p:nvSpPr>
              <p:spPr>
                <a:xfrm rot="6647103">
                  <a:off x="129108" y="135757"/>
                  <a:ext cx="98322" cy="102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14" h="17606" fill="norm" stroke="1" extrusionOk="0">
                      <a:moveTo>
                        <a:pt x="296" y="11503"/>
                      </a:moveTo>
                      <a:cubicBezTo>
                        <a:pt x="-414" y="9091"/>
                        <a:pt x="-949" y="-3994"/>
                        <a:pt x="12542" y="1215"/>
                      </a:cubicBezTo>
                      <a:cubicBezTo>
                        <a:pt x="20651" y="4346"/>
                        <a:pt x="15679" y="16410"/>
                        <a:pt x="11987" y="1760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54" name="線"/>
                <p:cNvSpPr/>
                <p:nvPr/>
              </p:nvSpPr>
              <p:spPr>
                <a:xfrm rot="12055344">
                  <a:off x="31642" y="133573"/>
                  <a:ext cx="93804" cy="1008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136" h="17542" fill="norm" stroke="1" extrusionOk="0">
                      <a:moveTo>
                        <a:pt x="296" y="11687"/>
                      </a:moveTo>
                      <a:cubicBezTo>
                        <a:pt x="-414" y="9236"/>
                        <a:pt x="-949" y="-4058"/>
                        <a:pt x="12542" y="1234"/>
                      </a:cubicBezTo>
                      <a:cubicBezTo>
                        <a:pt x="20651" y="4415"/>
                        <a:pt x="13020" y="16327"/>
                        <a:pt x="9328" y="17542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225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79458" y="116148"/>
                  <a:ext cx="45485" cy="2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5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>
                  <a:off x="89925" y="146675"/>
                  <a:ext cx="35743" cy="285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5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127502" y="145552"/>
                  <a:ext cx="26863" cy="2930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61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117004" y="96297"/>
                  <a:ext cx="19085" cy="453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63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135429" y="113985"/>
                  <a:ext cx="36439" cy="2783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281" name="グループ"/>
              <p:cNvGrpSpPr/>
              <p:nvPr/>
            </p:nvGrpSpPr>
            <p:grpSpPr>
              <a:xfrm rot="162973">
                <a:off x="1406328" y="4662"/>
                <a:ext cx="126291" cy="141034"/>
                <a:chOff x="0" y="0"/>
                <a:chExt cx="126289" cy="141032"/>
              </a:xfrm>
            </p:grpSpPr>
            <p:sp>
              <p:nvSpPr>
                <p:cNvPr id="52266" name="線"/>
                <p:cNvSpPr/>
                <p:nvPr/>
              </p:nvSpPr>
              <p:spPr>
                <a:xfrm rot="19526629">
                  <a:off x="27488" y="10935"/>
                  <a:ext cx="57070" cy="595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862" h="16614" fill="norm" stroke="1" extrusionOk="0">
                      <a:moveTo>
                        <a:pt x="18" y="12106"/>
                      </a:moveTo>
                      <a:cubicBezTo>
                        <a:pt x="-342" y="10015"/>
                        <a:pt x="4622" y="-4986"/>
                        <a:pt x="13643" y="1708"/>
                      </a:cubicBezTo>
                      <a:cubicBezTo>
                        <a:pt x="21258" y="7358"/>
                        <a:pt x="13407" y="15178"/>
                        <a:pt x="10092" y="1661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67" name="線"/>
                <p:cNvSpPr/>
                <p:nvPr/>
              </p:nvSpPr>
              <p:spPr>
                <a:xfrm rot="2505613">
                  <a:off x="63144" y="32531"/>
                  <a:ext cx="51178" cy="554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38" h="18121" fill="norm" stroke="1" extrusionOk="0">
                      <a:moveTo>
                        <a:pt x="543" y="10076"/>
                      </a:moveTo>
                      <a:cubicBezTo>
                        <a:pt x="-504" y="7532"/>
                        <a:pt x="-1418" y="-3479"/>
                        <a:pt x="11869" y="1104"/>
                      </a:cubicBezTo>
                      <a:cubicBezTo>
                        <a:pt x="20182" y="3971"/>
                        <a:pt x="17888" y="17357"/>
                        <a:pt x="14227" y="1812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68" name="線"/>
                <p:cNvSpPr/>
                <p:nvPr/>
              </p:nvSpPr>
              <p:spPr>
                <a:xfrm rot="16386097">
                  <a:off x="-2675" y="36961"/>
                  <a:ext cx="55690" cy="473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286" h="17701" fill="norm" stroke="1" extrusionOk="0">
                      <a:moveTo>
                        <a:pt x="266" y="11684"/>
                      </a:moveTo>
                      <a:cubicBezTo>
                        <a:pt x="-419" y="9266"/>
                        <a:pt x="-799" y="-3899"/>
                        <a:pt x="12692" y="1139"/>
                      </a:cubicBezTo>
                      <a:cubicBezTo>
                        <a:pt x="20801" y="4167"/>
                        <a:pt x="13174" y="16441"/>
                        <a:pt x="9450" y="17701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69" name="線"/>
                <p:cNvSpPr/>
                <p:nvPr/>
              </p:nvSpPr>
              <p:spPr>
                <a:xfrm rot="6647103">
                  <a:off x="54285" y="81904"/>
                  <a:ext cx="56981" cy="47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190" h="18176" fill="norm" stroke="1" extrusionOk="0">
                      <a:moveTo>
                        <a:pt x="134" y="12838"/>
                      </a:moveTo>
                      <a:cubicBezTo>
                        <a:pt x="-399" y="10355"/>
                        <a:pt x="58" y="-3424"/>
                        <a:pt x="13263" y="798"/>
                      </a:cubicBezTo>
                      <a:cubicBezTo>
                        <a:pt x="21201" y="3336"/>
                        <a:pt x="15270" y="16561"/>
                        <a:pt x="11457" y="18176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270" name="線"/>
                <p:cNvSpPr/>
                <p:nvPr/>
              </p:nvSpPr>
              <p:spPr>
                <a:xfrm rot="12055344">
                  <a:off x="14600" y="74626"/>
                  <a:ext cx="44446" cy="586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9" h="17124" fill="norm" stroke="1" extrusionOk="0">
                      <a:moveTo>
                        <a:pt x="589" y="10808"/>
                      </a:moveTo>
                      <a:cubicBezTo>
                        <a:pt x="-310" y="8391"/>
                        <a:pt x="-1981" y="-4476"/>
                        <a:pt x="11510" y="1625"/>
                      </a:cubicBezTo>
                      <a:cubicBezTo>
                        <a:pt x="19619" y="5292"/>
                        <a:pt x="13282" y="16224"/>
                        <a:pt x="9821" y="17124"/>
                      </a:cubicBezTo>
                    </a:path>
                  </a:pathLst>
                </a:custGeom>
                <a:gradFill flip="none" rotWithShape="1">
                  <a:gsLst>
                    <a:gs pos="22447">
                      <a:srgbClr val="FDFD9B"/>
                    </a:gs>
                    <a:gs pos="36195">
                      <a:srgbClr val="C7C679"/>
                    </a:gs>
                    <a:gs pos="45593">
                      <a:srgbClr val="919057"/>
                    </a:gs>
                    <a:gs pos="57240">
                      <a:srgbClr val="48482B"/>
                    </a:gs>
                    <a:gs pos="77839">
                      <a:srgbClr val="000000"/>
                    </a:gs>
                  </a:gsLst>
                  <a:lin ang="6959999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pic>
              <p:nvPicPr>
                <p:cNvPr id="52271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21600000">
                  <a:off x="36093" y="62030"/>
                  <a:ext cx="22686" cy="192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73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21600000">
                  <a:off x="39857" y="80621"/>
                  <a:ext cx="19256" cy="183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75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1600000">
                  <a:off x="55258" y="79530"/>
                  <a:ext cx="18409" cy="192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77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21600000">
                  <a:off x="49163" y="51302"/>
                  <a:ext cx="19079" cy="281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79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21600000">
                  <a:off x="61903" y="61971"/>
                  <a:ext cx="19409" cy="1835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371" name="グループ"/>
              <p:cNvGrpSpPr/>
              <p:nvPr/>
            </p:nvGrpSpPr>
            <p:grpSpPr>
              <a:xfrm>
                <a:off x="908569" y="118524"/>
                <a:ext cx="246189" cy="227349"/>
                <a:chOff x="-1587" y="-1587"/>
                <a:chExt cx="246187" cy="227348"/>
              </a:xfrm>
            </p:grpSpPr>
            <p:pic>
              <p:nvPicPr>
                <p:cNvPr id="52282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>
                  <a:off x="133370" y="66609"/>
                  <a:ext cx="84132" cy="570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84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155237" y="133688"/>
                  <a:ext cx="89364" cy="153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86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>
                  <a:off x="142737" y="156604"/>
                  <a:ext cx="49159" cy="6410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88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>
                  <a:off x="72308" y="158687"/>
                  <a:ext cx="38189" cy="670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90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>
                  <a:off x="106226" y="6216"/>
                  <a:ext cx="10521" cy="10148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92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>
                  <a:off x="151070" y="150354"/>
                  <a:ext cx="62957" cy="4889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94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>
                  <a:off x="126071" y="28066"/>
                  <a:ext cx="30710" cy="7963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96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>
                  <a:off x="151070" y="122221"/>
                  <a:ext cx="76962" cy="630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298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5919" y="103411"/>
                  <a:ext cx="75562" cy="188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00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21018430">
                  <a:off x="60934" y="40628"/>
                  <a:ext cx="48361" cy="669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02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>
                  <a:off x="15953" y="137687"/>
                  <a:ext cx="82321" cy="454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04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>
                  <a:off x="126071" y="169104"/>
                  <a:ext cx="6016" cy="436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06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>
                  <a:off x="-1588" y="124443"/>
                  <a:ext cx="80665" cy="92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08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>
                  <a:off x="134404" y="29234"/>
                  <a:ext cx="57492" cy="847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10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>
                  <a:off x="144820" y="137854"/>
                  <a:ext cx="86601" cy="3775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12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>
                  <a:off x="132320" y="154521"/>
                  <a:ext cx="29030" cy="700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14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>
                  <a:off x="50096" y="156604"/>
                  <a:ext cx="49984" cy="619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16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>
                  <a:off x="71787" y="14891"/>
                  <a:ext cx="34543" cy="907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18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>
                  <a:off x="121220" y="-1588"/>
                  <a:ext cx="16921" cy="11283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20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>
                  <a:off x="144820" y="91322"/>
                  <a:ext cx="72088" cy="3095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22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>
                  <a:off x="-1" y="73089"/>
                  <a:ext cx="83415" cy="3877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24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>
                  <a:off x="40656" y="64939"/>
                  <a:ext cx="53175" cy="4484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26" name="線 線" descr="線 線"/>
                <p:cNvPicPr>
                  <a:picLocks noChangeAspect="0"/>
                </p:cNvPicPr>
                <p:nvPr/>
              </p:nvPicPr>
              <p:blipFill>
                <a:blip r:embed="rId46">
                  <a:extLst/>
                </a:blip>
                <a:stretch>
                  <a:fillRect/>
                </a:stretch>
              </p:blipFill>
              <p:spPr>
                <a:xfrm>
                  <a:off x="24412" y="154521"/>
                  <a:ext cx="61085" cy="4190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28" name="線 線" descr="線 線"/>
                <p:cNvPicPr>
                  <a:picLocks noChangeAspect="0"/>
                </p:cNvPicPr>
                <p:nvPr/>
              </p:nvPicPr>
              <p:blipFill>
                <a:blip r:embed="rId47">
                  <a:extLst/>
                </a:blip>
                <a:stretch>
                  <a:fillRect/>
                </a:stretch>
              </p:blipFill>
              <p:spPr>
                <a:xfrm>
                  <a:off x="101283" y="151501"/>
                  <a:ext cx="19431" cy="625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30" name="線 線" descr="線 線"/>
                <p:cNvPicPr>
                  <a:picLocks noChangeAspect="0"/>
                </p:cNvPicPr>
                <p:nvPr/>
              </p:nvPicPr>
              <p:blipFill>
                <a:blip r:embed="rId48">
                  <a:extLst/>
                </a:blip>
                <a:stretch>
                  <a:fillRect/>
                </a:stretch>
              </p:blipFill>
              <p:spPr>
                <a:xfrm>
                  <a:off x="1753" y="140894"/>
                  <a:ext cx="77324" cy="13962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2344" name="グループ"/>
                <p:cNvGrpSpPr/>
                <p:nvPr/>
              </p:nvGrpSpPr>
              <p:grpSpPr>
                <a:xfrm rot="8679974">
                  <a:off x="89527" y="89375"/>
                  <a:ext cx="32762" cy="41381"/>
                  <a:chOff x="0" y="0"/>
                  <a:chExt cx="32760" cy="41379"/>
                </a:xfrm>
              </p:grpSpPr>
              <p:sp>
                <p:nvSpPr>
                  <p:cNvPr id="52332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3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4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5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6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7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8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39" name="線"/>
                  <p:cNvSpPr/>
                  <p:nvPr/>
                </p:nvSpPr>
                <p:spPr>
                  <a:xfrm rot="21600000">
                    <a:off x="15269" y="130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0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1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2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3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357" name="グループ"/>
                <p:cNvGrpSpPr/>
                <p:nvPr/>
              </p:nvGrpSpPr>
              <p:grpSpPr>
                <a:xfrm rot="2223292">
                  <a:off x="91610" y="126874"/>
                  <a:ext cx="32762" cy="41381"/>
                  <a:chOff x="0" y="0"/>
                  <a:chExt cx="32760" cy="41379"/>
                </a:xfrm>
              </p:grpSpPr>
              <p:sp>
                <p:nvSpPr>
                  <p:cNvPr id="52345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6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7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8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49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0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1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2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3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4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5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6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370" name="グループ"/>
                <p:cNvGrpSpPr/>
                <p:nvPr/>
              </p:nvGrpSpPr>
              <p:grpSpPr>
                <a:xfrm rot="17257500">
                  <a:off x="124943" y="108125"/>
                  <a:ext cx="32762" cy="41380"/>
                  <a:chOff x="0" y="0"/>
                  <a:chExt cx="32760" cy="41379"/>
                </a:xfrm>
              </p:grpSpPr>
              <p:sp>
                <p:nvSpPr>
                  <p:cNvPr id="52358" name="図形"/>
                  <p:cNvSpPr/>
                  <p:nvPr/>
                </p:nvSpPr>
                <p:spPr>
                  <a:xfrm rot="10145484">
                    <a:off x="3272" y="2145"/>
                    <a:ext cx="26217" cy="370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59" name="線"/>
                  <p:cNvSpPr/>
                  <p:nvPr/>
                </p:nvSpPr>
                <p:spPr>
                  <a:xfrm rot="21600000">
                    <a:off x="14933" y="31369"/>
                    <a:ext cx="11065" cy="565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0" name="線"/>
                  <p:cNvSpPr/>
                  <p:nvPr/>
                </p:nvSpPr>
                <p:spPr>
                  <a:xfrm rot="21600000">
                    <a:off x="9019" y="29623"/>
                    <a:ext cx="11168" cy="278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1" name="線"/>
                  <p:cNvSpPr/>
                  <p:nvPr/>
                </p:nvSpPr>
                <p:spPr>
                  <a:xfrm rot="21600000">
                    <a:off x="15269" y="2553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2" name="線"/>
                  <p:cNvSpPr/>
                  <p:nvPr/>
                </p:nvSpPr>
                <p:spPr>
                  <a:xfrm rot="21600000">
                    <a:off x="3467" y="2298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3" name="線"/>
                  <p:cNvSpPr/>
                  <p:nvPr/>
                </p:nvSpPr>
                <p:spPr>
                  <a:xfrm rot="21600000">
                    <a:off x="15269" y="19280"/>
                    <a:ext cx="13136" cy="5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4" name="線"/>
                  <p:cNvSpPr/>
                  <p:nvPr/>
                </p:nvSpPr>
                <p:spPr>
                  <a:xfrm rot="21600000">
                    <a:off x="3467" y="16737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5" name="線"/>
                  <p:cNvSpPr/>
                  <p:nvPr/>
                </p:nvSpPr>
                <p:spPr>
                  <a:xfrm rot="21600000">
                    <a:off x="15269" y="13031"/>
                    <a:ext cx="13136" cy="51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6" name="線"/>
                  <p:cNvSpPr/>
                  <p:nvPr/>
                </p:nvSpPr>
                <p:spPr>
                  <a:xfrm rot="21600000">
                    <a:off x="3467" y="12570"/>
                    <a:ext cx="16720" cy="31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7" name="線"/>
                  <p:cNvSpPr/>
                  <p:nvPr/>
                </p:nvSpPr>
                <p:spPr>
                  <a:xfrm rot="21600000">
                    <a:off x="11662" y="8724"/>
                    <a:ext cx="17583" cy="36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8" name="線"/>
                  <p:cNvSpPr/>
                  <p:nvPr/>
                </p:nvSpPr>
                <p:spPr>
                  <a:xfrm rot="21600000">
                    <a:off x="2308" y="6833"/>
                    <a:ext cx="19485" cy="30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369" name="線"/>
                  <p:cNvSpPr/>
                  <p:nvPr/>
                </p:nvSpPr>
                <p:spPr>
                  <a:xfrm rot="21600000">
                    <a:off x="11103" y="3808"/>
                    <a:ext cx="14545" cy="391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2375" name="グループ"/>
              <p:cNvGrpSpPr/>
              <p:nvPr/>
            </p:nvGrpSpPr>
            <p:grpSpPr>
              <a:xfrm rot="261790">
                <a:off x="329214" y="269612"/>
                <a:ext cx="399078" cy="201280"/>
                <a:chOff x="0" y="0"/>
                <a:chExt cx="399077" cy="201278"/>
              </a:xfrm>
            </p:grpSpPr>
            <p:sp>
              <p:nvSpPr>
                <p:cNvPr id="52372" name="線"/>
                <p:cNvSpPr/>
                <p:nvPr/>
              </p:nvSpPr>
              <p:spPr>
                <a:xfrm rot="21600000">
                  <a:off x="0" y="9428"/>
                  <a:ext cx="177161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73" name="線"/>
                <p:cNvSpPr/>
                <p:nvPr/>
              </p:nvSpPr>
              <p:spPr>
                <a:xfrm flipH="1" rot="21600000">
                  <a:off x="221916" y="9043"/>
                  <a:ext cx="177162" cy="1285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74" name="線"/>
                <p:cNvSpPr/>
                <p:nvPr/>
              </p:nvSpPr>
              <p:spPr>
                <a:xfrm rot="18158372">
                  <a:off x="114685" y="40200"/>
                  <a:ext cx="161605" cy="120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6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2379" name="グループ"/>
              <p:cNvGrpSpPr/>
              <p:nvPr/>
            </p:nvGrpSpPr>
            <p:grpSpPr>
              <a:xfrm rot="1042537">
                <a:off x="43059" y="147403"/>
                <a:ext cx="212861" cy="107359"/>
                <a:chOff x="0" y="0"/>
                <a:chExt cx="212859" cy="107357"/>
              </a:xfrm>
            </p:grpSpPr>
            <p:sp>
              <p:nvSpPr>
                <p:cNvPr id="52376" name="線"/>
                <p:cNvSpPr/>
                <p:nvPr/>
              </p:nvSpPr>
              <p:spPr>
                <a:xfrm rot="21600000">
                  <a:off x="0" y="5028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77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78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2383" name="グループ"/>
              <p:cNvGrpSpPr/>
              <p:nvPr/>
            </p:nvGrpSpPr>
            <p:grpSpPr>
              <a:xfrm rot="20636962">
                <a:off x="1201297" y="49466"/>
                <a:ext cx="212861" cy="107359"/>
                <a:chOff x="0" y="0"/>
                <a:chExt cx="212859" cy="107357"/>
              </a:xfrm>
            </p:grpSpPr>
            <p:sp>
              <p:nvSpPr>
                <p:cNvPr id="52380" name="線"/>
                <p:cNvSpPr/>
                <p:nvPr/>
              </p:nvSpPr>
              <p:spPr>
                <a:xfrm rot="21600000">
                  <a:off x="-1" y="5028"/>
                  <a:ext cx="94495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81" name="線"/>
                <p:cNvSpPr/>
                <p:nvPr/>
              </p:nvSpPr>
              <p:spPr>
                <a:xfrm flipH="1" rot="21600000">
                  <a:off x="118366" y="4823"/>
                  <a:ext cx="94494" cy="685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cubicBezTo>
                        <a:pt x="7215" y="2712"/>
                        <a:pt x="0" y="21600"/>
                        <a:pt x="0" y="21600"/>
                      </a:cubicBezTo>
                      <a:cubicBezTo>
                        <a:pt x="0" y="21600"/>
                        <a:pt x="16611" y="17874"/>
                        <a:pt x="21600" y="5989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  <p:sp>
              <p:nvSpPr>
                <p:cNvPr id="52382" name="線"/>
                <p:cNvSpPr/>
                <p:nvPr/>
              </p:nvSpPr>
              <p:spPr>
                <a:xfrm rot="18158372">
                  <a:off x="61170" y="21442"/>
                  <a:ext cx="86198" cy="644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62" h="18468" fill="norm" stroke="1" extrusionOk="0">
                      <a:moveTo>
                        <a:pt x="18627" y="388"/>
                      </a:moveTo>
                      <a:cubicBezTo>
                        <a:pt x="10520" y="-3132"/>
                        <a:pt x="0" y="18468"/>
                        <a:pt x="0" y="18468"/>
                      </a:cubicBezTo>
                      <a:cubicBezTo>
                        <a:pt x="0" y="18468"/>
                        <a:pt x="21600" y="14506"/>
                        <a:pt x="19635" y="2321"/>
                      </a:cubicBezTo>
                    </a:path>
                  </a:pathLst>
                </a:custGeom>
                <a:gradFill flip="none" rotWithShape="1">
                  <a:gsLst>
                    <a:gs pos="36629">
                      <a:srgbClr val="FDFD9B"/>
                    </a:gs>
                    <a:gs pos="43446">
                      <a:srgbClr val="7F7E4E"/>
                    </a:gs>
                    <a:gs pos="52724">
                      <a:srgbClr val="000000"/>
                    </a:gs>
                    <a:gs pos="64720">
                      <a:srgbClr val="7F7E4E"/>
                    </a:gs>
                    <a:gs pos="69011">
                      <a:srgbClr val="FDFD9B"/>
                    </a:gs>
                  </a:gsLst>
                  <a:lin ang="3419999" scaled="0"/>
                </a:gradFill>
                <a:ln w="3175" cap="flat">
                  <a:solidFill>
                    <a:srgbClr val="FDFD9B"/>
                  </a:solidFill>
                  <a:prstDash val="solid"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 algn="l" defTabSz="457200">
                    <a:defRPr sz="900">
                      <a:solidFill>
                        <a:srgbClr val="000000"/>
                      </a:solidFill>
                      <a:latin typeface="ヒラギノ角ゴ Pro W3"/>
                      <a:ea typeface="ヒラギノ角ゴ Pro W3"/>
                      <a:cs typeface="ヒラギノ角ゴ Pro W3"/>
                      <a:sym typeface="ヒラギノ角ゴ Pro W3"/>
                    </a:defRPr>
                  </a:pPr>
                </a:p>
              </p:txBody>
            </p:sp>
          </p:grpSp>
          <p:grpSp>
            <p:nvGrpSpPr>
              <p:cNvPr id="52473" name="グループ"/>
              <p:cNvGrpSpPr/>
              <p:nvPr/>
            </p:nvGrpSpPr>
            <p:grpSpPr>
              <a:xfrm>
                <a:off x="-1588" y="-1588"/>
                <a:ext cx="166169" cy="153534"/>
                <a:chOff x="-1587" y="-1587"/>
                <a:chExt cx="166168" cy="153532"/>
              </a:xfrm>
            </p:grpSpPr>
            <p:pic>
              <p:nvPicPr>
                <p:cNvPr id="5238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86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88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90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92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94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9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39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0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02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04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06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08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10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12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14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16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18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20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22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24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26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28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30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32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2446" name="グループ"/>
                <p:cNvGrpSpPr/>
                <p:nvPr/>
              </p:nvGrpSpPr>
              <p:grpSpPr>
                <a:xfrm rot="8679974">
                  <a:off x="60048" y="59946"/>
                  <a:ext cx="21974" cy="27755"/>
                  <a:chOff x="0" y="0"/>
                  <a:chExt cx="21973" cy="27754"/>
                </a:xfrm>
              </p:grpSpPr>
              <p:sp>
                <p:nvSpPr>
                  <p:cNvPr id="5243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3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3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3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3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3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459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244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4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5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472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246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6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6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7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47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  <p:grpSp>
            <p:nvGrpSpPr>
              <p:cNvPr id="52563" name="グループ"/>
              <p:cNvGrpSpPr/>
              <p:nvPr/>
            </p:nvGrpSpPr>
            <p:grpSpPr>
              <a:xfrm>
                <a:off x="199461" y="62054"/>
                <a:ext cx="166170" cy="153533"/>
                <a:chOff x="-1587" y="-1587"/>
                <a:chExt cx="166168" cy="153532"/>
              </a:xfrm>
            </p:grpSpPr>
            <p:pic>
              <p:nvPicPr>
                <p:cNvPr id="52474" name="線 線" descr="線 線"/>
                <p:cNvPicPr>
                  <a:picLocks noChangeAspect="0"/>
                </p:cNvPicPr>
                <p:nvPr/>
              </p:nvPicPr>
              <p:blipFill>
                <a:blip r:embed="rId49">
                  <a:extLst/>
                </a:blip>
                <a:stretch>
                  <a:fillRect/>
                </a:stretch>
              </p:blipFill>
              <p:spPr>
                <a:xfrm>
                  <a:off x="88931" y="44153"/>
                  <a:ext cx="57475" cy="393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76" name="線 線" descr="線 線"/>
                <p:cNvPicPr>
                  <a:picLocks noChangeAspect="0"/>
                </p:cNvPicPr>
                <p:nvPr/>
              </p:nvPicPr>
              <p:blipFill>
                <a:blip r:embed="rId50">
                  <a:extLst/>
                </a:blip>
                <a:stretch>
                  <a:fillRect/>
                </a:stretch>
              </p:blipFill>
              <p:spPr>
                <a:xfrm>
                  <a:off x="103597" y="89144"/>
                  <a:ext cx="60984" cy="11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78" name="線 線" descr="線 線"/>
                <p:cNvPicPr>
                  <a:picLocks noChangeAspect="0"/>
                </p:cNvPicPr>
                <p:nvPr/>
              </p:nvPicPr>
              <p:blipFill>
                <a:blip r:embed="rId51">
                  <a:extLst/>
                </a:blip>
                <a:stretch>
                  <a:fillRect/>
                </a:stretch>
              </p:blipFill>
              <p:spPr>
                <a:xfrm>
                  <a:off x="95214" y="104514"/>
                  <a:ext cx="34017" cy="4404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80" name="線 線" descr="線 線"/>
                <p:cNvPicPr>
                  <a:picLocks noChangeAspect="0"/>
                </p:cNvPicPr>
                <p:nvPr/>
              </p:nvPicPr>
              <p:blipFill>
                <a:blip r:embed="rId52">
                  <a:extLst/>
                </a:blip>
                <a:stretch>
                  <a:fillRect/>
                </a:stretch>
              </p:blipFill>
              <p:spPr>
                <a:xfrm>
                  <a:off x="47975" y="105912"/>
                  <a:ext cx="26660" cy="4603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82" name="線 線" descr="線 線"/>
                <p:cNvPicPr>
                  <a:picLocks noChangeAspect="0"/>
                </p:cNvPicPr>
                <p:nvPr/>
              </p:nvPicPr>
              <p:blipFill>
                <a:blip r:embed="rId53">
                  <a:extLst/>
                </a:blip>
                <a:stretch>
                  <a:fillRect/>
                </a:stretch>
              </p:blipFill>
              <p:spPr>
                <a:xfrm>
                  <a:off x="70725" y="3646"/>
                  <a:ext cx="8102" cy="6911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84" name="線 線" descr="線 線"/>
                <p:cNvPicPr>
                  <a:picLocks noChangeAspect="0"/>
                </p:cNvPicPr>
                <p:nvPr/>
              </p:nvPicPr>
              <p:blipFill>
                <a:blip r:embed="rId54">
                  <a:extLst/>
                </a:blip>
                <a:stretch>
                  <a:fillRect/>
                </a:stretch>
              </p:blipFill>
              <p:spPr>
                <a:xfrm>
                  <a:off x="100803" y="100322"/>
                  <a:ext cx="43272" cy="3384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86" name="線 線" descr="線 線"/>
                <p:cNvPicPr>
                  <a:picLocks noChangeAspect="0"/>
                </p:cNvPicPr>
                <p:nvPr/>
              </p:nvPicPr>
              <p:blipFill>
                <a:blip r:embed="rId55">
                  <a:extLst/>
                </a:blip>
                <a:stretch>
                  <a:fillRect/>
                </a:stretch>
              </p:blipFill>
              <p:spPr>
                <a:xfrm>
                  <a:off x="84035" y="18302"/>
                  <a:ext cx="21644" cy="5445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88" name="線 線" descr="線 線"/>
                <p:cNvPicPr>
                  <a:picLocks noChangeAspect="0"/>
                </p:cNvPicPr>
                <p:nvPr/>
              </p:nvPicPr>
              <p:blipFill>
                <a:blip r:embed="rId56">
                  <a:extLst/>
                </a:blip>
                <a:stretch>
                  <a:fillRect/>
                </a:stretch>
              </p:blipFill>
              <p:spPr>
                <a:xfrm>
                  <a:off x="100803" y="81453"/>
                  <a:ext cx="52665" cy="527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90" name="線 線" descr="線 線"/>
                <p:cNvPicPr>
                  <a:picLocks noChangeAspect="0"/>
                </p:cNvPicPr>
                <p:nvPr/>
              </p:nvPicPr>
              <p:blipFill>
                <a:blip r:embed="rId57">
                  <a:extLst/>
                </a:blip>
                <a:stretch>
                  <a:fillRect/>
                </a:stretch>
              </p:blipFill>
              <p:spPr>
                <a:xfrm>
                  <a:off x="3447" y="68837"/>
                  <a:ext cx="51727" cy="1366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92" name="線 線" descr="線 線"/>
                <p:cNvPicPr>
                  <a:picLocks noChangeAspect="0"/>
                </p:cNvPicPr>
                <p:nvPr/>
              </p:nvPicPr>
              <p:blipFill>
                <a:blip r:embed="rId58">
                  <a:extLst/>
                </a:blip>
                <a:stretch>
                  <a:fillRect/>
                </a:stretch>
              </p:blipFill>
              <p:spPr>
                <a:xfrm rot="21018430">
                  <a:off x="40347" y="26727"/>
                  <a:ext cx="33483" cy="4596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94" name="線 線" descr="線 線"/>
                <p:cNvPicPr>
                  <a:picLocks noChangeAspect="0"/>
                </p:cNvPicPr>
                <p:nvPr/>
              </p:nvPicPr>
              <p:blipFill>
                <a:blip r:embed="rId59">
                  <a:extLst/>
                </a:blip>
                <a:stretch>
                  <a:fillRect/>
                </a:stretch>
              </p:blipFill>
              <p:spPr>
                <a:xfrm>
                  <a:off x="10177" y="91827"/>
                  <a:ext cx="56260" cy="315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96" name="線 線" descr="線 線"/>
                <p:cNvPicPr>
                  <a:picLocks noChangeAspect="0"/>
                </p:cNvPicPr>
                <p:nvPr/>
              </p:nvPicPr>
              <p:blipFill>
                <a:blip r:embed="rId60">
                  <a:extLst/>
                </a:blip>
                <a:stretch>
                  <a:fillRect/>
                </a:stretch>
              </p:blipFill>
              <p:spPr>
                <a:xfrm>
                  <a:off x="84035" y="112898"/>
                  <a:ext cx="5081" cy="3032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498" name="線 線" descr="線 線"/>
                <p:cNvPicPr>
                  <a:picLocks noChangeAspect="0"/>
                </p:cNvPicPr>
                <p:nvPr/>
              </p:nvPicPr>
              <p:blipFill>
                <a:blip r:embed="rId61">
                  <a:extLst/>
                </a:blip>
                <a:stretch>
                  <a:fillRect/>
                </a:stretch>
              </p:blipFill>
              <p:spPr>
                <a:xfrm>
                  <a:off x="-1588" y="82944"/>
                  <a:ext cx="55149" cy="722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00" name="線 線" descr="線 線"/>
                <p:cNvPicPr>
                  <a:picLocks noChangeAspect="0"/>
                </p:cNvPicPr>
                <p:nvPr/>
              </p:nvPicPr>
              <p:blipFill>
                <a:blip r:embed="rId62">
                  <a:extLst/>
                </a:blip>
                <a:stretch>
                  <a:fillRect/>
                </a:stretch>
              </p:blipFill>
              <p:spPr>
                <a:xfrm>
                  <a:off x="89624" y="19085"/>
                  <a:ext cx="39607" cy="578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02" name="線 線" descr="線 線"/>
                <p:cNvPicPr>
                  <a:picLocks noChangeAspect="0"/>
                </p:cNvPicPr>
                <p:nvPr/>
              </p:nvPicPr>
              <p:blipFill>
                <a:blip r:embed="rId63">
                  <a:extLst/>
                </a:blip>
                <a:stretch>
                  <a:fillRect/>
                </a:stretch>
              </p:blipFill>
              <p:spPr>
                <a:xfrm>
                  <a:off x="96611" y="91939"/>
                  <a:ext cx="59131" cy="263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04" name="線 線" descr="線 線"/>
                <p:cNvPicPr>
                  <a:picLocks noChangeAspect="0"/>
                </p:cNvPicPr>
                <p:nvPr/>
              </p:nvPicPr>
              <p:blipFill>
                <a:blip r:embed="rId64">
                  <a:extLst/>
                </a:blip>
                <a:stretch>
                  <a:fillRect/>
                </a:stretch>
              </p:blipFill>
              <p:spPr>
                <a:xfrm>
                  <a:off x="88227" y="103117"/>
                  <a:ext cx="20517" cy="4802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06" name="線 線" descr="線 線"/>
                <p:cNvPicPr>
                  <a:picLocks noChangeAspect="0"/>
                </p:cNvPicPr>
                <p:nvPr/>
              </p:nvPicPr>
              <p:blipFill>
                <a:blip r:embed="rId65">
                  <a:extLst/>
                </a:blip>
                <a:stretch>
                  <a:fillRect/>
                </a:stretch>
              </p:blipFill>
              <p:spPr>
                <a:xfrm>
                  <a:off x="33077" y="104514"/>
                  <a:ext cx="34572" cy="4257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08" name="線 線" descr="線 線"/>
                <p:cNvPicPr>
                  <a:picLocks noChangeAspect="0"/>
                </p:cNvPicPr>
                <p:nvPr/>
              </p:nvPicPr>
              <p:blipFill>
                <a:blip r:embed="rId66">
                  <a:extLst/>
                </a:blip>
                <a:stretch>
                  <a:fillRect/>
                </a:stretch>
              </p:blipFill>
              <p:spPr>
                <a:xfrm>
                  <a:off x="47626" y="9465"/>
                  <a:ext cx="24215" cy="6189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10" name="線 線" descr="線 線"/>
                <p:cNvPicPr>
                  <a:picLocks noChangeAspect="0"/>
                </p:cNvPicPr>
                <p:nvPr/>
              </p:nvPicPr>
              <p:blipFill>
                <a:blip r:embed="rId67">
                  <a:extLst/>
                </a:blip>
                <a:stretch>
                  <a:fillRect/>
                </a:stretch>
              </p:blipFill>
              <p:spPr>
                <a:xfrm>
                  <a:off x="80782" y="-1588"/>
                  <a:ext cx="12395" cy="7672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12" name="線 線" descr="線 線"/>
                <p:cNvPicPr>
                  <a:picLocks noChangeAspect="0"/>
                </p:cNvPicPr>
                <p:nvPr/>
              </p:nvPicPr>
              <p:blipFill>
                <a:blip r:embed="rId68">
                  <a:extLst/>
                </a:blip>
                <a:stretch>
                  <a:fillRect/>
                </a:stretch>
              </p:blipFill>
              <p:spPr>
                <a:xfrm>
                  <a:off x="96611" y="60729"/>
                  <a:ext cx="49396" cy="2181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14" name="線 線" descr="線 線"/>
                <p:cNvPicPr>
                  <a:picLocks noChangeAspect="0"/>
                </p:cNvPicPr>
                <p:nvPr/>
              </p:nvPicPr>
              <p:blipFill>
                <a:blip r:embed="rId69">
                  <a:extLst/>
                </a:blip>
                <a:stretch>
                  <a:fillRect/>
                </a:stretch>
              </p:blipFill>
              <p:spPr>
                <a:xfrm>
                  <a:off x="-524" y="48499"/>
                  <a:ext cx="56994" cy="2705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16" name="線 線" descr="線 線"/>
                <p:cNvPicPr>
                  <a:picLocks noChangeAspect="0"/>
                </p:cNvPicPr>
                <p:nvPr/>
              </p:nvPicPr>
              <p:blipFill>
                <a:blip r:embed="rId70">
                  <a:extLst/>
                </a:blip>
                <a:stretch>
                  <a:fillRect/>
                </a:stretch>
              </p:blipFill>
              <p:spPr>
                <a:xfrm>
                  <a:off x="26746" y="43033"/>
                  <a:ext cx="36711" cy="3112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18" name="線 線" descr="線 線"/>
                <p:cNvPicPr>
                  <a:picLocks noChangeAspect="0"/>
                </p:cNvPicPr>
                <p:nvPr/>
              </p:nvPicPr>
              <p:blipFill>
                <a:blip r:embed="rId71">
                  <a:extLst/>
                </a:blip>
                <a:stretch>
                  <a:fillRect/>
                </a:stretch>
              </p:blipFill>
              <p:spPr>
                <a:xfrm>
                  <a:off x="15851" y="103117"/>
                  <a:ext cx="42017" cy="2914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20" name="線 線" descr="線 線"/>
                <p:cNvPicPr>
                  <a:picLocks noChangeAspect="0"/>
                </p:cNvPicPr>
                <p:nvPr/>
              </p:nvPicPr>
              <p:blipFill>
                <a:blip r:embed="rId72">
                  <a:extLst/>
                </a:blip>
                <a:stretch>
                  <a:fillRect/>
                </a:stretch>
              </p:blipFill>
              <p:spPr>
                <a:xfrm>
                  <a:off x="67409" y="101092"/>
                  <a:ext cx="14079" cy="4300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522" name="線 線" descr="線 線"/>
                <p:cNvPicPr>
                  <a:picLocks noChangeAspect="0"/>
                </p:cNvPicPr>
                <p:nvPr/>
              </p:nvPicPr>
              <p:blipFill>
                <a:blip r:embed="rId73">
                  <a:extLst/>
                </a:blip>
                <a:stretch>
                  <a:fillRect/>
                </a:stretch>
              </p:blipFill>
              <p:spPr>
                <a:xfrm>
                  <a:off x="653" y="93977"/>
                  <a:ext cx="52908" cy="10411"/>
                </a:xfrm>
                <a:prstGeom prst="rect">
                  <a:avLst/>
                </a:prstGeom>
                <a:effectLst/>
              </p:spPr>
            </p:pic>
            <p:grpSp>
              <p:nvGrpSpPr>
                <p:cNvPr id="52536" name="グループ"/>
                <p:cNvGrpSpPr/>
                <p:nvPr/>
              </p:nvGrpSpPr>
              <p:grpSpPr>
                <a:xfrm rot="8679974">
                  <a:off x="60047" y="59946"/>
                  <a:ext cx="21975" cy="27755"/>
                  <a:chOff x="0" y="0"/>
                  <a:chExt cx="21973" cy="27754"/>
                </a:xfrm>
              </p:grpSpPr>
              <p:sp>
                <p:nvSpPr>
                  <p:cNvPr id="52524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25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26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27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28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29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0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1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2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3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4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5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549" name="グループ"/>
                <p:cNvGrpSpPr/>
                <p:nvPr/>
              </p:nvGrpSpPr>
              <p:grpSpPr>
                <a:xfrm rot="2223292">
                  <a:off x="61445" y="85097"/>
                  <a:ext cx="21974" cy="27755"/>
                  <a:chOff x="0" y="0"/>
                  <a:chExt cx="21973" cy="27754"/>
                </a:xfrm>
              </p:grpSpPr>
              <p:sp>
                <p:nvSpPr>
                  <p:cNvPr id="52537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8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39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0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1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2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3" name="線"/>
                  <p:cNvSpPr/>
                  <p:nvPr/>
                </p:nvSpPr>
                <p:spPr>
                  <a:xfrm rot="21600000">
                    <a:off x="2325" y="11226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4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5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6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7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48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  <p:grpSp>
              <p:nvGrpSpPr>
                <p:cNvPr id="52562" name="グループ"/>
                <p:cNvGrpSpPr/>
                <p:nvPr/>
              </p:nvGrpSpPr>
              <p:grpSpPr>
                <a:xfrm rot="17257500">
                  <a:off x="83802" y="72521"/>
                  <a:ext cx="21974" cy="27755"/>
                  <a:chOff x="0" y="0"/>
                  <a:chExt cx="21973" cy="27754"/>
                </a:xfrm>
              </p:grpSpPr>
              <p:sp>
                <p:nvSpPr>
                  <p:cNvPr id="52550" name="図形"/>
                  <p:cNvSpPr/>
                  <p:nvPr/>
                </p:nvSpPr>
                <p:spPr>
                  <a:xfrm rot="10145484">
                    <a:off x="2194" y="1439"/>
                    <a:ext cx="17585" cy="2487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2096" h="20510" fill="norm" stroke="1" extrusionOk="0">
                        <a:moveTo>
                          <a:pt x="6950" y="20487"/>
                        </a:moveTo>
                        <a:cubicBezTo>
                          <a:pt x="16053" y="19884"/>
                          <a:pt x="11257" y="291"/>
                          <a:pt x="6471" y="3"/>
                        </a:cubicBezTo>
                        <a:cubicBezTo>
                          <a:pt x="1686" y="-285"/>
                          <a:pt x="-5547" y="21315"/>
                          <a:pt x="6950" y="20487"/>
                        </a:cubicBezTo>
                        <a:close/>
                      </a:path>
                    </a:pathLst>
                  </a:custGeom>
                  <a:solidFill>
                    <a:srgbClr val="FDFD9B"/>
                  </a:solidFill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1" name="線"/>
                  <p:cNvSpPr/>
                  <p:nvPr/>
                </p:nvSpPr>
                <p:spPr>
                  <a:xfrm rot="21600000">
                    <a:off x="10016" y="21040"/>
                    <a:ext cx="7421" cy="379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155" fill="norm" stroke="1" extrusionOk="0">
                        <a:moveTo>
                          <a:pt x="0" y="21155"/>
                        </a:moveTo>
                        <a:cubicBezTo>
                          <a:pt x="4307" y="-445"/>
                          <a:pt x="21600" y="0"/>
                          <a:pt x="21600" y="0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2" name="線"/>
                  <p:cNvSpPr/>
                  <p:nvPr/>
                </p:nvSpPr>
                <p:spPr>
                  <a:xfrm rot="21600000">
                    <a:off x="6049" y="19869"/>
                    <a:ext cx="7491" cy="187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2454" fill="norm" stroke="1" extrusionOk="0">
                        <a:moveTo>
                          <a:pt x="0" y="4548"/>
                        </a:moveTo>
                        <a:cubicBezTo>
                          <a:pt x="9127" y="-9146"/>
                          <a:pt x="21600" y="12454"/>
                          <a:pt x="21600" y="1245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3" name="線"/>
                  <p:cNvSpPr/>
                  <p:nvPr/>
                </p:nvSpPr>
                <p:spPr>
                  <a:xfrm rot="21600000">
                    <a:off x="10241" y="17124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4" name="線"/>
                  <p:cNvSpPr/>
                  <p:nvPr/>
                </p:nvSpPr>
                <p:spPr>
                  <a:xfrm rot="21600000">
                    <a:off x="2325" y="15418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5" name="線"/>
                  <p:cNvSpPr/>
                  <p:nvPr/>
                </p:nvSpPr>
                <p:spPr>
                  <a:xfrm rot="21600000">
                    <a:off x="10241" y="12932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6" name="線"/>
                  <p:cNvSpPr/>
                  <p:nvPr/>
                </p:nvSpPr>
                <p:spPr>
                  <a:xfrm rot="21600000">
                    <a:off x="2325" y="11226"/>
                    <a:ext cx="11215" cy="212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7" name="線"/>
                  <p:cNvSpPr/>
                  <p:nvPr/>
                </p:nvSpPr>
                <p:spPr>
                  <a:xfrm rot="21600000">
                    <a:off x="10241" y="8740"/>
                    <a:ext cx="8811" cy="34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7721" fill="norm" stroke="1" extrusionOk="0">
                        <a:moveTo>
                          <a:pt x="0" y="17721"/>
                        </a:moveTo>
                        <a:cubicBezTo>
                          <a:pt x="5240" y="-3879"/>
                          <a:pt x="21600" y="331"/>
                          <a:pt x="21600" y="331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8" name="線"/>
                  <p:cNvSpPr/>
                  <p:nvPr/>
                </p:nvSpPr>
                <p:spPr>
                  <a:xfrm rot="21600000">
                    <a:off x="2325" y="8431"/>
                    <a:ext cx="11215" cy="21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0889" fill="norm" stroke="1" extrusionOk="0">
                        <a:moveTo>
                          <a:pt x="0" y="6932"/>
                        </a:moveTo>
                        <a:cubicBezTo>
                          <a:pt x="8483" y="-10711"/>
                          <a:pt x="21600" y="10889"/>
                          <a:pt x="21600" y="10889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59" name="線"/>
                  <p:cNvSpPr/>
                  <p:nvPr/>
                </p:nvSpPr>
                <p:spPr>
                  <a:xfrm rot="21600000">
                    <a:off x="7822" y="5851"/>
                    <a:ext cx="11793" cy="24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1797" fill="norm" stroke="1" extrusionOk="0">
                        <a:moveTo>
                          <a:pt x="0" y="11797"/>
                        </a:moveTo>
                        <a:cubicBezTo>
                          <a:pt x="7114" y="-9803"/>
                          <a:pt x="21600" y="4866"/>
                          <a:pt x="21600" y="4866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60" name="線"/>
                  <p:cNvSpPr/>
                  <p:nvPr/>
                </p:nvSpPr>
                <p:spPr>
                  <a:xfrm rot="21600000">
                    <a:off x="1548" y="4583"/>
                    <a:ext cx="13069" cy="205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9959" fill="norm" stroke="1" extrusionOk="0">
                        <a:moveTo>
                          <a:pt x="0" y="9959"/>
                        </a:moveTo>
                        <a:cubicBezTo>
                          <a:pt x="7835" y="-11641"/>
                          <a:pt x="21600" y="8623"/>
                          <a:pt x="21600" y="8623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  <p:sp>
                <p:nvSpPr>
                  <p:cNvPr id="52561" name="線"/>
                  <p:cNvSpPr/>
                  <p:nvPr/>
                </p:nvSpPr>
                <p:spPr>
                  <a:xfrm rot="21600000">
                    <a:off x="7447" y="2554"/>
                    <a:ext cx="9756" cy="262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13965" fill="norm" stroke="1" extrusionOk="0">
                        <a:moveTo>
                          <a:pt x="0" y="13965"/>
                        </a:moveTo>
                        <a:cubicBezTo>
                          <a:pt x="6363" y="-7635"/>
                          <a:pt x="21600" y="2264"/>
                          <a:pt x="21600" y="2264"/>
                        </a:cubicBezTo>
                      </a:path>
                    </a:pathLst>
                  </a:custGeom>
                  <a:noFill/>
                  <a:ln w="3175" cap="flat">
                    <a:solidFill>
                      <a:srgbClr val="000000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/>
                  <a:p>
                    <a:pPr algn="l" defTabSz="457200">
                      <a:defRPr sz="900">
                        <a:solidFill>
                          <a:srgbClr val="000000"/>
                        </a:solidFill>
                        <a:latin typeface="ヒラギノ角ゴ Pro W3"/>
                        <a:ea typeface="ヒラギノ角ゴ Pro W3"/>
                        <a:cs typeface="ヒラギノ角ゴ Pro W3"/>
                        <a:sym typeface="ヒラギノ角ゴ Pro W3"/>
                      </a:defRPr>
                    </a:pPr>
                  </a:p>
                </p:txBody>
              </p:sp>
            </p:grpSp>
          </p:grpSp>
        </p:grpSp>
      </p:grpSp>
      <p:grpSp>
        <p:nvGrpSpPr>
          <p:cNvPr id="52575" name="グループ"/>
          <p:cNvGrpSpPr/>
          <p:nvPr/>
        </p:nvGrpSpPr>
        <p:grpSpPr>
          <a:xfrm>
            <a:off x="11087220" y="10588203"/>
            <a:ext cx="1946649" cy="2736161"/>
            <a:chOff x="-28094" y="-14993"/>
            <a:chExt cx="1946648" cy="2736160"/>
          </a:xfrm>
        </p:grpSpPr>
        <p:grpSp>
          <p:nvGrpSpPr>
            <p:cNvPr id="52568" name="図形"/>
            <p:cNvGrpSpPr/>
            <p:nvPr/>
          </p:nvGrpSpPr>
          <p:grpSpPr>
            <a:xfrm>
              <a:off x="-8331" y="-14994"/>
              <a:ext cx="1808761" cy="1733596"/>
              <a:chOff x="0" y="0"/>
              <a:chExt cx="1808760" cy="1733595"/>
            </a:xfrm>
          </p:grpSpPr>
          <p:sp>
            <p:nvSpPr>
              <p:cNvPr id="52567" name="図形"/>
              <p:cNvSpPr/>
              <p:nvPr/>
            </p:nvSpPr>
            <p:spPr>
              <a:xfrm>
                <a:off x="63342" y="14993"/>
                <a:ext cx="1730975" cy="16991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2566" name="図形 図形" descr="図形 図形"/>
              <p:cNvPicPr>
                <a:picLocks noChangeAspect="0"/>
              </p:cNvPicPr>
              <p:nvPr/>
            </p:nvPicPr>
            <p:blipFill>
              <a:blip r:embed="rId79">
                <a:extLst/>
              </a:blip>
              <a:stretch>
                <a:fillRect/>
              </a:stretch>
            </p:blipFill>
            <p:spPr>
              <a:xfrm>
                <a:off x="0" y="-1"/>
                <a:ext cx="1808761" cy="17335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571" name="図形"/>
            <p:cNvGrpSpPr/>
            <p:nvPr/>
          </p:nvGrpSpPr>
          <p:grpSpPr>
            <a:xfrm rot="17281956">
              <a:off x="486658" y="1140153"/>
              <a:ext cx="917144" cy="1748632"/>
              <a:chOff x="0" y="0"/>
              <a:chExt cx="917142" cy="1748631"/>
            </a:xfrm>
          </p:grpSpPr>
          <p:sp>
            <p:nvSpPr>
              <p:cNvPr id="52570" name="図形"/>
              <p:cNvSpPr/>
              <p:nvPr/>
            </p:nvSpPr>
            <p:spPr>
              <a:xfrm>
                <a:off x="20704" y="22805"/>
                <a:ext cx="877389" cy="1694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0" y="0"/>
                    </a:moveTo>
                    <a:cubicBezTo>
                      <a:pt x="4894" y="432"/>
                      <a:pt x="9112" y="1271"/>
                      <a:pt x="12612" y="2618"/>
                    </a:cubicBezTo>
                    <a:cubicBezTo>
                      <a:pt x="14396" y="3305"/>
                      <a:pt x="16049" y="4138"/>
                      <a:pt x="16937" y="5266"/>
                    </a:cubicBezTo>
                    <a:cubicBezTo>
                      <a:pt x="17822" y="6390"/>
                      <a:pt x="17719" y="7709"/>
                      <a:pt x="18415" y="9030"/>
                    </a:cubicBezTo>
                    <a:cubicBezTo>
                      <a:pt x="19105" y="10339"/>
                      <a:pt x="20556" y="11417"/>
                      <a:pt x="21079" y="12593"/>
                    </a:cubicBezTo>
                    <a:cubicBezTo>
                      <a:pt x="21600" y="13765"/>
                      <a:pt x="21295" y="14918"/>
                      <a:pt x="20830" y="15990"/>
                    </a:cubicBezTo>
                    <a:cubicBezTo>
                      <a:pt x="19925" y="18081"/>
                      <a:pt x="18299" y="19934"/>
                      <a:pt x="15925" y="21600"/>
                    </a:cubicBezTo>
                    <a:cubicBezTo>
                      <a:pt x="11182" y="18443"/>
                      <a:pt x="7389" y="14925"/>
                      <a:pt x="4676" y="11167"/>
                    </a:cubicBezTo>
                    <a:cubicBezTo>
                      <a:pt x="2089" y="7583"/>
                      <a:pt x="514" y="3822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52569" name="図形 図形" descr="図形 図形"/>
              <p:cNvPicPr>
                <a:picLocks noChangeAspect="0"/>
              </p:cNvPicPr>
              <p:nvPr/>
            </p:nvPicPr>
            <p:blipFill>
              <a:blip r:embed="rId80">
                <a:extLst/>
              </a:blip>
              <a:stretch>
                <a:fillRect/>
              </a:stretch>
            </p:blipFill>
            <p:spPr>
              <a:xfrm>
                <a:off x="0" y="-1"/>
                <a:ext cx="917143" cy="1748633"/>
              </a:xfrm>
              <a:prstGeom prst="rect">
                <a:avLst/>
              </a:prstGeom>
              <a:effectLst/>
            </p:spPr>
          </p:pic>
        </p:grpSp>
        <p:sp>
          <p:nvSpPr>
            <p:cNvPr id="52572" name="円形"/>
            <p:cNvSpPr/>
            <p:nvPr/>
          </p:nvSpPr>
          <p:spPr>
            <a:xfrm>
              <a:off x="530850" y="1803161"/>
              <a:ext cx="95228" cy="9522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52573" name="円形"/>
            <p:cNvSpPr/>
            <p:nvPr/>
          </p:nvSpPr>
          <p:spPr>
            <a:xfrm>
              <a:off x="1146780" y="1803161"/>
              <a:ext cx="95229" cy="9522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52654" name="接続の線" descr="接続の線"/>
            <p:cNvPicPr>
              <a:picLocks noChangeAspect="0"/>
            </p:cNvPicPr>
            <p:nvPr/>
          </p:nvPicPr>
          <p:blipFill>
            <a:blip r:embed="rId81">
              <a:extLst/>
            </a:blip>
            <a:stretch>
              <a:fillRect/>
            </a:stretch>
          </p:blipFill>
          <p:spPr>
            <a:xfrm>
              <a:off x="765971" y="2023938"/>
              <a:ext cx="272389" cy="41919"/>
            </a:xfrm>
            <a:prstGeom prst="rect">
              <a:avLst/>
            </a:prstGeom>
            <a:effectLst/>
          </p:spPr>
        </p:pic>
      </p:grpSp>
      <p:pic>
        <p:nvPicPr>
          <p:cNvPr id="52576" name="線 線" descr="線 線"/>
          <p:cNvPicPr>
            <a:picLocks noChangeAspect="0"/>
          </p:cNvPicPr>
          <p:nvPr/>
        </p:nvPicPr>
        <p:blipFill>
          <a:blip r:embed="rId82">
            <a:extLst/>
          </a:blip>
          <a:stretch>
            <a:fillRect/>
          </a:stretch>
        </p:blipFill>
        <p:spPr>
          <a:xfrm>
            <a:off x="9106300" y="9882441"/>
            <a:ext cx="2869883" cy="228601"/>
          </a:xfrm>
          <a:prstGeom prst="rect">
            <a:avLst/>
          </a:prstGeom>
        </p:spPr>
      </p:pic>
      <p:pic>
        <p:nvPicPr>
          <p:cNvPr id="52578" name="線 線" descr="線 線"/>
          <p:cNvPicPr>
            <a:picLocks noChangeAspect="0"/>
          </p:cNvPicPr>
          <p:nvPr/>
        </p:nvPicPr>
        <p:blipFill>
          <a:blip r:embed="rId83">
            <a:extLst/>
          </a:blip>
          <a:stretch>
            <a:fillRect/>
          </a:stretch>
        </p:blipFill>
        <p:spPr>
          <a:xfrm rot="20712559">
            <a:off x="18977508" y="5508564"/>
            <a:ext cx="2877658" cy="228601"/>
          </a:xfrm>
          <a:prstGeom prst="rect">
            <a:avLst/>
          </a:prstGeom>
        </p:spPr>
      </p:pic>
      <p:pic>
        <p:nvPicPr>
          <p:cNvPr id="52580" name="線 線" descr="線 線"/>
          <p:cNvPicPr>
            <a:picLocks noChangeAspect="0"/>
          </p:cNvPicPr>
          <p:nvPr/>
        </p:nvPicPr>
        <p:blipFill>
          <a:blip r:embed="rId84">
            <a:extLst/>
          </a:blip>
          <a:stretch>
            <a:fillRect/>
          </a:stretch>
        </p:blipFill>
        <p:spPr>
          <a:xfrm>
            <a:off x="11707331" y="6169246"/>
            <a:ext cx="2782373" cy="228601"/>
          </a:xfrm>
          <a:prstGeom prst="rect">
            <a:avLst/>
          </a:prstGeom>
        </p:spPr>
      </p:pic>
      <p:pic>
        <p:nvPicPr>
          <p:cNvPr id="52582" name="線 線" descr="線 線"/>
          <p:cNvPicPr>
            <a:picLocks noChangeAspect="0"/>
          </p:cNvPicPr>
          <p:nvPr/>
        </p:nvPicPr>
        <p:blipFill>
          <a:blip r:embed="rId85">
            <a:extLst/>
          </a:blip>
          <a:stretch>
            <a:fillRect/>
          </a:stretch>
        </p:blipFill>
        <p:spPr>
          <a:xfrm rot="322493">
            <a:off x="16458142" y="6289736"/>
            <a:ext cx="2801193" cy="228601"/>
          </a:xfrm>
          <a:prstGeom prst="rect">
            <a:avLst/>
          </a:prstGeom>
        </p:spPr>
      </p:pic>
      <p:pic>
        <p:nvPicPr>
          <p:cNvPr id="52584" name="線 線" descr="線 線"/>
          <p:cNvPicPr>
            <a:picLocks noChangeAspect="0"/>
          </p:cNvPicPr>
          <p:nvPr/>
        </p:nvPicPr>
        <p:blipFill>
          <a:blip r:embed="rId82">
            <a:extLst/>
          </a:blip>
          <a:stretch>
            <a:fillRect/>
          </a:stretch>
        </p:blipFill>
        <p:spPr>
          <a:xfrm>
            <a:off x="3863988" y="8499542"/>
            <a:ext cx="2869883" cy="228601"/>
          </a:xfrm>
          <a:prstGeom prst="rect">
            <a:avLst/>
          </a:prstGeom>
        </p:spPr>
      </p:pic>
      <p:pic>
        <p:nvPicPr>
          <p:cNvPr id="52586" name="線 線" descr="線 線"/>
          <p:cNvPicPr>
            <a:picLocks noChangeAspect="0"/>
          </p:cNvPicPr>
          <p:nvPr/>
        </p:nvPicPr>
        <p:blipFill>
          <a:blip r:embed="rId86">
            <a:extLst/>
          </a:blip>
          <a:stretch>
            <a:fillRect/>
          </a:stretch>
        </p:blipFill>
        <p:spPr>
          <a:xfrm rot="21141755">
            <a:off x="19018527" y="4098319"/>
            <a:ext cx="2893523" cy="228601"/>
          </a:xfrm>
          <a:prstGeom prst="rect">
            <a:avLst/>
          </a:prstGeom>
        </p:spPr>
      </p:pic>
      <p:pic>
        <p:nvPicPr>
          <p:cNvPr id="52588" name="線 線" descr="線 線"/>
          <p:cNvPicPr>
            <a:picLocks noChangeAspect="0"/>
          </p:cNvPicPr>
          <p:nvPr/>
        </p:nvPicPr>
        <p:blipFill>
          <a:blip r:embed="rId87">
            <a:extLst/>
          </a:blip>
          <a:stretch>
            <a:fillRect/>
          </a:stretch>
        </p:blipFill>
        <p:spPr>
          <a:xfrm>
            <a:off x="19037777" y="7065849"/>
            <a:ext cx="2789881" cy="228601"/>
          </a:xfrm>
          <a:prstGeom prst="rect">
            <a:avLst/>
          </a:prstGeom>
        </p:spPr>
      </p:pic>
      <p:pic>
        <p:nvPicPr>
          <p:cNvPr id="52590" name="線 線" descr="線 線"/>
          <p:cNvPicPr>
            <a:picLocks noChangeAspect="0"/>
          </p:cNvPicPr>
          <p:nvPr/>
        </p:nvPicPr>
        <p:blipFill>
          <a:blip r:embed="rId87">
            <a:extLst/>
          </a:blip>
          <a:stretch>
            <a:fillRect/>
          </a:stretch>
        </p:blipFill>
        <p:spPr>
          <a:xfrm>
            <a:off x="16419031" y="9887696"/>
            <a:ext cx="2789882" cy="228601"/>
          </a:xfrm>
          <a:prstGeom prst="rect">
            <a:avLst/>
          </a:prstGeom>
        </p:spPr>
      </p:pic>
      <p:pic>
        <p:nvPicPr>
          <p:cNvPr id="52592" name="線 線" descr="線 線"/>
          <p:cNvPicPr>
            <a:picLocks noChangeAspect="0"/>
          </p:cNvPicPr>
          <p:nvPr/>
        </p:nvPicPr>
        <p:blipFill>
          <a:blip r:embed="rId88">
            <a:extLst/>
          </a:blip>
          <a:stretch>
            <a:fillRect/>
          </a:stretch>
        </p:blipFill>
        <p:spPr>
          <a:xfrm rot="21238277">
            <a:off x="11692679" y="8356758"/>
            <a:ext cx="2811677" cy="228601"/>
          </a:xfrm>
          <a:prstGeom prst="rect">
            <a:avLst/>
          </a:prstGeom>
        </p:spPr>
      </p:pic>
      <p:pic>
        <p:nvPicPr>
          <p:cNvPr id="52594" name="線 線" descr="線 線"/>
          <p:cNvPicPr>
            <a:picLocks noChangeAspect="0"/>
          </p:cNvPicPr>
          <p:nvPr/>
        </p:nvPicPr>
        <p:blipFill>
          <a:blip r:embed="rId89">
            <a:extLst/>
          </a:blip>
          <a:stretch>
            <a:fillRect/>
          </a:stretch>
        </p:blipFill>
        <p:spPr>
          <a:xfrm rot="996422">
            <a:off x="9114480" y="8560704"/>
            <a:ext cx="2874819" cy="228601"/>
          </a:xfrm>
          <a:prstGeom prst="rect">
            <a:avLst/>
          </a:prstGeom>
        </p:spPr>
      </p:pic>
      <p:pic>
        <p:nvPicPr>
          <p:cNvPr id="52596" name="線 線" descr="線 線"/>
          <p:cNvPicPr>
            <a:picLocks noChangeAspect="0"/>
          </p:cNvPicPr>
          <p:nvPr/>
        </p:nvPicPr>
        <p:blipFill>
          <a:blip r:embed="rId90">
            <a:extLst/>
          </a:blip>
          <a:stretch>
            <a:fillRect/>
          </a:stretch>
        </p:blipFill>
        <p:spPr>
          <a:xfrm rot="20948870">
            <a:off x="3839085" y="5542636"/>
            <a:ext cx="3013666" cy="228601"/>
          </a:xfrm>
          <a:prstGeom prst="rect">
            <a:avLst/>
          </a:prstGeom>
        </p:spPr>
      </p:pic>
      <p:pic>
        <p:nvPicPr>
          <p:cNvPr id="52598" name="線 線" descr="線 線"/>
          <p:cNvPicPr>
            <a:picLocks noChangeAspect="0"/>
          </p:cNvPicPr>
          <p:nvPr/>
        </p:nvPicPr>
        <p:blipFill>
          <a:blip r:embed="rId91">
            <a:extLst/>
          </a:blip>
          <a:stretch>
            <a:fillRect/>
          </a:stretch>
        </p:blipFill>
        <p:spPr>
          <a:xfrm rot="20924196">
            <a:off x="14273812" y="9662504"/>
            <a:ext cx="2419098" cy="228601"/>
          </a:xfrm>
          <a:prstGeom prst="rect">
            <a:avLst/>
          </a:prstGeom>
        </p:spPr>
      </p:pic>
      <p:pic>
        <p:nvPicPr>
          <p:cNvPr id="52600" name="線 線" descr="線 線"/>
          <p:cNvPicPr>
            <a:picLocks noChangeAspect="0"/>
          </p:cNvPicPr>
          <p:nvPr/>
        </p:nvPicPr>
        <p:blipFill>
          <a:blip r:embed="rId92">
            <a:extLst/>
          </a:blip>
          <a:stretch>
            <a:fillRect/>
          </a:stretch>
        </p:blipFill>
        <p:spPr>
          <a:xfrm rot="21157509">
            <a:off x="14285948" y="5542636"/>
            <a:ext cx="2394828" cy="228601"/>
          </a:xfrm>
          <a:prstGeom prst="rect">
            <a:avLst/>
          </a:prstGeom>
        </p:spPr>
      </p:pic>
      <p:pic>
        <p:nvPicPr>
          <p:cNvPr id="52602" name="線 線" descr="線 線"/>
          <p:cNvPicPr>
            <a:picLocks noChangeAspect="0"/>
          </p:cNvPicPr>
          <p:nvPr/>
        </p:nvPicPr>
        <p:blipFill>
          <a:blip r:embed="rId93">
            <a:extLst/>
          </a:blip>
          <a:stretch>
            <a:fillRect/>
          </a:stretch>
        </p:blipFill>
        <p:spPr>
          <a:xfrm rot="21407183">
            <a:off x="18948635" y="8838907"/>
            <a:ext cx="2968167" cy="228601"/>
          </a:xfrm>
          <a:prstGeom prst="rect">
            <a:avLst/>
          </a:prstGeom>
        </p:spPr>
      </p:pic>
      <p:pic>
        <p:nvPicPr>
          <p:cNvPr id="52604" name="線 線" descr="線 線"/>
          <p:cNvPicPr>
            <a:picLocks noChangeAspect="0"/>
          </p:cNvPicPr>
          <p:nvPr/>
        </p:nvPicPr>
        <p:blipFill>
          <a:blip r:embed="rId94">
            <a:extLst/>
          </a:blip>
          <a:stretch>
            <a:fillRect/>
          </a:stretch>
        </p:blipFill>
        <p:spPr>
          <a:xfrm rot="673770">
            <a:off x="3838211" y="6670754"/>
            <a:ext cx="2921437" cy="228601"/>
          </a:xfrm>
          <a:prstGeom prst="rect">
            <a:avLst/>
          </a:prstGeom>
        </p:spPr>
      </p:pic>
      <p:pic>
        <p:nvPicPr>
          <p:cNvPr id="52606" name="線 線" descr="線 線"/>
          <p:cNvPicPr>
            <a:picLocks noChangeAspect="0"/>
          </p:cNvPicPr>
          <p:nvPr/>
        </p:nvPicPr>
        <p:blipFill>
          <a:blip r:embed="rId95">
            <a:extLst/>
          </a:blip>
          <a:stretch>
            <a:fillRect/>
          </a:stretch>
        </p:blipFill>
        <p:spPr>
          <a:xfrm>
            <a:off x="6507614" y="7410932"/>
            <a:ext cx="2782374" cy="228601"/>
          </a:xfrm>
          <a:prstGeom prst="rect">
            <a:avLst/>
          </a:prstGeom>
        </p:spPr>
      </p:pic>
      <p:pic>
        <p:nvPicPr>
          <p:cNvPr id="52608" name="線 図形" descr="線 図形"/>
          <p:cNvPicPr>
            <a:picLocks noChangeAspect="0"/>
          </p:cNvPicPr>
          <p:nvPr/>
        </p:nvPicPr>
        <p:blipFill>
          <a:blip r:embed="rId96">
            <a:extLst/>
          </a:blip>
          <a:stretch>
            <a:fillRect/>
          </a:stretch>
        </p:blipFill>
        <p:spPr>
          <a:xfrm rot="21313403">
            <a:off x="6489007" y="5042622"/>
            <a:ext cx="8039641" cy="613128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09" name="線 図形" descr="線 図形"/>
          <p:cNvPicPr>
            <a:picLocks noChangeAspect="0"/>
          </p:cNvPicPr>
          <p:nvPr/>
        </p:nvPicPr>
        <p:blipFill>
          <a:blip r:embed="rId97">
            <a:extLst/>
          </a:blip>
          <a:stretch>
            <a:fillRect/>
          </a:stretch>
        </p:blipFill>
        <p:spPr>
          <a:xfrm rot="690093">
            <a:off x="14234173" y="7143682"/>
            <a:ext cx="7728394" cy="676817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10" name="線 図形" descr="線 図形"/>
          <p:cNvPicPr>
            <a:picLocks noChangeAspect="0"/>
          </p:cNvPicPr>
          <p:nvPr/>
        </p:nvPicPr>
        <p:blipFill>
          <a:blip r:embed="rId98">
            <a:extLst/>
          </a:blip>
          <a:stretch>
            <a:fillRect/>
          </a:stretch>
        </p:blipFill>
        <p:spPr>
          <a:xfrm rot="21195568">
            <a:off x="3834082" y="9387992"/>
            <a:ext cx="5468013" cy="573643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11" name="線 線" descr="線 線"/>
          <p:cNvPicPr>
            <a:picLocks noChangeAspect="0"/>
          </p:cNvPicPr>
          <p:nvPr/>
        </p:nvPicPr>
        <p:blipFill>
          <a:blip r:embed="rId99">
            <a:extLst/>
          </a:blip>
          <a:stretch>
            <a:fillRect/>
          </a:stretch>
        </p:blipFill>
        <p:spPr>
          <a:xfrm rot="572322">
            <a:off x="6489714" y="6608984"/>
            <a:ext cx="2818177" cy="228601"/>
          </a:xfrm>
          <a:prstGeom prst="rect">
            <a:avLst/>
          </a:prstGeom>
        </p:spPr>
      </p:pic>
      <p:pic>
        <p:nvPicPr>
          <p:cNvPr id="52613" name="線 図形" descr="線 図形"/>
          <p:cNvPicPr>
            <a:picLocks noChangeAspect="0"/>
          </p:cNvPicPr>
          <p:nvPr/>
        </p:nvPicPr>
        <p:blipFill>
          <a:blip r:embed="rId100">
            <a:extLst/>
          </a:blip>
          <a:stretch>
            <a:fillRect/>
          </a:stretch>
        </p:blipFill>
        <p:spPr>
          <a:xfrm rot="896166">
            <a:off x="9042769" y="6516073"/>
            <a:ext cx="5625005" cy="586339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14" name="線 線" descr="線 線"/>
          <p:cNvPicPr>
            <a:picLocks noChangeAspect="0"/>
          </p:cNvPicPr>
          <p:nvPr/>
        </p:nvPicPr>
        <p:blipFill>
          <a:blip r:embed="rId101">
            <a:extLst/>
          </a:blip>
          <a:stretch>
            <a:fillRect/>
          </a:stretch>
        </p:blipFill>
        <p:spPr>
          <a:xfrm rot="21417623">
            <a:off x="3947325" y="3986841"/>
            <a:ext cx="2703209" cy="228601"/>
          </a:xfrm>
          <a:prstGeom prst="rect">
            <a:avLst/>
          </a:prstGeom>
        </p:spPr>
      </p:pic>
      <p:pic>
        <p:nvPicPr>
          <p:cNvPr id="52616" name="線 線" descr="線 線"/>
          <p:cNvPicPr>
            <a:picLocks noChangeAspect="0"/>
          </p:cNvPicPr>
          <p:nvPr/>
        </p:nvPicPr>
        <p:blipFill>
          <a:blip r:embed="rId102">
            <a:extLst/>
          </a:blip>
          <a:stretch>
            <a:fillRect/>
          </a:stretch>
        </p:blipFill>
        <p:spPr>
          <a:xfrm rot="348946">
            <a:off x="11827268" y="3854175"/>
            <a:ext cx="2669237" cy="228601"/>
          </a:xfrm>
          <a:prstGeom prst="rect">
            <a:avLst/>
          </a:prstGeom>
        </p:spPr>
      </p:pic>
      <p:pic>
        <p:nvPicPr>
          <p:cNvPr id="52618" name="線 線" descr="線 線"/>
          <p:cNvPicPr>
            <a:picLocks noChangeAspect="0"/>
          </p:cNvPicPr>
          <p:nvPr/>
        </p:nvPicPr>
        <p:blipFill>
          <a:blip r:embed="rId103">
            <a:extLst/>
          </a:blip>
          <a:stretch>
            <a:fillRect/>
          </a:stretch>
        </p:blipFill>
        <p:spPr>
          <a:xfrm>
            <a:off x="9106300" y="7727088"/>
            <a:ext cx="2909112" cy="228601"/>
          </a:xfrm>
          <a:prstGeom prst="rect">
            <a:avLst/>
          </a:prstGeom>
        </p:spPr>
      </p:pic>
      <p:pic>
        <p:nvPicPr>
          <p:cNvPr id="52620" name="線 線" descr="線 線"/>
          <p:cNvPicPr>
            <a:picLocks noChangeAspect="0"/>
          </p:cNvPicPr>
          <p:nvPr/>
        </p:nvPicPr>
        <p:blipFill>
          <a:blip r:embed="rId103">
            <a:extLst/>
          </a:blip>
          <a:stretch>
            <a:fillRect/>
          </a:stretch>
        </p:blipFill>
        <p:spPr>
          <a:xfrm>
            <a:off x="11707331" y="9398572"/>
            <a:ext cx="2909112" cy="228601"/>
          </a:xfrm>
          <a:prstGeom prst="rect">
            <a:avLst/>
          </a:prstGeom>
        </p:spPr>
      </p:pic>
      <p:pic>
        <p:nvPicPr>
          <p:cNvPr id="52622" name="線 図形" descr="線 図形"/>
          <p:cNvPicPr>
            <a:picLocks noChangeAspect="0"/>
          </p:cNvPicPr>
          <p:nvPr/>
        </p:nvPicPr>
        <p:blipFill>
          <a:blip r:embed="rId104">
            <a:extLst/>
          </a:blip>
          <a:stretch>
            <a:fillRect/>
          </a:stretch>
        </p:blipFill>
        <p:spPr>
          <a:xfrm rot="407913">
            <a:off x="14283720" y="4441518"/>
            <a:ext cx="5017669" cy="603307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23" name="線 線" descr="線 線"/>
          <p:cNvPicPr>
            <a:picLocks noChangeAspect="0"/>
          </p:cNvPicPr>
          <p:nvPr/>
        </p:nvPicPr>
        <p:blipFill>
          <a:blip r:embed="rId105">
            <a:extLst/>
          </a:blip>
          <a:stretch>
            <a:fillRect/>
          </a:stretch>
        </p:blipFill>
        <p:spPr>
          <a:xfrm rot="21134123">
            <a:off x="16264278" y="3854175"/>
            <a:ext cx="3002116" cy="228601"/>
          </a:xfrm>
          <a:prstGeom prst="rect">
            <a:avLst/>
          </a:prstGeom>
        </p:spPr>
      </p:pic>
      <p:pic>
        <p:nvPicPr>
          <p:cNvPr id="52625" name="線 図形" descr="線 図形"/>
          <p:cNvPicPr>
            <a:picLocks noChangeAspect="0"/>
          </p:cNvPicPr>
          <p:nvPr/>
        </p:nvPicPr>
        <p:blipFill>
          <a:blip r:embed="rId106">
            <a:extLst/>
          </a:blip>
          <a:stretch>
            <a:fillRect/>
          </a:stretch>
        </p:blipFill>
        <p:spPr>
          <a:xfrm rot="21316298">
            <a:off x="14226189" y="8164560"/>
            <a:ext cx="5041232" cy="623601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26" name="線 線" descr="線 線"/>
          <p:cNvPicPr>
            <a:picLocks noChangeAspect="0"/>
          </p:cNvPicPr>
          <p:nvPr/>
        </p:nvPicPr>
        <p:blipFill>
          <a:blip r:embed="rId107">
            <a:extLst/>
          </a:blip>
          <a:stretch>
            <a:fillRect/>
          </a:stretch>
        </p:blipFill>
        <p:spPr>
          <a:xfrm rot="637866">
            <a:off x="9084169" y="4046540"/>
            <a:ext cx="2867948" cy="228601"/>
          </a:xfrm>
          <a:prstGeom prst="rect">
            <a:avLst/>
          </a:prstGeom>
        </p:spPr>
      </p:pic>
      <p:pic>
        <p:nvPicPr>
          <p:cNvPr id="52628" name="線 図形" descr="線 図形"/>
          <p:cNvPicPr>
            <a:picLocks noChangeAspect="0"/>
          </p:cNvPicPr>
          <p:nvPr/>
        </p:nvPicPr>
        <p:blipFill>
          <a:blip r:embed="rId108">
            <a:extLst/>
          </a:blip>
          <a:stretch>
            <a:fillRect/>
          </a:stretch>
        </p:blipFill>
        <p:spPr>
          <a:xfrm rot="21195568">
            <a:off x="3878850" y="4383340"/>
            <a:ext cx="5468013" cy="573643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  <p:pic>
        <p:nvPicPr>
          <p:cNvPr id="52629" name="線 線" descr="線 線"/>
          <p:cNvPicPr>
            <a:picLocks noChangeAspect="0"/>
          </p:cNvPicPr>
          <p:nvPr/>
        </p:nvPicPr>
        <p:blipFill>
          <a:blip r:embed="rId89">
            <a:extLst/>
          </a:blip>
          <a:stretch>
            <a:fillRect/>
          </a:stretch>
        </p:blipFill>
        <p:spPr>
          <a:xfrm rot="996422">
            <a:off x="18976089" y="9783540"/>
            <a:ext cx="2874819" cy="228601"/>
          </a:xfrm>
          <a:prstGeom prst="rect">
            <a:avLst/>
          </a:prstGeom>
        </p:spPr>
      </p:pic>
      <p:sp>
        <p:nvSpPr>
          <p:cNvPr id="52631" name="おかずに なった"/>
          <p:cNvSpPr txBox="1"/>
          <p:nvPr/>
        </p:nvSpPr>
        <p:spPr>
          <a:xfrm>
            <a:off x="4367090" y="12334585"/>
            <a:ext cx="4439515" cy="727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おかずに なった</a:t>
            </a:r>
          </a:p>
        </p:txBody>
      </p:sp>
      <p:sp>
        <p:nvSpPr>
          <p:cNvPr id="52632" name="おかずに なった"/>
          <p:cNvSpPr txBox="1"/>
          <p:nvPr/>
        </p:nvSpPr>
        <p:spPr>
          <a:xfrm>
            <a:off x="16407841" y="12291384"/>
            <a:ext cx="4439514" cy="727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おかずに なった</a:t>
            </a:r>
          </a:p>
        </p:txBody>
      </p:sp>
      <p:sp>
        <p:nvSpPr>
          <p:cNvPr id="52633" name="コールアウト"/>
          <p:cNvSpPr/>
          <p:nvPr/>
        </p:nvSpPr>
        <p:spPr>
          <a:xfrm>
            <a:off x="13069706" y="12357919"/>
            <a:ext cx="2164954" cy="7866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799" y="0"/>
                </a:moveTo>
                <a:cubicBezTo>
                  <a:pt x="5833" y="0"/>
                  <a:pt x="5023" y="1738"/>
                  <a:pt x="4736" y="4130"/>
                </a:cubicBezTo>
                <a:lnTo>
                  <a:pt x="0" y="7705"/>
                </a:lnTo>
                <a:lnTo>
                  <a:pt x="4617" y="11192"/>
                </a:lnTo>
                <a:lnTo>
                  <a:pt x="4617" y="15595"/>
                </a:lnTo>
                <a:cubicBezTo>
                  <a:pt x="4617" y="18910"/>
                  <a:pt x="5594" y="21600"/>
                  <a:pt x="6799" y="21600"/>
                </a:cubicBezTo>
                <a:lnTo>
                  <a:pt x="19418" y="21600"/>
                </a:lnTo>
                <a:cubicBezTo>
                  <a:pt x="20623" y="21600"/>
                  <a:pt x="21600" y="18910"/>
                  <a:pt x="21600" y="15595"/>
                </a:cubicBezTo>
                <a:lnTo>
                  <a:pt x="21600" y="6005"/>
                </a:lnTo>
                <a:cubicBezTo>
                  <a:pt x="21600" y="2690"/>
                  <a:pt x="20623" y="0"/>
                  <a:pt x="19418" y="0"/>
                </a:cubicBezTo>
                <a:lnTo>
                  <a:pt x="6799" y="0"/>
                </a:lnTo>
                <a:close/>
              </a:path>
            </a:pathLst>
          </a:custGeom>
          <a:solidFill>
            <a:srgbClr val="FF0000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52634" name="にげれた"/>
          <p:cNvSpPr txBox="1"/>
          <p:nvPr/>
        </p:nvSpPr>
        <p:spPr>
          <a:xfrm>
            <a:off x="13620219" y="12501985"/>
            <a:ext cx="1577976" cy="4984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2800">
                <a:solidFill>
                  <a:srgbClr val="FFFFFF"/>
                </a:solidFill>
                <a:latin typeface="+mn-lt"/>
                <a:ea typeface="+mn-ea"/>
                <a:cs typeface="+mn-cs"/>
                <a:sym typeface="ヒラギノ角ゴ ProN W6"/>
              </a:defRPr>
            </a:lvl1pPr>
          </a:lstStyle>
          <a:p>
            <a:pPr/>
            <a:r>
              <a:t>にげれた</a:t>
            </a:r>
          </a:p>
        </p:txBody>
      </p:sp>
      <p:pic>
        <p:nvPicPr>
          <p:cNvPr id="52635" name="線 線" descr="線 線"/>
          <p:cNvPicPr>
            <a:picLocks noChangeAspect="0"/>
          </p:cNvPicPr>
          <p:nvPr/>
        </p:nvPicPr>
        <p:blipFill>
          <a:blip r:embed="rId109">
            <a:extLst/>
          </a:blip>
          <a:stretch>
            <a:fillRect/>
          </a:stretch>
        </p:blipFill>
        <p:spPr>
          <a:xfrm rot="16200000">
            <a:off x="6154227" y="6098177"/>
            <a:ext cx="981075" cy="228601"/>
          </a:xfrm>
          <a:prstGeom prst="rect">
            <a:avLst/>
          </a:prstGeom>
        </p:spPr>
      </p:pic>
      <p:pic>
        <p:nvPicPr>
          <p:cNvPr id="52637" name="線 線" descr="線 線"/>
          <p:cNvPicPr>
            <a:picLocks noChangeAspect="0"/>
          </p:cNvPicPr>
          <p:nvPr/>
        </p:nvPicPr>
        <p:blipFill>
          <a:blip r:embed="rId110">
            <a:extLst/>
          </a:blip>
          <a:stretch>
            <a:fillRect/>
          </a:stretch>
        </p:blipFill>
        <p:spPr>
          <a:xfrm rot="16200000">
            <a:off x="11205402" y="10418608"/>
            <a:ext cx="1312960" cy="228601"/>
          </a:xfrm>
          <a:prstGeom prst="rect">
            <a:avLst/>
          </a:prstGeom>
        </p:spPr>
      </p:pic>
      <p:pic>
        <p:nvPicPr>
          <p:cNvPr id="52639" name="線 線" descr="線 線"/>
          <p:cNvPicPr>
            <a:picLocks noChangeAspect="0"/>
          </p:cNvPicPr>
          <p:nvPr/>
        </p:nvPicPr>
        <p:blipFill>
          <a:blip r:embed="rId109">
            <a:extLst/>
          </a:blip>
          <a:stretch>
            <a:fillRect/>
          </a:stretch>
        </p:blipFill>
        <p:spPr>
          <a:xfrm rot="16200000">
            <a:off x="8685296" y="7171008"/>
            <a:ext cx="981075" cy="228601"/>
          </a:xfrm>
          <a:prstGeom prst="rect">
            <a:avLst/>
          </a:prstGeom>
        </p:spPr>
      </p:pic>
      <p:pic>
        <p:nvPicPr>
          <p:cNvPr id="52641" name="線 線" descr="線 線"/>
          <p:cNvPicPr>
            <a:picLocks noChangeAspect="0"/>
          </p:cNvPicPr>
          <p:nvPr/>
        </p:nvPicPr>
        <p:blipFill>
          <a:blip r:embed="rId110">
            <a:extLst/>
          </a:blip>
          <a:stretch>
            <a:fillRect/>
          </a:stretch>
        </p:blipFill>
        <p:spPr>
          <a:xfrm rot="16200000">
            <a:off x="5988284" y="8027575"/>
            <a:ext cx="1312960" cy="228601"/>
          </a:xfrm>
          <a:prstGeom prst="rect">
            <a:avLst/>
          </a:prstGeom>
        </p:spPr>
      </p:pic>
      <p:pic>
        <p:nvPicPr>
          <p:cNvPr id="52643" name="線 線" descr="線 線"/>
          <p:cNvPicPr>
            <a:picLocks noChangeAspect="0"/>
          </p:cNvPicPr>
          <p:nvPr/>
        </p:nvPicPr>
        <p:blipFill>
          <a:blip r:embed="rId111">
            <a:extLst/>
          </a:blip>
          <a:stretch>
            <a:fillRect/>
          </a:stretch>
        </p:blipFill>
        <p:spPr>
          <a:xfrm rot="16200000">
            <a:off x="3066530" y="9203366"/>
            <a:ext cx="1957371" cy="228601"/>
          </a:xfrm>
          <a:prstGeom prst="rect">
            <a:avLst/>
          </a:prstGeom>
        </p:spPr>
      </p:pic>
      <p:pic>
        <p:nvPicPr>
          <p:cNvPr id="52645" name="線 線" descr="線 線"/>
          <p:cNvPicPr>
            <a:picLocks noChangeAspect="0"/>
          </p:cNvPicPr>
          <p:nvPr/>
        </p:nvPicPr>
        <p:blipFill>
          <a:blip r:embed="rId110">
            <a:extLst/>
          </a:blip>
          <a:stretch>
            <a:fillRect/>
          </a:stretch>
        </p:blipFill>
        <p:spPr>
          <a:xfrm rot="16200000">
            <a:off x="18557363" y="4707245"/>
            <a:ext cx="1312960" cy="228601"/>
          </a:xfrm>
          <a:prstGeom prst="rect">
            <a:avLst/>
          </a:prstGeom>
        </p:spPr>
      </p:pic>
      <p:pic>
        <p:nvPicPr>
          <p:cNvPr id="52647" name="線 線" descr="線 線"/>
          <p:cNvPicPr>
            <a:picLocks noChangeAspect="0"/>
          </p:cNvPicPr>
          <p:nvPr/>
        </p:nvPicPr>
        <p:blipFill>
          <a:blip r:embed="rId109">
            <a:extLst/>
          </a:blip>
          <a:stretch>
            <a:fillRect/>
          </a:stretch>
        </p:blipFill>
        <p:spPr>
          <a:xfrm rot="16200000">
            <a:off x="21280288" y="3739633"/>
            <a:ext cx="981075" cy="228601"/>
          </a:xfrm>
          <a:prstGeom prst="rect">
            <a:avLst/>
          </a:prstGeom>
        </p:spPr>
      </p:pic>
      <p:pic>
        <p:nvPicPr>
          <p:cNvPr id="52649" name="線 線" descr="線 線"/>
          <p:cNvPicPr>
            <a:picLocks noChangeAspect="0"/>
          </p:cNvPicPr>
          <p:nvPr/>
        </p:nvPicPr>
        <p:blipFill>
          <a:blip r:embed="rId109">
            <a:extLst/>
          </a:blip>
          <a:stretch>
            <a:fillRect/>
          </a:stretch>
        </p:blipFill>
        <p:spPr>
          <a:xfrm rot="16200000">
            <a:off x="13910750" y="4809389"/>
            <a:ext cx="981076" cy="228601"/>
          </a:xfrm>
          <a:prstGeom prst="rect">
            <a:avLst/>
          </a:prstGeom>
        </p:spPr>
      </p:pic>
      <p:pic>
        <p:nvPicPr>
          <p:cNvPr id="52651" name="線 線" descr="線 線"/>
          <p:cNvPicPr>
            <a:picLocks noChangeAspect="0"/>
          </p:cNvPicPr>
          <p:nvPr/>
        </p:nvPicPr>
        <p:blipFill>
          <a:blip r:embed="rId109">
            <a:extLst/>
          </a:blip>
          <a:stretch>
            <a:fillRect/>
          </a:stretch>
        </p:blipFill>
        <p:spPr>
          <a:xfrm rot="16200000">
            <a:off x="8753682" y="9662504"/>
            <a:ext cx="981075" cy="228601"/>
          </a:xfrm>
          <a:prstGeom prst="rect">
            <a:avLst/>
          </a:prstGeom>
        </p:spPr>
      </p:pic>
      <p:pic>
        <p:nvPicPr>
          <p:cNvPr id="52653" name="線 図形" descr="線 図形"/>
          <p:cNvPicPr>
            <a:picLocks noChangeAspect="0"/>
          </p:cNvPicPr>
          <p:nvPr/>
        </p:nvPicPr>
        <p:blipFill>
          <a:blip r:embed="rId112">
            <a:extLst/>
          </a:blip>
          <a:stretch>
            <a:fillRect/>
          </a:stretch>
        </p:blipFill>
        <p:spPr>
          <a:xfrm rot="632021">
            <a:off x="3858605" y="7752492"/>
            <a:ext cx="5520435" cy="614015"/>
          </a:xfrm>
          <a:prstGeom prst="rect">
            <a:avLst/>
          </a:prstGeom>
          <a:effectLst>
            <a:outerShdw sx="100000" sy="100000" kx="0" ky="0" algn="b" rotWithShape="0" blurRad="63500" dist="25400" dir="5400000">
              <a:srgbClr val="000000">
                <a:alpha val="84853"/>
              </a:srgbClr>
            </a:outerShdw>
          </a:effectLst>
        </p:spPr>
      </p:pic>
    </p:spTree>
  </p:cSld>
  <p:clrMapOvr>
    <a:masterClrMapping/>
  </p:clrMapOvr>
  <p:transition xmlns:p14="http://schemas.microsoft.com/office/powerpoint/2010/main" spd="med" advClick="1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57" name="四角形"/>
          <p:cNvSpPr/>
          <p:nvPr/>
        </p:nvSpPr>
        <p:spPr>
          <a:xfrm>
            <a:off x="-353049" y="3009386"/>
            <a:ext cx="25090098" cy="10756901"/>
          </a:xfrm>
          <a:prstGeom prst="rect">
            <a:avLst/>
          </a:prstGeom>
          <a:solidFill>
            <a:srgbClr val="FF26DF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52658" name="スライド番号"/>
          <p:cNvSpPr txBox="1"/>
          <p:nvPr>
            <p:ph type="sldNum" sz="quarter" idx="2"/>
          </p:nvPr>
        </p:nvSpPr>
        <p:spPr>
          <a:xfrm>
            <a:off x="23260121" y="13831740"/>
            <a:ext cx="1023647" cy="7524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sp>
        <p:nvSpPr>
          <p:cNvPr id="52659" name="かくれんぼ"/>
          <p:cNvSpPr txBox="1"/>
          <p:nvPr/>
        </p:nvSpPr>
        <p:spPr>
          <a:xfrm>
            <a:off x="-1066878" y="7772100"/>
            <a:ext cx="26517756" cy="51300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39500">
                <a:solidFill>
                  <a:srgbClr val="FFFFFF"/>
                </a:solidFill>
                <a:latin typeface="ヒラギノ角ゴ Pro W6"/>
                <a:ea typeface="ヒラギノ角ゴ Pro W6"/>
                <a:cs typeface="ヒラギノ角ゴ Pro W6"/>
                <a:sym typeface="ヒラギノ角ゴ Pro W6"/>
              </a:defRPr>
            </a:lvl1pPr>
          </a:lstStyle>
          <a:p>
            <a:pPr/>
            <a:r>
              <a:t>かくれんぼ</a:t>
            </a:r>
          </a:p>
        </p:txBody>
      </p:sp>
      <p:grpSp>
        <p:nvGrpSpPr>
          <p:cNvPr id="52757" name="グループ"/>
          <p:cNvGrpSpPr/>
          <p:nvPr/>
        </p:nvGrpSpPr>
        <p:grpSpPr>
          <a:xfrm>
            <a:off x="2130994" y="822488"/>
            <a:ext cx="3063483" cy="2167153"/>
            <a:chOff x="-125178" y="-38024"/>
            <a:chExt cx="3063482" cy="2167152"/>
          </a:xfrm>
        </p:grpSpPr>
        <p:grpSp>
          <p:nvGrpSpPr>
            <p:cNvPr id="52664" name="グループ"/>
            <p:cNvGrpSpPr/>
            <p:nvPr/>
          </p:nvGrpSpPr>
          <p:grpSpPr>
            <a:xfrm>
              <a:off x="1313661" y="1033607"/>
              <a:ext cx="1624643" cy="1095521"/>
              <a:chOff x="-34049" y="-138508"/>
              <a:chExt cx="1624641" cy="1095520"/>
            </a:xfrm>
          </p:grpSpPr>
          <p:pic>
            <p:nvPicPr>
              <p:cNvPr id="52660" name="線 図形" descr="線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15506" y="-138509"/>
                <a:ext cx="1575086" cy="1095521"/>
              </a:xfrm>
              <a:prstGeom prst="rect">
                <a:avLst/>
              </a:prstGeom>
              <a:effectLst/>
            </p:spPr>
          </p:pic>
          <p:pic>
            <p:nvPicPr>
              <p:cNvPr id="5266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3814437">
                <a:off x="611408" y="-236096"/>
                <a:ext cx="156226" cy="153836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669" name="グループ"/>
            <p:cNvGrpSpPr/>
            <p:nvPr/>
          </p:nvGrpSpPr>
          <p:grpSpPr>
            <a:xfrm>
              <a:off x="-125179" y="1086092"/>
              <a:ext cx="1413257" cy="1016078"/>
              <a:chOff x="-125178" y="-141636"/>
              <a:chExt cx="1413256" cy="1016077"/>
            </a:xfrm>
          </p:grpSpPr>
          <p:pic>
            <p:nvPicPr>
              <p:cNvPr id="52665" name="線 図形" descr="線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 flipH="1" rot="239665">
                <a:off x="-94635" y="-95664"/>
                <a:ext cx="1352168" cy="924132"/>
              </a:xfrm>
              <a:prstGeom prst="rect">
                <a:avLst/>
              </a:prstGeom>
              <a:effectLst/>
            </p:spPr>
          </p:pic>
          <p:pic>
            <p:nvPicPr>
              <p:cNvPr id="52667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 flipH="1" rot="18025228">
                <a:off x="664704" y="-116169"/>
                <a:ext cx="139814" cy="1198111"/>
              </a:xfrm>
              <a:prstGeom prst="rect">
                <a:avLst/>
              </a:prstGeom>
              <a:effectLst/>
            </p:spPr>
          </p:pic>
        </p:grpSp>
        <p:pic>
          <p:nvPicPr>
            <p:cNvPr id="52670" name="線 線" descr="線 線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 rot="21596569">
              <a:off x="1248003" y="739629"/>
              <a:ext cx="52036" cy="1287322"/>
            </a:xfrm>
            <a:prstGeom prst="rect">
              <a:avLst/>
            </a:prstGeom>
            <a:effectLst/>
          </p:spPr>
        </p:pic>
        <p:grpSp>
          <p:nvGrpSpPr>
            <p:cNvPr id="52756" name="グループ"/>
            <p:cNvGrpSpPr/>
            <p:nvPr/>
          </p:nvGrpSpPr>
          <p:grpSpPr>
            <a:xfrm rot="20793250">
              <a:off x="888706" y="41008"/>
              <a:ext cx="766947" cy="739423"/>
              <a:chOff x="-31929" y="-32314"/>
              <a:chExt cx="766946" cy="739421"/>
            </a:xfrm>
          </p:grpSpPr>
          <p:grpSp>
            <p:nvGrpSpPr>
              <p:cNvPr id="52704" name="グループ"/>
              <p:cNvGrpSpPr/>
              <p:nvPr/>
            </p:nvGrpSpPr>
            <p:grpSpPr>
              <a:xfrm>
                <a:off x="-1247" y="7284"/>
                <a:ext cx="730209" cy="669991"/>
                <a:chOff x="-22832" y="-23365"/>
                <a:chExt cx="730207" cy="669990"/>
              </a:xfrm>
            </p:grpSpPr>
            <p:pic>
              <p:nvPicPr>
                <p:cNvPr id="5267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2262328">
                  <a:off x="439661" y="4111"/>
                  <a:ext cx="38260" cy="197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7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3844836">
                  <a:off x="535758" y="56819"/>
                  <a:ext cx="38262" cy="1996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7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4836663">
                  <a:off x="564614" y="139678"/>
                  <a:ext cx="38271" cy="20843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78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6054609">
                  <a:off x="581720" y="251368"/>
                  <a:ext cx="38272" cy="20958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80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7469276">
                  <a:off x="561591" y="350708"/>
                  <a:ext cx="38250" cy="1869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8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8355864">
                  <a:off x="494150" y="415720"/>
                  <a:ext cx="38249" cy="18586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8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9674326">
                  <a:off x="398651" y="448933"/>
                  <a:ext cx="38245" cy="1816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8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11491032">
                  <a:off x="301002" y="469064"/>
                  <a:ext cx="38238" cy="1755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8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12420572">
                  <a:off x="216960" y="443309"/>
                  <a:ext cx="38232" cy="1696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9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3996816">
                  <a:off x="126162" y="391683"/>
                  <a:ext cx="38235" cy="17278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9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15269933">
                  <a:off x="68141" y="316666"/>
                  <a:ext cx="38225" cy="1625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94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 rot="16976569">
                  <a:off x="43133" y="208247"/>
                  <a:ext cx="38228" cy="1658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9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17811552">
                  <a:off x="58818" y="121206"/>
                  <a:ext cx="38234" cy="1710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69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19037490">
                  <a:off x="133512" y="39194"/>
                  <a:ext cx="38255" cy="19227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0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0672075">
                  <a:off x="226328" y="-19498"/>
                  <a:ext cx="38272" cy="2086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02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908791">
                  <a:off x="337560" y="-21780"/>
                  <a:ext cx="38259" cy="196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721" name="グループ"/>
              <p:cNvGrpSpPr/>
              <p:nvPr/>
            </p:nvGrpSpPr>
            <p:grpSpPr>
              <a:xfrm rot="20308925">
                <a:off x="48997" y="59272"/>
                <a:ext cx="605093" cy="556249"/>
                <a:chOff x="-24405" y="-25150"/>
                <a:chExt cx="605091" cy="556247"/>
              </a:xfrm>
            </p:grpSpPr>
            <p:pic>
              <p:nvPicPr>
                <p:cNvPr id="52705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4174312">
                  <a:off x="446364" y="90486"/>
                  <a:ext cx="38227" cy="16482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07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6568559">
                  <a:off x="480420" y="261591"/>
                  <a:ext cx="38221" cy="1586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09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9264830">
                  <a:off x="370699" y="360125"/>
                  <a:ext cx="38222" cy="159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11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11908906">
                  <a:off x="213137" y="386640"/>
                  <a:ext cx="38204" cy="14206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13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14453087">
                  <a:off x="96365" y="287335"/>
                  <a:ext cx="38208" cy="14466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15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17396569">
                  <a:off x="39857" y="119084"/>
                  <a:ext cx="38226" cy="1635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17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19663802">
                  <a:off x="132451" y="-7012"/>
                  <a:ext cx="38230" cy="16769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19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1439577">
                  <a:off x="302029" y="-24729"/>
                  <a:ext cx="38233" cy="17017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738" name="グループ"/>
              <p:cNvGrpSpPr/>
              <p:nvPr/>
            </p:nvGrpSpPr>
            <p:grpSpPr>
              <a:xfrm>
                <a:off x="101727" y="122755"/>
                <a:ext cx="522811" cy="451794"/>
                <a:chOff x="-24644" y="-24815"/>
                <a:chExt cx="522809" cy="451792"/>
              </a:xfrm>
            </p:grpSpPr>
            <p:pic>
              <p:nvPicPr>
                <p:cNvPr id="52722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1325208">
                  <a:off x="247820" y="-23757"/>
                  <a:ext cx="38229" cy="1670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24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8817327">
                  <a:off x="293589" y="252296"/>
                  <a:ext cx="38221" cy="15896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26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17470349">
                  <a:off x="38197" y="77361"/>
                  <a:ext cx="38223" cy="160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28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 rot="3782822">
                  <a:off x="344739" y="43000"/>
                  <a:ext cx="38246" cy="1825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30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 rot="6831467">
                  <a:off x="390341" y="173559"/>
                  <a:ext cx="38240" cy="17707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32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 rot="11798240">
                  <a:off x="173187" y="259012"/>
                  <a:ext cx="38229" cy="165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34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 rot="20020942">
                  <a:off x="114152" y="-21084"/>
                  <a:ext cx="38229" cy="16677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36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 rot="14674040">
                  <a:off x="64970" y="200184"/>
                  <a:ext cx="38212" cy="1487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755" name="グループ"/>
              <p:cNvGrpSpPr/>
              <p:nvPr/>
            </p:nvGrpSpPr>
            <p:grpSpPr>
              <a:xfrm>
                <a:off x="184903" y="201923"/>
                <a:ext cx="354075" cy="300490"/>
                <a:chOff x="-19069" y="-19069"/>
                <a:chExt cx="354074" cy="300488"/>
              </a:xfrm>
            </p:grpSpPr>
            <p:pic>
              <p:nvPicPr>
                <p:cNvPr id="52739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 rot="19139630">
                  <a:off x="47079" y="13042"/>
                  <a:ext cx="38193" cy="13025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41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 rot="10740515">
                  <a:off x="147366" y="130614"/>
                  <a:ext cx="38213" cy="15048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4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396569">
                  <a:off x="235252" y="47006"/>
                  <a:ext cx="38224" cy="161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45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8096568">
                  <a:off x="195654" y="96259"/>
                  <a:ext cx="38220" cy="1579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47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13717527">
                  <a:off x="86044" y="117718"/>
                  <a:ext cx="38202" cy="1394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49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21596569">
                  <a:off x="106952" y="-19050"/>
                  <a:ext cx="38214" cy="15090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51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2879641">
                  <a:off x="174980" y="-9990"/>
                  <a:ext cx="38223" cy="16040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5275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16196569">
                  <a:off x="42460" y="54951"/>
                  <a:ext cx="38224" cy="161245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52785" name="グループ"/>
          <p:cNvGrpSpPr/>
          <p:nvPr/>
        </p:nvGrpSpPr>
        <p:grpSpPr>
          <a:xfrm>
            <a:off x="20187740" y="390825"/>
            <a:ext cx="3300312" cy="2485260"/>
            <a:chOff x="-60825" y="-56481"/>
            <a:chExt cx="3300311" cy="2485259"/>
          </a:xfrm>
        </p:grpSpPr>
        <p:grpSp>
          <p:nvGrpSpPr>
            <p:cNvPr id="52760" name="円形"/>
            <p:cNvGrpSpPr/>
            <p:nvPr/>
          </p:nvGrpSpPr>
          <p:grpSpPr>
            <a:xfrm>
              <a:off x="1046550" y="624679"/>
              <a:ext cx="203036" cy="205033"/>
              <a:chOff x="0" y="0"/>
              <a:chExt cx="203035" cy="205032"/>
            </a:xfrm>
          </p:grpSpPr>
          <p:sp>
            <p:nvSpPr>
              <p:cNvPr id="52759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758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763" name="円形"/>
            <p:cNvGrpSpPr/>
            <p:nvPr/>
          </p:nvGrpSpPr>
          <p:grpSpPr>
            <a:xfrm>
              <a:off x="647965" y="624679"/>
              <a:ext cx="203036" cy="205033"/>
              <a:chOff x="0" y="0"/>
              <a:chExt cx="203035" cy="205032"/>
            </a:xfrm>
          </p:grpSpPr>
          <p:sp>
            <p:nvSpPr>
              <p:cNvPr id="52762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761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pic>
          <p:nvPicPr>
            <p:cNvPr id="52764" name="線 図形" descr="線 図形"/>
            <p:cNvPicPr>
              <a:picLocks noChangeAspect="0"/>
            </p:cNvPicPr>
            <p:nvPr/>
          </p:nvPicPr>
          <p:blipFill>
            <a:blip r:embed="rId47">
              <a:extLst/>
            </a:blip>
            <a:stretch>
              <a:fillRect/>
            </a:stretch>
          </p:blipFill>
          <p:spPr>
            <a:xfrm rot="19777392">
              <a:off x="-6556" y="186005"/>
              <a:ext cx="737420" cy="414832"/>
            </a:xfrm>
            <a:prstGeom prst="rect">
              <a:avLst/>
            </a:prstGeom>
            <a:effectLst/>
          </p:spPr>
        </p:pic>
        <p:pic>
          <p:nvPicPr>
            <p:cNvPr id="52766" name="線 図形" descr="線 図形"/>
            <p:cNvPicPr>
              <a:picLocks noChangeAspect="0"/>
            </p:cNvPicPr>
            <p:nvPr/>
          </p:nvPicPr>
          <p:blipFill>
            <a:blip r:embed="rId48">
              <a:extLst/>
            </a:blip>
            <a:stretch>
              <a:fillRect/>
            </a:stretch>
          </p:blipFill>
          <p:spPr>
            <a:xfrm rot="1136675">
              <a:off x="1189224" y="38940"/>
              <a:ext cx="689277" cy="608001"/>
            </a:xfrm>
            <a:prstGeom prst="rect">
              <a:avLst/>
            </a:prstGeom>
            <a:effectLst/>
          </p:spPr>
        </p:pic>
        <p:pic>
          <p:nvPicPr>
            <p:cNvPr id="52768" name="線 図形" descr="線 図形"/>
            <p:cNvPicPr>
              <a:picLocks noChangeAspect="0"/>
            </p:cNvPicPr>
            <p:nvPr/>
          </p:nvPicPr>
          <p:blipFill>
            <a:blip r:embed="rId49">
              <a:extLst/>
            </a:blip>
            <a:stretch>
              <a:fillRect/>
            </a:stretch>
          </p:blipFill>
          <p:spPr>
            <a:xfrm>
              <a:off x="660201" y="76189"/>
              <a:ext cx="2579285" cy="2352590"/>
            </a:xfrm>
            <a:prstGeom prst="rect">
              <a:avLst/>
            </a:prstGeom>
            <a:effectLst/>
          </p:spPr>
        </p:pic>
        <p:grpSp>
          <p:nvGrpSpPr>
            <p:cNvPr id="52772" name="楕円"/>
            <p:cNvGrpSpPr/>
            <p:nvPr/>
          </p:nvGrpSpPr>
          <p:grpSpPr>
            <a:xfrm rot="985734">
              <a:off x="2781424" y="200217"/>
              <a:ext cx="166064" cy="130887"/>
              <a:chOff x="0" y="0"/>
              <a:chExt cx="166062" cy="130885"/>
            </a:xfrm>
          </p:grpSpPr>
          <p:sp>
            <p:nvSpPr>
              <p:cNvPr id="52771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770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52773" name="線 図形" descr="線 図形"/>
            <p:cNvPicPr>
              <a:picLocks noChangeAspect="0"/>
            </p:cNvPicPr>
            <p:nvPr/>
          </p:nvPicPr>
          <p:blipFill>
            <a:blip r:embed="rId51">
              <a:extLst/>
            </a:blip>
            <a:stretch>
              <a:fillRect/>
            </a:stretch>
          </p:blipFill>
          <p:spPr>
            <a:xfrm>
              <a:off x="1890898" y="111155"/>
              <a:ext cx="477513" cy="530027"/>
            </a:xfrm>
            <a:prstGeom prst="rect">
              <a:avLst/>
            </a:prstGeom>
            <a:effectLst/>
          </p:spPr>
        </p:pic>
        <p:pic>
          <p:nvPicPr>
            <p:cNvPr id="52775" name="線 図形" descr="線 図形"/>
            <p:cNvPicPr>
              <a:picLocks noChangeAspect="0"/>
            </p:cNvPicPr>
            <p:nvPr/>
          </p:nvPicPr>
          <p:blipFill>
            <a:blip r:embed="rId52">
              <a:extLst/>
            </a:blip>
            <a:stretch>
              <a:fillRect/>
            </a:stretch>
          </p:blipFill>
          <p:spPr>
            <a:xfrm>
              <a:off x="2225565" y="118316"/>
              <a:ext cx="479256" cy="741254"/>
            </a:xfrm>
            <a:prstGeom prst="rect">
              <a:avLst/>
            </a:prstGeom>
            <a:effectLst/>
          </p:spPr>
        </p:pic>
        <p:grpSp>
          <p:nvGrpSpPr>
            <p:cNvPr id="52779" name="楕円"/>
            <p:cNvGrpSpPr/>
            <p:nvPr/>
          </p:nvGrpSpPr>
          <p:grpSpPr>
            <a:xfrm rot="985734">
              <a:off x="1532412" y="206040"/>
              <a:ext cx="166064" cy="130887"/>
              <a:chOff x="0" y="0"/>
              <a:chExt cx="166062" cy="130885"/>
            </a:xfrm>
          </p:grpSpPr>
          <p:sp>
            <p:nvSpPr>
              <p:cNvPr id="52778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777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782" name="楕円"/>
            <p:cNvGrpSpPr/>
            <p:nvPr/>
          </p:nvGrpSpPr>
          <p:grpSpPr>
            <a:xfrm rot="20631339">
              <a:off x="214477" y="332144"/>
              <a:ext cx="166064" cy="130887"/>
              <a:chOff x="0" y="0"/>
              <a:chExt cx="166062" cy="130885"/>
            </a:xfrm>
          </p:grpSpPr>
          <p:sp>
            <p:nvSpPr>
              <p:cNvPr id="52781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780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52783" name="線 図形" descr="線 図形"/>
            <p:cNvPicPr>
              <a:picLocks noChangeAspect="0"/>
            </p:cNvPicPr>
            <p:nvPr/>
          </p:nvPicPr>
          <p:blipFill>
            <a:blip r:embed="rId53">
              <a:extLst/>
            </a:blip>
            <a:stretch>
              <a:fillRect/>
            </a:stretch>
          </p:blipFill>
          <p:spPr>
            <a:xfrm>
              <a:off x="345314" y="857661"/>
              <a:ext cx="1206368" cy="975923"/>
            </a:xfrm>
            <a:prstGeom prst="rect">
              <a:avLst/>
            </a:prstGeom>
            <a:effectLst/>
          </p:spPr>
        </p:pic>
      </p:grpSp>
      <p:sp>
        <p:nvSpPr>
          <p:cNvPr id="52786" name="はぐれたべもの’ず"/>
          <p:cNvSpPr txBox="1"/>
          <p:nvPr/>
        </p:nvSpPr>
        <p:spPr>
          <a:xfrm>
            <a:off x="-1404995" y="2967560"/>
            <a:ext cx="27193991" cy="310435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23600">
                <a:solidFill>
                  <a:srgbClr val="FFFFFF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</a:lstStyle>
          <a:p>
            <a:pPr/>
            <a:r>
              <a:t>はぐれたべもの’ず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スライド番号"/>
          <p:cNvSpPr txBox="1"/>
          <p:nvPr>
            <p:ph type="sldNum" sz="quarter" idx="2"/>
          </p:nvPr>
        </p:nvSpPr>
        <p:spPr>
          <a:xfrm>
            <a:off x="22508931" y="14607995"/>
            <a:ext cx="2060794" cy="90487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541" name="図形"/>
          <p:cNvGrpSpPr/>
          <p:nvPr/>
        </p:nvGrpSpPr>
        <p:grpSpPr>
          <a:xfrm>
            <a:off x="15414401" y="7207640"/>
            <a:ext cx="4337327" cy="5373055"/>
            <a:chOff x="0" y="0"/>
            <a:chExt cx="4337325" cy="5373053"/>
          </a:xfrm>
        </p:grpSpPr>
        <p:sp>
          <p:nvSpPr>
            <p:cNvPr id="540" name="図形"/>
            <p:cNvSpPr/>
            <p:nvPr/>
          </p:nvSpPr>
          <p:spPr>
            <a:xfrm>
              <a:off x="45853" y="38100"/>
              <a:ext cx="4248959" cy="5296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9" fill="norm" stroke="1" extrusionOk="0">
                  <a:moveTo>
                    <a:pt x="575" y="19901"/>
                  </a:moveTo>
                  <a:cubicBezTo>
                    <a:pt x="1974" y="20549"/>
                    <a:pt x="3544" y="20911"/>
                    <a:pt x="5146" y="20970"/>
                  </a:cubicBezTo>
                  <a:cubicBezTo>
                    <a:pt x="6891" y="21033"/>
                    <a:pt x="8633" y="20728"/>
                    <a:pt x="10402" y="20744"/>
                  </a:cubicBezTo>
                  <a:cubicBezTo>
                    <a:pt x="12235" y="20760"/>
                    <a:pt x="14047" y="21122"/>
                    <a:pt x="15877" y="21036"/>
                  </a:cubicBezTo>
                  <a:cubicBezTo>
                    <a:pt x="17430" y="20963"/>
                    <a:pt x="18931" y="20572"/>
                    <a:pt x="20228" y="19901"/>
                  </a:cubicBezTo>
                  <a:cubicBezTo>
                    <a:pt x="20107" y="19251"/>
                    <a:pt x="19203" y="17083"/>
                    <a:pt x="19422" y="16647"/>
                  </a:cubicBezTo>
                  <a:cubicBezTo>
                    <a:pt x="19629" y="16236"/>
                    <a:pt x="21155" y="15853"/>
                    <a:pt x="21600" y="15292"/>
                  </a:cubicBezTo>
                  <a:cubicBezTo>
                    <a:pt x="21218" y="14543"/>
                    <a:pt x="20758" y="13820"/>
                    <a:pt x="20224" y="13130"/>
                  </a:cubicBezTo>
                  <a:cubicBezTo>
                    <a:pt x="19881" y="12688"/>
                    <a:pt x="19509" y="12259"/>
                    <a:pt x="19108" y="11847"/>
                  </a:cubicBezTo>
                  <a:cubicBezTo>
                    <a:pt x="18200" y="12402"/>
                    <a:pt x="18541" y="11959"/>
                    <a:pt x="17394" y="12428"/>
                  </a:cubicBezTo>
                  <a:cubicBezTo>
                    <a:pt x="16440" y="11264"/>
                    <a:pt x="16309" y="10661"/>
                    <a:pt x="15481" y="9641"/>
                  </a:cubicBezTo>
                  <a:cubicBezTo>
                    <a:pt x="16458" y="8533"/>
                    <a:pt x="17764" y="7524"/>
                    <a:pt x="17880" y="6173"/>
                  </a:cubicBezTo>
                  <a:cubicBezTo>
                    <a:pt x="18014" y="4609"/>
                    <a:pt x="16647" y="3313"/>
                    <a:pt x="15168" y="2233"/>
                  </a:cubicBezTo>
                  <a:cubicBezTo>
                    <a:pt x="14786" y="1954"/>
                    <a:pt x="14272" y="1749"/>
                    <a:pt x="13950" y="2005"/>
                  </a:cubicBezTo>
                  <a:cubicBezTo>
                    <a:pt x="13597" y="2285"/>
                    <a:pt x="13830" y="2618"/>
                    <a:pt x="14164" y="2902"/>
                  </a:cubicBezTo>
                  <a:cubicBezTo>
                    <a:pt x="15096" y="3694"/>
                    <a:pt x="16321" y="4526"/>
                    <a:pt x="16437" y="5465"/>
                  </a:cubicBezTo>
                  <a:cubicBezTo>
                    <a:pt x="16576" y="6581"/>
                    <a:pt x="15275" y="7336"/>
                    <a:pt x="14471" y="8248"/>
                  </a:cubicBezTo>
                  <a:cubicBezTo>
                    <a:pt x="14242" y="8112"/>
                    <a:pt x="12389" y="6152"/>
                    <a:pt x="11010" y="6184"/>
                  </a:cubicBezTo>
                  <a:cubicBezTo>
                    <a:pt x="9629" y="6216"/>
                    <a:pt x="8126" y="7233"/>
                    <a:pt x="6719" y="8206"/>
                  </a:cubicBezTo>
                  <a:cubicBezTo>
                    <a:pt x="4718" y="7377"/>
                    <a:pt x="3506" y="5722"/>
                    <a:pt x="3605" y="3953"/>
                  </a:cubicBezTo>
                  <a:cubicBezTo>
                    <a:pt x="3691" y="2416"/>
                    <a:pt x="4930" y="1015"/>
                    <a:pt x="6772" y="1020"/>
                  </a:cubicBezTo>
                  <a:cubicBezTo>
                    <a:pt x="7604" y="1022"/>
                    <a:pt x="8582" y="1091"/>
                    <a:pt x="8675" y="508"/>
                  </a:cubicBezTo>
                  <a:cubicBezTo>
                    <a:pt x="8783" y="-172"/>
                    <a:pt x="5180" y="-478"/>
                    <a:pt x="2870" y="1625"/>
                  </a:cubicBezTo>
                  <a:cubicBezTo>
                    <a:pt x="1283" y="3069"/>
                    <a:pt x="1366" y="5151"/>
                    <a:pt x="2395" y="6912"/>
                  </a:cubicBezTo>
                  <a:cubicBezTo>
                    <a:pt x="3040" y="8016"/>
                    <a:pt x="4019" y="8981"/>
                    <a:pt x="5247" y="9724"/>
                  </a:cubicBezTo>
                  <a:lnTo>
                    <a:pt x="3608" y="12033"/>
                  </a:lnTo>
                  <a:lnTo>
                    <a:pt x="1605" y="11386"/>
                  </a:lnTo>
                  <a:cubicBezTo>
                    <a:pt x="1122" y="11966"/>
                    <a:pt x="737" y="12593"/>
                    <a:pt x="457" y="13249"/>
                  </a:cubicBezTo>
                  <a:cubicBezTo>
                    <a:pt x="237" y="13767"/>
                    <a:pt x="84" y="14301"/>
                    <a:pt x="0" y="14842"/>
                  </a:cubicBezTo>
                  <a:cubicBezTo>
                    <a:pt x="80" y="14814"/>
                    <a:pt x="1571" y="15455"/>
                    <a:pt x="2124" y="15995"/>
                  </a:cubicBezTo>
                  <a:cubicBezTo>
                    <a:pt x="2534" y="16396"/>
                    <a:pt x="702" y="18992"/>
                    <a:pt x="575" y="1990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539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0"/>
              <a:ext cx="4337327" cy="5373054"/>
            </a:xfrm>
            <a:prstGeom prst="rect">
              <a:avLst/>
            </a:prstGeom>
            <a:effectLst/>
          </p:spPr>
        </p:pic>
      </p:grpSp>
      <p:grpSp>
        <p:nvGrpSpPr>
          <p:cNvPr id="545" name="グループ"/>
          <p:cNvGrpSpPr/>
          <p:nvPr/>
        </p:nvGrpSpPr>
        <p:grpSpPr>
          <a:xfrm>
            <a:off x="17143096" y="11287012"/>
            <a:ext cx="3582378" cy="648857"/>
            <a:chOff x="0" y="0"/>
            <a:chExt cx="3582376" cy="648855"/>
          </a:xfrm>
        </p:grpSpPr>
        <p:sp>
          <p:nvSpPr>
            <p:cNvPr id="542" name="円形"/>
            <p:cNvSpPr/>
            <p:nvPr/>
          </p:nvSpPr>
          <p:spPr>
            <a:xfrm>
              <a:off x="0" y="3592"/>
              <a:ext cx="127000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543" name="円形"/>
            <p:cNvSpPr/>
            <p:nvPr/>
          </p:nvSpPr>
          <p:spPr>
            <a:xfrm>
              <a:off x="755160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36" name="接続の線" descr="接続の線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3206418" y="580263"/>
              <a:ext cx="375959" cy="68593"/>
            </a:xfrm>
            <a:prstGeom prst="rect">
              <a:avLst/>
            </a:prstGeom>
            <a:effectLst/>
          </p:spPr>
        </p:pic>
      </p:grpSp>
      <p:grpSp>
        <p:nvGrpSpPr>
          <p:cNvPr id="593" name="グループ"/>
          <p:cNvGrpSpPr/>
          <p:nvPr/>
        </p:nvGrpSpPr>
        <p:grpSpPr>
          <a:xfrm>
            <a:off x="712468" y="2783994"/>
            <a:ext cx="9778837" cy="6163245"/>
            <a:chOff x="-38089" y="-38099"/>
            <a:chExt cx="9778836" cy="6163244"/>
          </a:xfrm>
        </p:grpSpPr>
        <p:grpSp>
          <p:nvGrpSpPr>
            <p:cNvPr id="548" name="図形"/>
            <p:cNvGrpSpPr/>
            <p:nvPr/>
          </p:nvGrpSpPr>
          <p:grpSpPr>
            <a:xfrm>
              <a:off x="-38090" y="47142"/>
              <a:ext cx="4848550" cy="5783162"/>
              <a:chOff x="0" y="0"/>
              <a:chExt cx="4848549" cy="5783160"/>
            </a:xfrm>
          </p:grpSpPr>
          <p:sp>
            <p:nvSpPr>
              <p:cNvPr id="547" name="図形"/>
              <p:cNvSpPr/>
              <p:nvPr/>
            </p:nvSpPr>
            <p:spPr>
              <a:xfrm>
                <a:off x="38100" y="38100"/>
                <a:ext cx="4772350" cy="57069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61" h="21429" fill="norm" stroke="1" extrusionOk="0">
                    <a:moveTo>
                      <a:pt x="10215" y="21071"/>
                    </a:moveTo>
                    <a:cubicBezTo>
                      <a:pt x="10740" y="20762"/>
                      <a:pt x="11095" y="20307"/>
                      <a:pt x="11428" y="19839"/>
                    </a:cubicBezTo>
                    <a:cubicBezTo>
                      <a:pt x="12034" y="18986"/>
                      <a:pt x="12606" y="18061"/>
                      <a:pt x="12900" y="17054"/>
                    </a:cubicBezTo>
                    <a:cubicBezTo>
                      <a:pt x="13809" y="13942"/>
                      <a:pt x="12131" y="10270"/>
                      <a:pt x="14516" y="7719"/>
                    </a:cubicBezTo>
                    <a:cubicBezTo>
                      <a:pt x="16645" y="5444"/>
                      <a:pt x="21186" y="4082"/>
                      <a:pt x="19489" y="1446"/>
                    </a:cubicBezTo>
                    <a:cubicBezTo>
                      <a:pt x="18940" y="594"/>
                      <a:pt x="17843" y="305"/>
                      <a:pt x="16792" y="160"/>
                    </a:cubicBezTo>
                    <a:cubicBezTo>
                      <a:pt x="15143" y="-67"/>
                      <a:pt x="13459" y="-37"/>
                      <a:pt x="11800" y="157"/>
                    </a:cubicBezTo>
                    <a:cubicBezTo>
                      <a:pt x="6502" y="777"/>
                      <a:pt x="1877" y="4037"/>
                      <a:pt x="421" y="8979"/>
                    </a:cubicBezTo>
                    <a:cubicBezTo>
                      <a:pt x="-414" y="11815"/>
                      <a:pt x="33" y="14418"/>
                      <a:pt x="1409" y="16551"/>
                    </a:cubicBezTo>
                    <a:cubicBezTo>
                      <a:pt x="2804" y="18711"/>
                      <a:pt x="5148" y="20386"/>
                      <a:pt x="8052" y="21301"/>
                    </a:cubicBezTo>
                    <a:cubicBezTo>
                      <a:pt x="8773" y="21533"/>
                      <a:pt x="9574" y="21448"/>
                      <a:pt x="10215" y="21071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6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-1"/>
                <a:ext cx="4848550" cy="5783162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1" name="図形"/>
            <p:cNvGrpSpPr/>
            <p:nvPr/>
          </p:nvGrpSpPr>
          <p:grpSpPr>
            <a:xfrm>
              <a:off x="516570" y="554330"/>
              <a:ext cx="3599525" cy="5099771"/>
              <a:chOff x="0" y="0"/>
              <a:chExt cx="3599523" cy="5099769"/>
            </a:xfrm>
          </p:grpSpPr>
          <p:sp>
            <p:nvSpPr>
              <p:cNvPr id="550" name="図形"/>
              <p:cNvSpPr/>
              <p:nvPr/>
            </p:nvSpPr>
            <p:spPr>
              <a:xfrm>
                <a:off x="6349" y="6349"/>
                <a:ext cx="3586825" cy="5086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49" h="20532" fill="norm" stroke="1" extrusionOk="0">
                    <a:moveTo>
                      <a:pt x="13780" y="17781"/>
                    </a:moveTo>
                    <a:cubicBezTo>
                      <a:pt x="7399" y="17637"/>
                      <a:pt x="2473" y="14159"/>
                      <a:pt x="2545" y="9978"/>
                    </a:cubicBezTo>
                    <a:cubicBezTo>
                      <a:pt x="2590" y="7354"/>
                      <a:pt x="4847" y="5000"/>
                      <a:pt x="7971" y="3258"/>
                    </a:cubicBezTo>
                    <a:cubicBezTo>
                      <a:pt x="10995" y="1572"/>
                      <a:pt x="14926" y="468"/>
                      <a:pt x="18766" y="1168"/>
                    </a:cubicBezTo>
                    <a:cubicBezTo>
                      <a:pt x="19864" y="1368"/>
                      <a:pt x="20791" y="586"/>
                      <a:pt x="20126" y="437"/>
                    </a:cubicBezTo>
                    <a:cubicBezTo>
                      <a:pt x="13403" y="-1068"/>
                      <a:pt x="6487" y="1486"/>
                      <a:pt x="2480" y="5433"/>
                    </a:cubicBezTo>
                    <a:cubicBezTo>
                      <a:pt x="-397" y="8267"/>
                      <a:pt x="-809" y="11901"/>
                      <a:pt x="1444" y="15080"/>
                    </a:cubicBezTo>
                    <a:cubicBezTo>
                      <a:pt x="3387" y="17820"/>
                      <a:pt x="6794" y="19836"/>
                      <a:pt x="11095" y="20532"/>
                    </a:cubicBezTo>
                    <a:cubicBezTo>
                      <a:pt x="11754" y="20296"/>
                      <a:pt x="12185" y="19821"/>
                      <a:pt x="12648" y="19311"/>
                    </a:cubicBezTo>
                    <a:cubicBezTo>
                      <a:pt x="13118" y="18794"/>
                      <a:pt x="13572" y="18254"/>
                      <a:pt x="13780" y="1778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49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0" y="-1"/>
                <a:ext cx="3599524" cy="5099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4" name="図形"/>
            <p:cNvGrpSpPr/>
            <p:nvPr/>
          </p:nvGrpSpPr>
          <p:grpSpPr>
            <a:xfrm>
              <a:off x="4308346" y="-38100"/>
              <a:ext cx="4552338" cy="5890064"/>
              <a:chOff x="0" y="0"/>
              <a:chExt cx="4552336" cy="5890063"/>
            </a:xfrm>
          </p:grpSpPr>
          <p:sp>
            <p:nvSpPr>
              <p:cNvPr id="553" name="図形"/>
              <p:cNvSpPr/>
              <p:nvPr/>
            </p:nvSpPr>
            <p:spPr>
              <a:xfrm>
                <a:off x="38099" y="38100"/>
                <a:ext cx="4476138" cy="5813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12" h="21535" fill="norm" stroke="1" extrusionOk="0">
                    <a:moveTo>
                      <a:pt x="13737" y="19641"/>
                    </a:moveTo>
                    <a:cubicBezTo>
                      <a:pt x="19302" y="16189"/>
                      <a:pt x="21083" y="9975"/>
                      <a:pt x="17325" y="5266"/>
                    </a:cubicBezTo>
                    <a:cubicBezTo>
                      <a:pt x="14779" y="2075"/>
                      <a:pt x="9818" y="-65"/>
                      <a:pt x="4508" y="2"/>
                    </a:cubicBezTo>
                    <a:cubicBezTo>
                      <a:pt x="3654" y="13"/>
                      <a:pt x="2875" y="135"/>
                      <a:pt x="2133" y="246"/>
                    </a:cubicBezTo>
                    <a:cubicBezTo>
                      <a:pt x="1368" y="360"/>
                      <a:pt x="584" y="526"/>
                      <a:pt x="211" y="1075"/>
                    </a:cubicBezTo>
                    <a:cubicBezTo>
                      <a:pt x="-517" y="2148"/>
                      <a:pt x="798" y="3194"/>
                      <a:pt x="1802" y="4192"/>
                    </a:cubicBezTo>
                    <a:cubicBezTo>
                      <a:pt x="4838" y="7206"/>
                      <a:pt x="3017" y="11630"/>
                      <a:pt x="3854" y="15468"/>
                    </a:cubicBezTo>
                    <a:cubicBezTo>
                      <a:pt x="4227" y="17180"/>
                      <a:pt x="5137" y="18770"/>
                      <a:pt x="6341" y="20195"/>
                    </a:cubicBezTo>
                    <a:cubicBezTo>
                      <a:pt x="6733" y="20660"/>
                      <a:pt x="7151" y="21107"/>
                      <a:pt x="7594" y="21535"/>
                    </a:cubicBezTo>
                    <a:cubicBezTo>
                      <a:pt x="8678" y="21489"/>
                      <a:pt x="9763" y="21297"/>
                      <a:pt x="10802" y="20975"/>
                    </a:cubicBezTo>
                    <a:cubicBezTo>
                      <a:pt x="11840" y="20653"/>
                      <a:pt x="12833" y="20201"/>
                      <a:pt x="13737" y="19641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2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4552337" cy="5890064"/>
              </a:xfrm>
              <a:prstGeom prst="rect">
                <a:avLst/>
              </a:prstGeom>
              <a:effectLst/>
            </p:spPr>
          </p:pic>
        </p:grpSp>
        <p:grpSp>
          <p:nvGrpSpPr>
            <p:cNvPr id="557" name="図形"/>
            <p:cNvGrpSpPr/>
            <p:nvPr/>
          </p:nvGrpSpPr>
          <p:grpSpPr>
            <a:xfrm flipH="1">
              <a:off x="4672893" y="729810"/>
              <a:ext cx="3714117" cy="4665548"/>
              <a:chOff x="0" y="0"/>
              <a:chExt cx="3714116" cy="4665547"/>
            </a:xfrm>
          </p:grpSpPr>
          <p:sp>
            <p:nvSpPr>
              <p:cNvPr id="556" name="図形"/>
              <p:cNvSpPr/>
              <p:nvPr/>
            </p:nvSpPr>
            <p:spPr>
              <a:xfrm>
                <a:off x="6350" y="6350"/>
                <a:ext cx="3701424" cy="4652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99" h="19919" fill="norm" stroke="1" extrusionOk="0">
                    <a:moveTo>
                      <a:pt x="16211" y="17243"/>
                    </a:moveTo>
                    <a:cubicBezTo>
                      <a:pt x="8896" y="18682"/>
                      <a:pt x="2378" y="14860"/>
                      <a:pt x="2518" y="9806"/>
                    </a:cubicBezTo>
                    <a:cubicBezTo>
                      <a:pt x="2590" y="7230"/>
                      <a:pt x="4840" y="4917"/>
                      <a:pt x="7967" y="3204"/>
                    </a:cubicBezTo>
                    <a:cubicBezTo>
                      <a:pt x="11000" y="1543"/>
                      <a:pt x="14954" y="463"/>
                      <a:pt x="18809" y="1150"/>
                    </a:cubicBezTo>
                    <a:cubicBezTo>
                      <a:pt x="19913" y="1346"/>
                      <a:pt x="20843" y="579"/>
                      <a:pt x="20175" y="432"/>
                    </a:cubicBezTo>
                    <a:cubicBezTo>
                      <a:pt x="13433" y="-1051"/>
                      <a:pt x="6487" y="1457"/>
                      <a:pt x="2453" y="5341"/>
                    </a:cubicBezTo>
                    <a:cubicBezTo>
                      <a:pt x="-440" y="8126"/>
                      <a:pt x="-757" y="11650"/>
                      <a:pt x="1413" y="14819"/>
                    </a:cubicBezTo>
                    <a:cubicBezTo>
                      <a:pt x="3909" y="18466"/>
                      <a:pt x="8799" y="20549"/>
                      <a:pt x="14277" y="19749"/>
                    </a:cubicBezTo>
                    <a:cubicBezTo>
                      <a:pt x="14560" y="19503"/>
                      <a:pt x="14832" y="19248"/>
                      <a:pt x="15064" y="18971"/>
                    </a:cubicBezTo>
                    <a:cubicBezTo>
                      <a:pt x="15576" y="18360"/>
                      <a:pt x="16062" y="17731"/>
                      <a:pt x="16211" y="17243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3714117" cy="4665548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0" name="図形"/>
            <p:cNvGrpSpPr/>
            <p:nvPr/>
          </p:nvGrpSpPr>
          <p:grpSpPr>
            <a:xfrm>
              <a:off x="2372369" y="412725"/>
              <a:ext cx="5492631" cy="4026181"/>
              <a:chOff x="0" y="0"/>
              <a:chExt cx="5492629" cy="4026179"/>
            </a:xfrm>
          </p:grpSpPr>
          <p:sp>
            <p:nvSpPr>
              <p:cNvPr id="559" name="図形"/>
              <p:cNvSpPr/>
              <p:nvPr/>
            </p:nvSpPr>
            <p:spPr>
              <a:xfrm>
                <a:off x="38099" y="38100"/>
                <a:ext cx="5416431" cy="39499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7" h="20778" fill="norm" stroke="1" extrusionOk="0">
                    <a:moveTo>
                      <a:pt x="18338" y="18720"/>
                    </a:moveTo>
                    <a:cubicBezTo>
                      <a:pt x="20350" y="16320"/>
                      <a:pt x="21024" y="12816"/>
                      <a:pt x="20336" y="9535"/>
                    </a:cubicBezTo>
                    <a:cubicBezTo>
                      <a:pt x="18938" y="2871"/>
                      <a:pt x="12931" y="-624"/>
                      <a:pt x="6891" y="92"/>
                    </a:cubicBezTo>
                    <a:cubicBezTo>
                      <a:pt x="4959" y="321"/>
                      <a:pt x="3015" y="973"/>
                      <a:pt x="1720" y="1788"/>
                    </a:cubicBezTo>
                    <a:cubicBezTo>
                      <a:pt x="118" y="2796"/>
                      <a:pt x="-576" y="4168"/>
                      <a:pt x="562" y="5698"/>
                    </a:cubicBezTo>
                    <a:cubicBezTo>
                      <a:pt x="1250" y="6622"/>
                      <a:pt x="2407" y="6556"/>
                      <a:pt x="3407" y="6862"/>
                    </a:cubicBezTo>
                    <a:cubicBezTo>
                      <a:pt x="8951" y="8563"/>
                      <a:pt x="7995" y="19862"/>
                      <a:pt x="14014" y="20740"/>
                    </a:cubicBezTo>
                    <a:cubicBezTo>
                      <a:pt x="15634" y="20976"/>
                      <a:pt x="17187" y="20093"/>
                      <a:pt x="18338" y="18720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5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-1"/>
                <a:ext cx="5492630" cy="4026181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3" name="図形"/>
            <p:cNvGrpSpPr/>
            <p:nvPr/>
          </p:nvGrpSpPr>
          <p:grpSpPr>
            <a:xfrm>
              <a:off x="438735" y="123609"/>
              <a:ext cx="4525483" cy="4408718"/>
              <a:chOff x="0" y="0"/>
              <a:chExt cx="4525481" cy="4408716"/>
            </a:xfrm>
          </p:grpSpPr>
          <p:sp>
            <p:nvSpPr>
              <p:cNvPr id="562" name="図形"/>
              <p:cNvSpPr/>
              <p:nvPr/>
            </p:nvSpPr>
            <p:spPr>
              <a:xfrm>
                <a:off x="38100" y="38100"/>
                <a:ext cx="4449282" cy="43325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4" h="21408" fill="norm" stroke="1" extrusionOk="0">
                    <a:moveTo>
                      <a:pt x="8828" y="21114"/>
                    </a:moveTo>
                    <a:cubicBezTo>
                      <a:pt x="10034" y="20457"/>
                      <a:pt x="10455" y="18869"/>
                      <a:pt x="11258" y="17685"/>
                    </a:cubicBezTo>
                    <a:cubicBezTo>
                      <a:pt x="12957" y="15181"/>
                      <a:pt x="16082" y="14777"/>
                      <a:pt x="18188" y="12742"/>
                    </a:cubicBezTo>
                    <a:cubicBezTo>
                      <a:pt x="20959" y="10064"/>
                      <a:pt x="21408" y="5414"/>
                      <a:pt x="18874" y="2569"/>
                    </a:cubicBezTo>
                    <a:cubicBezTo>
                      <a:pt x="17044" y="515"/>
                      <a:pt x="14468" y="172"/>
                      <a:pt x="12006" y="50"/>
                    </a:cubicBezTo>
                    <a:cubicBezTo>
                      <a:pt x="10787" y="-10"/>
                      <a:pt x="9498" y="-45"/>
                      <a:pt x="8224" y="122"/>
                    </a:cubicBezTo>
                    <a:cubicBezTo>
                      <a:pt x="6950" y="289"/>
                      <a:pt x="5691" y="658"/>
                      <a:pt x="4533" y="1405"/>
                    </a:cubicBezTo>
                    <a:cubicBezTo>
                      <a:pt x="1643" y="3268"/>
                      <a:pt x="314" y="6910"/>
                      <a:pt x="43" y="10638"/>
                    </a:cubicBezTo>
                    <a:cubicBezTo>
                      <a:pt x="-192" y="13862"/>
                      <a:pt x="529" y="16946"/>
                      <a:pt x="2270" y="18906"/>
                    </a:cubicBezTo>
                    <a:cubicBezTo>
                      <a:pt x="3347" y="20118"/>
                      <a:pt x="4721" y="20774"/>
                      <a:pt x="6213" y="21188"/>
                    </a:cubicBezTo>
                    <a:cubicBezTo>
                      <a:pt x="7087" y="21431"/>
                      <a:pt x="8018" y="21555"/>
                      <a:pt x="8828" y="21114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1" name="図形 図形" descr="図形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0" y="0"/>
                <a:ext cx="4525482" cy="4408717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6" name="図形"/>
            <p:cNvGrpSpPr/>
            <p:nvPr/>
          </p:nvGrpSpPr>
          <p:grpSpPr>
            <a:xfrm>
              <a:off x="965178" y="320072"/>
              <a:ext cx="2705066" cy="4148209"/>
              <a:chOff x="0" y="0"/>
              <a:chExt cx="2705065" cy="4148207"/>
            </a:xfrm>
          </p:grpSpPr>
          <p:sp>
            <p:nvSpPr>
              <p:cNvPr id="565" name="図形"/>
              <p:cNvSpPr/>
              <p:nvPr/>
            </p:nvSpPr>
            <p:spPr>
              <a:xfrm>
                <a:off x="6350" y="6350"/>
                <a:ext cx="2692367" cy="41354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83" h="20541" fill="norm" stroke="1" extrusionOk="0">
                    <a:moveTo>
                      <a:pt x="13764" y="17687"/>
                    </a:moveTo>
                    <a:cubicBezTo>
                      <a:pt x="7286" y="17281"/>
                      <a:pt x="2400" y="13817"/>
                      <a:pt x="2516" y="9751"/>
                    </a:cubicBezTo>
                    <a:cubicBezTo>
                      <a:pt x="2588" y="7193"/>
                      <a:pt x="4835" y="4893"/>
                      <a:pt x="7961" y="3188"/>
                    </a:cubicBezTo>
                    <a:cubicBezTo>
                      <a:pt x="10989" y="1535"/>
                      <a:pt x="14939" y="461"/>
                      <a:pt x="18793" y="1146"/>
                    </a:cubicBezTo>
                    <a:cubicBezTo>
                      <a:pt x="19896" y="1342"/>
                      <a:pt x="20826" y="577"/>
                      <a:pt x="20158" y="433"/>
                    </a:cubicBezTo>
                    <a:cubicBezTo>
                      <a:pt x="13325" y="-1047"/>
                      <a:pt x="6436" y="1442"/>
                      <a:pt x="2451" y="5312"/>
                    </a:cubicBezTo>
                    <a:cubicBezTo>
                      <a:pt x="-416" y="8096"/>
                      <a:pt x="-774" y="11613"/>
                      <a:pt x="1411" y="14733"/>
                    </a:cubicBezTo>
                    <a:cubicBezTo>
                      <a:pt x="3087" y="17127"/>
                      <a:pt x="5832" y="19131"/>
                      <a:pt x="9277" y="20541"/>
                    </a:cubicBezTo>
                    <a:cubicBezTo>
                      <a:pt x="9964" y="20553"/>
                      <a:pt x="10638" y="20421"/>
                      <a:pt x="11200" y="20165"/>
                    </a:cubicBezTo>
                    <a:cubicBezTo>
                      <a:pt x="11728" y="19925"/>
                      <a:pt x="12131" y="19590"/>
                      <a:pt x="12491" y="19239"/>
                    </a:cubicBezTo>
                    <a:cubicBezTo>
                      <a:pt x="12993" y="18750"/>
                      <a:pt x="13419" y="18230"/>
                      <a:pt x="13764" y="17687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4" name="図形 図形" descr="図形 図形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1" y="-1"/>
                <a:ext cx="2705067" cy="4148209"/>
              </a:xfrm>
              <a:prstGeom prst="rect">
                <a:avLst/>
              </a:prstGeom>
              <a:effectLst/>
            </p:spPr>
          </p:pic>
        </p:grpSp>
        <p:grpSp>
          <p:nvGrpSpPr>
            <p:cNvPr id="569" name="図形"/>
            <p:cNvGrpSpPr/>
            <p:nvPr/>
          </p:nvGrpSpPr>
          <p:grpSpPr>
            <a:xfrm flipH="1">
              <a:off x="4840377" y="767166"/>
              <a:ext cx="2711586" cy="3630640"/>
              <a:chOff x="0" y="0"/>
              <a:chExt cx="2711585" cy="3630639"/>
            </a:xfrm>
          </p:grpSpPr>
          <p:sp>
            <p:nvSpPr>
              <p:cNvPr id="568" name="図形"/>
              <p:cNvSpPr/>
              <p:nvPr/>
            </p:nvSpPr>
            <p:spPr>
              <a:xfrm>
                <a:off x="6350" y="6350"/>
                <a:ext cx="2698886" cy="36179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45" h="20435" fill="norm" stroke="1" extrusionOk="0">
                    <a:moveTo>
                      <a:pt x="17921" y="17732"/>
                    </a:moveTo>
                    <a:cubicBezTo>
                      <a:pt x="10229" y="19739"/>
                      <a:pt x="2423" y="15620"/>
                      <a:pt x="2554" y="9855"/>
                    </a:cubicBezTo>
                    <a:cubicBezTo>
                      <a:pt x="2613" y="7250"/>
                      <a:pt x="4870" y="4918"/>
                      <a:pt x="7975" y="3220"/>
                    </a:cubicBezTo>
                    <a:cubicBezTo>
                      <a:pt x="11005" y="1563"/>
                      <a:pt x="14926" y="464"/>
                      <a:pt x="18762" y="1156"/>
                    </a:cubicBezTo>
                    <a:cubicBezTo>
                      <a:pt x="19859" y="1353"/>
                      <a:pt x="20786" y="580"/>
                      <a:pt x="20121" y="434"/>
                    </a:cubicBezTo>
                    <a:cubicBezTo>
                      <a:pt x="13314" y="-1057"/>
                      <a:pt x="6490" y="1468"/>
                      <a:pt x="2489" y="5367"/>
                    </a:cubicBezTo>
                    <a:cubicBezTo>
                      <a:pt x="-398" y="8182"/>
                      <a:pt x="-814" y="11755"/>
                      <a:pt x="1454" y="14893"/>
                    </a:cubicBezTo>
                    <a:cubicBezTo>
                      <a:pt x="2956" y="16971"/>
                      <a:pt x="5249" y="18791"/>
                      <a:pt x="7973" y="20252"/>
                    </a:cubicBezTo>
                    <a:cubicBezTo>
                      <a:pt x="9708" y="20543"/>
                      <a:pt x="11514" y="20486"/>
                      <a:pt x="13209" y="20086"/>
                    </a:cubicBezTo>
                    <a:cubicBezTo>
                      <a:pt x="15047" y="19654"/>
                      <a:pt x="16681" y="18837"/>
                      <a:pt x="17921" y="17732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67" name="図形 図形" descr="図形 図形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-1" y="0"/>
                <a:ext cx="2711587" cy="3630640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3" name="グループ"/>
            <p:cNvGrpSpPr/>
            <p:nvPr/>
          </p:nvGrpSpPr>
          <p:grpSpPr>
            <a:xfrm>
              <a:off x="6347367" y="2369853"/>
              <a:ext cx="3393380" cy="775857"/>
              <a:chOff x="61998" y="0"/>
              <a:chExt cx="3393378" cy="775855"/>
            </a:xfrm>
          </p:grpSpPr>
          <p:sp>
            <p:nvSpPr>
              <p:cNvPr id="570" name="円形"/>
              <p:cNvSpPr/>
              <p:nvPr/>
            </p:nvSpPr>
            <p:spPr>
              <a:xfrm>
                <a:off x="61998" y="3592"/>
                <a:ext cx="127001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1" name="円形"/>
              <p:cNvSpPr/>
              <p:nvPr/>
            </p:nvSpPr>
            <p:spPr>
              <a:xfrm>
                <a:off x="563158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638" name="接続の線" descr="接続の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3079418" y="707263"/>
                <a:ext cx="375959" cy="685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7" name="グループ"/>
            <p:cNvGrpSpPr/>
            <p:nvPr/>
          </p:nvGrpSpPr>
          <p:grpSpPr>
            <a:xfrm>
              <a:off x="1360865" y="2216779"/>
              <a:ext cx="3671277" cy="712357"/>
              <a:chOff x="0" y="0"/>
              <a:chExt cx="3671276" cy="712355"/>
            </a:xfrm>
          </p:grpSpPr>
          <p:sp>
            <p:nvSpPr>
              <p:cNvPr id="574" name="円形"/>
              <p:cNvSpPr/>
              <p:nvPr/>
            </p:nvSpPr>
            <p:spPr>
              <a:xfrm>
                <a:off x="0" y="3592"/>
                <a:ext cx="127000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5" name="円形"/>
              <p:cNvSpPr/>
              <p:nvPr/>
            </p:nvSpPr>
            <p:spPr>
              <a:xfrm>
                <a:off x="628160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640" name="接続の線" descr="接続の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3295318" y="643763"/>
                <a:ext cx="375959" cy="685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1" name="グループ"/>
            <p:cNvGrpSpPr/>
            <p:nvPr/>
          </p:nvGrpSpPr>
          <p:grpSpPr>
            <a:xfrm>
              <a:off x="6164320" y="340951"/>
              <a:ext cx="3455379" cy="648857"/>
              <a:chOff x="0" y="0"/>
              <a:chExt cx="3455376" cy="648855"/>
            </a:xfrm>
          </p:grpSpPr>
          <p:sp>
            <p:nvSpPr>
              <p:cNvPr id="578" name="円形"/>
              <p:cNvSpPr/>
              <p:nvPr/>
            </p:nvSpPr>
            <p:spPr>
              <a:xfrm>
                <a:off x="0" y="3592"/>
                <a:ext cx="127000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79" name="円形"/>
              <p:cNvSpPr/>
              <p:nvPr/>
            </p:nvSpPr>
            <p:spPr>
              <a:xfrm>
                <a:off x="628160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642" name="接続の線" descr="接続の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3079418" y="580263"/>
                <a:ext cx="375959" cy="685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5" name="グループ"/>
            <p:cNvGrpSpPr/>
            <p:nvPr/>
          </p:nvGrpSpPr>
          <p:grpSpPr>
            <a:xfrm>
              <a:off x="1338478" y="4856288"/>
              <a:ext cx="3709378" cy="648857"/>
              <a:chOff x="0" y="0"/>
              <a:chExt cx="3709376" cy="648855"/>
            </a:xfrm>
          </p:grpSpPr>
          <p:sp>
            <p:nvSpPr>
              <p:cNvPr id="582" name="円形"/>
              <p:cNvSpPr/>
              <p:nvPr/>
            </p:nvSpPr>
            <p:spPr>
              <a:xfrm>
                <a:off x="0" y="3592"/>
                <a:ext cx="127000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83" name="円形"/>
              <p:cNvSpPr/>
              <p:nvPr/>
            </p:nvSpPr>
            <p:spPr>
              <a:xfrm>
                <a:off x="628160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644" name="接続の線" descr="接続の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3333418" y="580263"/>
                <a:ext cx="375959" cy="685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588" name="図形"/>
            <p:cNvGrpSpPr/>
            <p:nvPr/>
          </p:nvGrpSpPr>
          <p:grpSpPr>
            <a:xfrm>
              <a:off x="2082338" y="752090"/>
              <a:ext cx="4368044" cy="5373055"/>
              <a:chOff x="0" y="0"/>
              <a:chExt cx="4368042" cy="5373053"/>
            </a:xfrm>
          </p:grpSpPr>
          <p:sp>
            <p:nvSpPr>
              <p:cNvPr id="587" name="図形"/>
              <p:cNvSpPr/>
              <p:nvPr/>
            </p:nvSpPr>
            <p:spPr>
              <a:xfrm>
                <a:off x="76570" y="38099"/>
                <a:ext cx="4248959" cy="52968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049" fill="norm" stroke="1" extrusionOk="0">
                    <a:moveTo>
                      <a:pt x="575" y="19901"/>
                    </a:moveTo>
                    <a:cubicBezTo>
                      <a:pt x="1974" y="20549"/>
                      <a:pt x="3544" y="20911"/>
                      <a:pt x="5146" y="20970"/>
                    </a:cubicBezTo>
                    <a:cubicBezTo>
                      <a:pt x="6891" y="21033"/>
                      <a:pt x="8633" y="20728"/>
                      <a:pt x="10402" y="20744"/>
                    </a:cubicBezTo>
                    <a:cubicBezTo>
                      <a:pt x="12235" y="20760"/>
                      <a:pt x="14047" y="21122"/>
                      <a:pt x="15877" y="21036"/>
                    </a:cubicBezTo>
                    <a:cubicBezTo>
                      <a:pt x="17430" y="20963"/>
                      <a:pt x="18931" y="20572"/>
                      <a:pt x="20228" y="19901"/>
                    </a:cubicBezTo>
                    <a:cubicBezTo>
                      <a:pt x="20107" y="19251"/>
                      <a:pt x="19203" y="17083"/>
                      <a:pt x="19422" y="16647"/>
                    </a:cubicBezTo>
                    <a:cubicBezTo>
                      <a:pt x="19629" y="16236"/>
                      <a:pt x="21155" y="15853"/>
                      <a:pt x="21600" y="15292"/>
                    </a:cubicBezTo>
                    <a:cubicBezTo>
                      <a:pt x="21218" y="14543"/>
                      <a:pt x="20758" y="13820"/>
                      <a:pt x="20224" y="13130"/>
                    </a:cubicBezTo>
                    <a:cubicBezTo>
                      <a:pt x="19881" y="12688"/>
                      <a:pt x="19509" y="12259"/>
                      <a:pt x="19108" y="11847"/>
                    </a:cubicBezTo>
                    <a:cubicBezTo>
                      <a:pt x="18200" y="12402"/>
                      <a:pt x="18541" y="11959"/>
                      <a:pt x="17394" y="12428"/>
                    </a:cubicBezTo>
                    <a:cubicBezTo>
                      <a:pt x="16440" y="11264"/>
                      <a:pt x="16309" y="10661"/>
                      <a:pt x="15481" y="9641"/>
                    </a:cubicBezTo>
                    <a:cubicBezTo>
                      <a:pt x="16458" y="8533"/>
                      <a:pt x="17764" y="7524"/>
                      <a:pt x="17880" y="6173"/>
                    </a:cubicBezTo>
                    <a:cubicBezTo>
                      <a:pt x="18014" y="4609"/>
                      <a:pt x="16647" y="3313"/>
                      <a:pt x="15168" y="2233"/>
                    </a:cubicBezTo>
                    <a:cubicBezTo>
                      <a:pt x="14786" y="1954"/>
                      <a:pt x="14272" y="1749"/>
                      <a:pt x="13950" y="2005"/>
                    </a:cubicBezTo>
                    <a:cubicBezTo>
                      <a:pt x="13597" y="2285"/>
                      <a:pt x="13830" y="2618"/>
                      <a:pt x="14164" y="2902"/>
                    </a:cubicBezTo>
                    <a:cubicBezTo>
                      <a:pt x="15096" y="3694"/>
                      <a:pt x="16321" y="4526"/>
                      <a:pt x="16437" y="5465"/>
                    </a:cubicBezTo>
                    <a:cubicBezTo>
                      <a:pt x="16576" y="6581"/>
                      <a:pt x="15275" y="7336"/>
                      <a:pt x="14471" y="8248"/>
                    </a:cubicBezTo>
                    <a:cubicBezTo>
                      <a:pt x="14242" y="8112"/>
                      <a:pt x="12389" y="6152"/>
                      <a:pt x="11010" y="6184"/>
                    </a:cubicBezTo>
                    <a:cubicBezTo>
                      <a:pt x="9629" y="6216"/>
                      <a:pt x="8126" y="7233"/>
                      <a:pt x="6719" y="8206"/>
                    </a:cubicBezTo>
                    <a:cubicBezTo>
                      <a:pt x="4718" y="7377"/>
                      <a:pt x="3506" y="5722"/>
                      <a:pt x="3605" y="3953"/>
                    </a:cubicBezTo>
                    <a:cubicBezTo>
                      <a:pt x="3691" y="2416"/>
                      <a:pt x="4930" y="1015"/>
                      <a:pt x="6772" y="1020"/>
                    </a:cubicBezTo>
                    <a:cubicBezTo>
                      <a:pt x="7604" y="1022"/>
                      <a:pt x="8582" y="1091"/>
                      <a:pt x="8675" y="508"/>
                    </a:cubicBezTo>
                    <a:cubicBezTo>
                      <a:pt x="8783" y="-172"/>
                      <a:pt x="5180" y="-478"/>
                      <a:pt x="2870" y="1625"/>
                    </a:cubicBezTo>
                    <a:cubicBezTo>
                      <a:pt x="1283" y="3069"/>
                      <a:pt x="1366" y="5151"/>
                      <a:pt x="2395" y="6912"/>
                    </a:cubicBezTo>
                    <a:cubicBezTo>
                      <a:pt x="3040" y="8016"/>
                      <a:pt x="4019" y="8981"/>
                      <a:pt x="5247" y="9724"/>
                    </a:cubicBezTo>
                    <a:lnTo>
                      <a:pt x="3608" y="12033"/>
                    </a:lnTo>
                    <a:lnTo>
                      <a:pt x="2196" y="11736"/>
                    </a:lnTo>
                    <a:cubicBezTo>
                      <a:pt x="1758" y="12260"/>
                      <a:pt x="1345" y="12797"/>
                      <a:pt x="961" y="13347"/>
                    </a:cubicBezTo>
                    <a:cubicBezTo>
                      <a:pt x="618" y="13836"/>
                      <a:pt x="298" y="14335"/>
                      <a:pt x="0" y="14842"/>
                    </a:cubicBezTo>
                    <a:cubicBezTo>
                      <a:pt x="80" y="14814"/>
                      <a:pt x="1571" y="15455"/>
                      <a:pt x="2124" y="15995"/>
                    </a:cubicBezTo>
                    <a:cubicBezTo>
                      <a:pt x="2534" y="16396"/>
                      <a:pt x="702" y="18992"/>
                      <a:pt x="575" y="19901"/>
                    </a:cubicBez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586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0" y="0"/>
                <a:ext cx="4368043" cy="5373054"/>
              </a:xfrm>
              <a:prstGeom prst="rect">
                <a:avLst/>
              </a:prstGeom>
              <a:effectLst/>
            </p:spPr>
          </p:pic>
        </p:grpSp>
        <p:grpSp>
          <p:nvGrpSpPr>
            <p:cNvPr id="592" name="グループ"/>
            <p:cNvGrpSpPr/>
            <p:nvPr/>
          </p:nvGrpSpPr>
          <p:grpSpPr>
            <a:xfrm>
              <a:off x="3828118" y="5038952"/>
              <a:ext cx="3582378" cy="648857"/>
              <a:chOff x="0" y="0"/>
              <a:chExt cx="3582376" cy="648855"/>
            </a:xfrm>
          </p:grpSpPr>
          <p:sp>
            <p:nvSpPr>
              <p:cNvPr id="589" name="円形"/>
              <p:cNvSpPr/>
              <p:nvPr/>
            </p:nvSpPr>
            <p:spPr>
              <a:xfrm>
                <a:off x="0" y="3592"/>
                <a:ext cx="127000" cy="127001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90" name="円形"/>
              <p:cNvSpPr/>
              <p:nvPr/>
            </p:nvSpPr>
            <p:spPr>
              <a:xfrm>
                <a:off x="755160" y="0"/>
                <a:ext cx="127001" cy="12700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646" name="接続の線" descr="接続の線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3206418" y="580263"/>
                <a:ext cx="375959" cy="685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594" name="はっぱ きゃべつ （とらに あこがれている）"/>
          <p:cNvSpPr txBox="1"/>
          <p:nvPr/>
        </p:nvSpPr>
        <p:spPr>
          <a:xfrm>
            <a:off x="11685083" y="4884054"/>
            <a:ext cx="10967340" cy="650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000"/>
            </a:lvl1pPr>
          </a:lstStyle>
          <a:p>
            <a:pPr/>
            <a:r>
              <a:t>はっぱ　きゃべつ　（とらに あこがれている）</a:t>
            </a:r>
          </a:p>
        </p:txBody>
      </p:sp>
      <p:sp>
        <p:nvSpPr>
          <p:cNvPr id="595" name="さびしんぼう きゃべつ （くわがたに あこがれている）"/>
          <p:cNvSpPr txBox="1"/>
          <p:nvPr/>
        </p:nvSpPr>
        <p:spPr>
          <a:xfrm>
            <a:off x="10838126" y="12926694"/>
            <a:ext cx="13492100" cy="6508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000"/>
            </a:lvl1pPr>
          </a:lstStyle>
          <a:p>
            <a:pPr/>
            <a:r>
              <a:t>さびしんぼう　きゃべつ　（くわがたに あこがれている）</a:t>
            </a:r>
          </a:p>
        </p:txBody>
      </p:sp>
      <p:grpSp>
        <p:nvGrpSpPr>
          <p:cNvPr id="598" name="図形"/>
          <p:cNvGrpSpPr/>
          <p:nvPr/>
        </p:nvGrpSpPr>
        <p:grpSpPr>
          <a:xfrm>
            <a:off x="19379117" y="6287517"/>
            <a:ext cx="4552338" cy="5890064"/>
            <a:chOff x="0" y="0"/>
            <a:chExt cx="4552336" cy="5890063"/>
          </a:xfrm>
        </p:grpSpPr>
        <p:sp>
          <p:nvSpPr>
            <p:cNvPr id="597" name="図形"/>
            <p:cNvSpPr/>
            <p:nvPr/>
          </p:nvSpPr>
          <p:spPr>
            <a:xfrm>
              <a:off x="38100" y="38100"/>
              <a:ext cx="4476137" cy="5813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12" h="21535" fill="norm" stroke="1" extrusionOk="0">
                  <a:moveTo>
                    <a:pt x="13737" y="19641"/>
                  </a:moveTo>
                  <a:cubicBezTo>
                    <a:pt x="19302" y="16189"/>
                    <a:pt x="21083" y="9975"/>
                    <a:pt x="17325" y="5266"/>
                  </a:cubicBezTo>
                  <a:cubicBezTo>
                    <a:pt x="14779" y="2075"/>
                    <a:pt x="9818" y="-65"/>
                    <a:pt x="4508" y="2"/>
                  </a:cubicBezTo>
                  <a:cubicBezTo>
                    <a:pt x="3654" y="13"/>
                    <a:pt x="2875" y="135"/>
                    <a:pt x="2133" y="246"/>
                  </a:cubicBezTo>
                  <a:cubicBezTo>
                    <a:pt x="1368" y="360"/>
                    <a:pt x="584" y="526"/>
                    <a:pt x="211" y="1075"/>
                  </a:cubicBezTo>
                  <a:cubicBezTo>
                    <a:pt x="-517" y="2148"/>
                    <a:pt x="798" y="3194"/>
                    <a:pt x="1802" y="4192"/>
                  </a:cubicBezTo>
                  <a:cubicBezTo>
                    <a:pt x="4838" y="7206"/>
                    <a:pt x="3017" y="11630"/>
                    <a:pt x="3854" y="15468"/>
                  </a:cubicBezTo>
                  <a:cubicBezTo>
                    <a:pt x="4227" y="17180"/>
                    <a:pt x="5137" y="18770"/>
                    <a:pt x="6341" y="20195"/>
                  </a:cubicBezTo>
                  <a:cubicBezTo>
                    <a:pt x="6733" y="20660"/>
                    <a:pt x="7151" y="21107"/>
                    <a:pt x="7594" y="21535"/>
                  </a:cubicBezTo>
                  <a:cubicBezTo>
                    <a:pt x="8678" y="21489"/>
                    <a:pt x="9763" y="21297"/>
                    <a:pt x="10802" y="20975"/>
                  </a:cubicBezTo>
                  <a:cubicBezTo>
                    <a:pt x="11840" y="20653"/>
                    <a:pt x="12833" y="20201"/>
                    <a:pt x="13737" y="1964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596" name="図形 図形" descr="図形 図形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>
              <a:off x="0" y="0"/>
              <a:ext cx="4552337" cy="5890064"/>
            </a:xfrm>
            <a:prstGeom prst="rect">
              <a:avLst/>
            </a:prstGeom>
            <a:effectLst/>
          </p:spPr>
        </p:pic>
      </p:grpSp>
      <p:grpSp>
        <p:nvGrpSpPr>
          <p:cNvPr id="601" name="図形"/>
          <p:cNvGrpSpPr/>
          <p:nvPr/>
        </p:nvGrpSpPr>
        <p:grpSpPr>
          <a:xfrm flipH="1">
            <a:off x="19743664" y="7055428"/>
            <a:ext cx="3714118" cy="4665548"/>
            <a:chOff x="0" y="0"/>
            <a:chExt cx="3714116" cy="4665547"/>
          </a:xfrm>
        </p:grpSpPr>
        <p:sp>
          <p:nvSpPr>
            <p:cNvPr id="600" name="図形"/>
            <p:cNvSpPr/>
            <p:nvPr/>
          </p:nvSpPr>
          <p:spPr>
            <a:xfrm>
              <a:off x="6350" y="6350"/>
              <a:ext cx="3701424" cy="4652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9" h="19919" fill="norm" stroke="1" extrusionOk="0">
                  <a:moveTo>
                    <a:pt x="16211" y="17243"/>
                  </a:moveTo>
                  <a:cubicBezTo>
                    <a:pt x="8896" y="18682"/>
                    <a:pt x="2378" y="14860"/>
                    <a:pt x="2518" y="9806"/>
                  </a:cubicBezTo>
                  <a:cubicBezTo>
                    <a:pt x="2590" y="7230"/>
                    <a:pt x="4840" y="4917"/>
                    <a:pt x="7967" y="3204"/>
                  </a:cubicBezTo>
                  <a:cubicBezTo>
                    <a:pt x="11000" y="1543"/>
                    <a:pt x="14954" y="463"/>
                    <a:pt x="18809" y="1150"/>
                  </a:cubicBezTo>
                  <a:cubicBezTo>
                    <a:pt x="19913" y="1346"/>
                    <a:pt x="20843" y="579"/>
                    <a:pt x="20175" y="432"/>
                  </a:cubicBezTo>
                  <a:cubicBezTo>
                    <a:pt x="13433" y="-1051"/>
                    <a:pt x="6487" y="1457"/>
                    <a:pt x="2453" y="5341"/>
                  </a:cubicBezTo>
                  <a:cubicBezTo>
                    <a:pt x="-440" y="8126"/>
                    <a:pt x="-757" y="11650"/>
                    <a:pt x="1413" y="14819"/>
                  </a:cubicBezTo>
                  <a:cubicBezTo>
                    <a:pt x="3909" y="18466"/>
                    <a:pt x="8799" y="20549"/>
                    <a:pt x="14277" y="19749"/>
                  </a:cubicBezTo>
                  <a:cubicBezTo>
                    <a:pt x="14560" y="19503"/>
                    <a:pt x="14832" y="19248"/>
                    <a:pt x="15064" y="18971"/>
                  </a:cubicBezTo>
                  <a:cubicBezTo>
                    <a:pt x="15576" y="18360"/>
                    <a:pt x="16062" y="17731"/>
                    <a:pt x="16211" y="17243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59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0" y="0"/>
              <a:ext cx="3714117" cy="4665548"/>
            </a:xfrm>
            <a:prstGeom prst="rect">
              <a:avLst/>
            </a:prstGeom>
            <a:effectLst/>
          </p:spPr>
        </p:pic>
      </p:grpSp>
      <p:grpSp>
        <p:nvGrpSpPr>
          <p:cNvPr id="605" name="グループ"/>
          <p:cNvGrpSpPr/>
          <p:nvPr/>
        </p:nvGrpSpPr>
        <p:grpSpPr>
          <a:xfrm>
            <a:off x="21235091" y="6666568"/>
            <a:ext cx="3455379" cy="648857"/>
            <a:chOff x="0" y="0"/>
            <a:chExt cx="3455376" cy="648855"/>
          </a:xfrm>
        </p:grpSpPr>
        <p:sp>
          <p:nvSpPr>
            <p:cNvPr id="602" name="円形"/>
            <p:cNvSpPr/>
            <p:nvPr/>
          </p:nvSpPr>
          <p:spPr>
            <a:xfrm>
              <a:off x="0" y="3592"/>
              <a:ext cx="127000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603" name="円形"/>
            <p:cNvSpPr/>
            <p:nvPr/>
          </p:nvSpPr>
          <p:spPr>
            <a:xfrm>
              <a:off x="628160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48" name="接続の線" descr="接続の線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3079418" y="580263"/>
              <a:ext cx="375959" cy="68593"/>
            </a:xfrm>
            <a:prstGeom prst="rect">
              <a:avLst/>
            </a:prstGeom>
            <a:effectLst/>
          </p:spPr>
        </p:pic>
      </p:grpSp>
      <p:grpSp>
        <p:nvGrpSpPr>
          <p:cNvPr id="608" name="図形"/>
          <p:cNvGrpSpPr/>
          <p:nvPr/>
        </p:nvGrpSpPr>
        <p:grpSpPr>
          <a:xfrm>
            <a:off x="17744078" y="556893"/>
            <a:ext cx="5492631" cy="4026181"/>
            <a:chOff x="0" y="0"/>
            <a:chExt cx="5492629" cy="4026179"/>
          </a:xfrm>
        </p:grpSpPr>
        <p:sp>
          <p:nvSpPr>
            <p:cNvPr id="607" name="図形"/>
            <p:cNvSpPr/>
            <p:nvPr/>
          </p:nvSpPr>
          <p:spPr>
            <a:xfrm>
              <a:off x="38100" y="38100"/>
              <a:ext cx="5416430" cy="3949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7" h="20778" fill="norm" stroke="1" extrusionOk="0">
                  <a:moveTo>
                    <a:pt x="18338" y="18720"/>
                  </a:moveTo>
                  <a:cubicBezTo>
                    <a:pt x="20350" y="16320"/>
                    <a:pt x="21024" y="12816"/>
                    <a:pt x="20336" y="9535"/>
                  </a:cubicBezTo>
                  <a:cubicBezTo>
                    <a:pt x="18938" y="2871"/>
                    <a:pt x="12931" y="-624"/>
                    <a:pt x="6891" y="92"/>
                  </a:cubicBezTo>
                  <a:cubicBezTo>
                    <a:pt x="4959" y="321"/>
                    <a:pt x="3015" y="973"/>
                    <a:pt x="1720" y="1788"/>
                  </a:cubicBezTo>
                  <a:cubicBezTo>
                    <a:pt x="118" y="2796"/>
                    <a:pt x="-576" y="4168"/>
                    <a:pt x="562" y="5698"/>
                  </a:cubicBezTo>
                  <a:cubicBezTo>
                    <a:pt x="1250" y="6622"/>
                    <a:pt x="2407" y="6556"/>
                    <a:pt x="3407" y="6862"/>
                  </a:cubicBezTo>
                  <a:cubicBezTo>
                    <a:pt x="8951" y="8563"/>
                    <a:pt x="7995" y="19862"/>
                    <a:pt x="14014" y="20740"/>
                  </a:cubicBezTo>
                  <a:cubicBezTo>
                    <a:pt x="15634" y="20976"/>
                    <a:pt x="17187" y="20093"/>
                    <a:pt x="18338" y="18720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06" name="図形 図形" descr="図形 図形"/>
            <p:cNvPicPr>
              <a:picLocks noChangeAspect="0"/>
            </p:cNvPicPr>
            <p:nvPr/>
          </p:nvPicPr>
          <p:blipFill>
            <a:blip r:embed="rId8">
              <a:extLst/>
            </a:blip>
            <a:stretch>
              <a:fillRect/>
            </a:stretch>
          </p:blipFill>
          <p:spPr>
            <a:xfrm>
              <a:off x="0" y="-1"/>
              <a:ext cx="5492630" cy="4026181"/>
            </a:xfrm>
            <a:prstGeom prst="rect">
              <a:avLst/>
            </a:prstGeom>
            <a:effectLst/>
          </p:spPr>
        </p:pic>
      </p:grpSp>
      <p:grpSp>
        <p:nvGrpSpPr>
          <p:cNvPr id="611" name="図形"/>
          <p:cNvGrpSpPr/>
          <p:nvPr/>
        </p:nvGrpSpPr>
        <p:grpSpPr>
          <a:xfrm flipH="1">
            <a:off x="20212087" y="911333"/>
            <a:ext cx="2711586" cy="3630641"/>
            <a:chOff x="0" y="0"/>
            <a:chExt cx="2711585" cy="3630639"/>
          </a:xfrm>
        </p:grpSpPr>
        <p:sp>
          <p:nvSpPr>
            <p:cNvPr id="610" name="図形"/>
            <p:cNvSpPr/>
            <p:nvPr/>
          </p:nvSpPr>
          <p:spPr>
            <a:xfrm>
              <a:off x="6350" y="6350"/>
              <a:ext cx="2698886" cy="3617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5" h="20435" fill="norm" stroke="1" extrusionOk="0">
                  <a:moveTo>
                    <a:pt x="17921" y="17732"/>
                  </a:moveTo>
                  <a:cubicBezTo>
                    <a:pt x="10229" y="19739"/>
                    <a:pt x="2423" y="15620"/>
                    <a:pt x="2554" y="9855"/>
                  </a:cubicBezTo>
                  <a:cubicBezTo>
                    <a:pt x="2613" y="7250"/>
                    <a:pt x="4870" y="4918"/>
                    <a:pt x="7975" y="3220"/>
                  </a:cubicBezTo>
                  <a:cubicBezTo>
                    <a:pt x="11005" y="1563"/>
                    <a:pt x="14926" y="464"/>
                    <a:pt x="18762" y="1156"/>
                  </a:cubicBezTo>
                  <a:cubicBezTo>
                    <a:pt x="19859" y="1353"/>
                    <a:pt x="20786" y="580"/>
                    <a:pt x="20121" y="434"/>
                  </a:cubicBezTo>
                  <a:cubicBezTo>
                    <a:pt x="13314" y="-1057"/>
                    <a:pt x="6490" y="1468"/>
                    <a:pt x="2489" y="5367"/>
                  </a:cubicBezTo>
                  <a:cubicBezTo>
                    <a:pt x="-398" y="8182"/>
                    <a:pt x="-814" y="11755"/>
                    <a:pt x="1454" y="14893"/>
                  </a:cubicBezTo>
                  <a:cubicBezTo>
                    <a:pt x="2956" y="16971"/>
                    <a:pt x="5249" y="18791"/>
                    <a:pt x="7973" y="20252"/>
                  </a:cubicBezTo>
                  <a:cubicBezTo>
                    <a:pt x="9708" y="20543"/>
                    <a:pt x="11514" y="20486"/>
                    <a:pt x="13209" y="20086"/>
                  </a:cubicBezTo>
                  <a:cubicBezTo>
                    <a:pt x="15047" y="19654"/>
                    <a:pt x="16681" y="18837"/>
                    <a:pt x="17921" y="1773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09" name="図形 図形" descr="図形 図形"/>
            <p:cNvPicPr>
              <a:picLocks noChangeAspect="0"/>
            </p:cNvPicPr>
            <p:nvPr/>
          </p:nvPicPr>
          <p:blipFill>
            <a:blip r:embed="rId11">
              <a:extLst/>
            </a:blip>
            <a:stretch>
              <a:fillRect/>
            </a:stretch>
          </p:blipFill>
          <p:spPr>
            <a:xfrm>
              <a:off x="-1" y="0"/>
              <a:ext cx="2711587" cy="3630640"/>
            </a:xfrm>
            <a:prstGeom prst="rect">
              <a:avLst/>
            </a:prstGeom>
            <a:effectLst/>
          </p:spPr>
        </p:pic>
      </p:grpSp>
      <p:grpSp>
        <p:nvGrpSpPr>
          <p:cNvPr id="615" name="グループ"/>
          <p:cNvGrpSpPr/>
          <p:nvPr/>
        </p:nvGrpSpPr>
        <p:grpSpPr>
          <a:xfrm>
            <a:off x="21719076" y="2514020"/>
            <a:ext cx="3393380" cy="775857"/>
            <a:chOff x="61998" y="0"/>
            <a:chExt cx="3393378" cy="775855"/>
          </a:xfrm>
        </p:grpSpPr>
        <p:sp>
          <p:nvSpPr>
            <p:cNvPr id="612" name="円形"/>
            <p:cNvSpPr/>
            <p:nvPr/>
          </p:nvSpPr>
          <p:spPr>
            <a:xfrm>
              <a:off x="61998" y="3592"/>
              <a:ext cx="127001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613" name="円形"/>
            <p:cNvSpPr/>
            <p:nvPr/>
          </p:nvSpPr>
          <p:spPr>
            <a:xfrm>
              <a:off x="563158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50" name="接続の線" descr="接続の線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3079418" y="707263"/>
              <a:ext cx="375959" cy="68593"/>
            </a:xfrm>
            <a:prstGeom prst="rect">
              <a:avLst/>
            </a:prstGeom>
            <a:effectLst/>
          </p:spPr>
        </p:pic>
      </p:grpSp>
      <p:grpSp>
        <p:nvGrpSpPr>
          <p:cNvPr id="618" name="図形"/>
          <p:cNvGrpSpPr/>
          <p:nvPr/>
        </p:nvGrpSpPr>
        <p:grpSpPr>
          <a:xfrm>
            <a:off x="11116383" y="582198"/>
            <a:ext cx="4525483" cy="4408718"/>
            <a:chOff x="0" y="0"/>
            <a:chExt cx="4525481" cy="4408716"/>
          </a:xfrm>
        </p:grpSpPr>
        <p:sp>
          <p:nvSpPr>
            <p:cNvPr id="617" name="図形"/>
            <p:cNvSpPr/>
            <p:nvPr/>
          </p:nvSpPr>
          <p:spPr>
            <a:xfrm>
              <a:off x="38100" y="38100"/>
              <a:ext cx="4449282" cy="4332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408" fill="norm" stroke="1" extrusionOk="0">
                  <a:moveTo>
                    <a:pt x="8828" y="21114"/>
                  </a:moveTo>
                  <a:cubicBezTo>
                    <a:pt x="10034" y="20457"/>
                    <a:pt x="10455" y="18869"/>
                    <a:pt x="11258" y="17685"/>
                  </a:cubicBezTo>
                  <a:cubicBezTo>
                    <a:pt x="12957" y="15181"/>
                    <a:pt x="16082" y="14777"/>
                    <a:pt x="18188" y="12742"/>
                  </a:cubicBezTo>
                  <a:cubicBezTo>
                    <a:pt x="20959" y="10064"/>
                    <a:pt x="21408" y="5414"/>
                    <a:pt x="18874" y="2569"/>
                  </a:cubicBezTo>
                  <a:cubicBezTo>
                    <a:pt x="17044" y="515"/>
                    <a:pt x="14468" y="172"/>
                    <a:pt x="12006" y="50"/>
                  </a:cubicBezTo>
                  <a:cubicBezTo>
                    <a:pt x="10787" y="-10"/>
                    <a:pt x="9498" y="-45"/>
                    <a:pt x="8224" y="122"/>
                  </a:cubicBezTo>
                  <a:cubicBezTo>
                    <a:pt x="6950" y="289"/>
                    <a:pt x="5691" y="658"/>
                    <a:pt x="4533" y="1405"/>
                  </a:cubicBezTo>
                  <a:cubicBezTo>
                    <a:pt x="1643" y="3268"/>
                    <a:pt x="314" y="6910"/>
                    <a:pt x="43" y="10638"/>
                  </a:cubicBezTo>
                  <a:cubicBezTo>
                    <a:pt x="-192" y="13862"/>
                    <a:pt x="529" y="16946"/>
                    <a:pt x="2270" y="18906"/>
                  </a:cubicBezTo>
                  <a:cubicBezTo>
                    <a:pt x="3347" y="20118"/>
                    <a:pt x="4721" y="20774"/>
                    <a:pt x="6213" y="21188"/>
                  </a:cubicBezTo>
                  <a:cubicBezTo>
                    <a:pt x="7087" y="21431"/>
                    <a:pt x="8018" y="21555"/>
                    <a:pt x="8828" y="21114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16" name="図形 図形" descr="図形 図形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0" y="0"/>
              <a:ext cx="4525482" cy="4408717"/>
            </a:xfrm>
            <a:prstGeom prst="rect">
              <a:avLst/>
            </a:prstGeom>
            <a:effectLst/>
          </p:spPr>
        </p:pic>
      </p:grpSp>
      <p:grpSp>
        <p:nvGrpSpPr>
          <p:cNvPr id="621" name="図形"/>
          <p:cNvGrpSpPr/>
          <p:nvPr/>
        </p:nvGrpSpPr>
        <p:grpSpPr>
          <a:xfrm>
            <a:off x="11642825" y="778662"/>
            <a:ext cx="2705066" cy="4148208"/>
            <a:chOff x="0" y="0"/>
            <a:chExt cx="2705065" cy="4148207"/>
          </a:xfrm>
        </p:grpSpPr>
        <p:sp>
          <p:nvSpPr>
            <p:cNvPr id="620" name="図形"/>
            <p:cNvSpPr/>
            <p:nvPr/>
          </p:nvSpPr>
          <p:spPr>
            <a:xfrm>
              <a:off x="6350" y="6350"/>
              <a:ext cx="2692367" cy="4135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83" h="20541" fill="norm" stroke="1" extrusionOk="0">
                  <a:moveTo>
                    <a:pt x="13764" y="17687"/>
                  </a:moveTo>
                  <a:cubicBezTo>
                    <a:pt x="7286" y="17281"/>
                    <a:pt x="2400" y="13817"/>
                    <a:pt x="2516" y="9751"/>
                  </a:cubicBezTo>
                  <a:cubicBezTo>
                    <a:pt x="2588" y="7193"/>
                    <a:pt x="4835" y="4893"/>
                    <a:pt x="7961" y="3188"/>
                  </a:cubicBezTo>
                  <a:cubicBezTo>
                    <a:pt x="10989" y="1535"/>
                    <a:pt x="14939" y="461"/>
                    <a:pt x="18793" y="1146"/>
                  </a:cubicBezTo>
                  <a:cubicBezTo>
                    <a:pt x="19896" y="1342"/>
                    <a:pt x="20826" y="577"/>
                    <a:pt x="20158" y="433"/>
                  </a:cubicBezTo>
                  <a:cubicBezTo>
                    <a:pt x="13325" y="-1047"/>
                    <a:pt x="6436" y="1442"/>
                    <a:pt x="2451" y="5312"/>
                  </a:cubicBezTo>
                  <a:cubicBezTo>
                    <a:pt x="-416" y="8096"/>
                    <a:pt x="-774" y="11613"/>
                    <a:pt x="1411" y="14733"/>
                  </a:cubicBezTo>
                  <a:cubicBezTo>
                    <a:pt x="3087" y="17127"/>
                    <a:pt x="5832" y="19131"/>
                    <a:pt x="9277" y="20541"/>
                  </a:cubicBezTo>
                  <a:cubicBezTo>
                    <a:pt x="9964" y="20553"/>
                    <a:pt x="10638" y="20421"/>
                    <a:pt x="11200" y="20165"/>
                  </a:cubicBezTo>
                  <a:cubicBezTo>
                    <a:pt x="11728" y="19925"/>
                    <a:pt x="12131" y="19590"/>
                    <a:pt x="12491" y="19239"/>
                  </a:cubicBezTo>
                  <a:cubicBezTo>
                    <a:pt x="12993" y="18750"/>
                    <a:pt x="13419" y="18230"/>
                    <a:pt x="13764" y="17687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19" name="図形 図形" descr="図形 図形"/>
            <p:cNvPicPr>
              <a:picLocks noChangeAspect="0"/>
            </p:cNvPicPr>
            <p:nvPr/>
          </p:nvPicPr>
          <p:blipFill>
            <a:blip r:embed="rId10">
              <a:extLst/>
            </a:blip>
            <a:stretch>
              <a:fillRect/>
            </a:stretch>
          </p:blipFill>
          <p:spPr>
            <a:xfrm>
              <a:off x="-1" y="-1"/>
              <a:ext cx="2705067" cy="4148209"/>
            </a:xfrm>
            <a:prstGeom prst="rect">
              <a:avLst/>
            </a:prstGeom>
            <a:effectLst/>
          </p:spPr>
        </p:pic>
      </p:grpSp>
      <p:grpSp>
        <p:nvGrpSpPr>
          <p:cNvPr id="625" name="グループ"/>
          <p:cNvGrpSpPr/>
          <p:nvPr/>
        </p:nvGrpSpPr>
        <p:grpSpPr>
          <a:xfrm>
            <a:off x="12038513" y="2675368"/>
            <a:ext cx="3671277" cy="712357"/>
            <a:chOff x="0" y="0"/>
            <a:chExt cx="3671276" cy="712355"/>
          </a:xfrm>
        </p:grpSpPr>
        <p:sp>
          <p:nvSpPr>
            <p:cNvPr id="622" name="円形"/>
            <p:cNvSpPr/>
            <p:nvPr/>
          </p:nvSpPr>
          <p:spPr>
            <a:xfrm>
              <a:off x="0" y="3592"/>
              <a:ext cx="127000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623" name="円形"/>
            <p:cNvSpPr/>
            <p:nvPr/>
          </p:nvSpPr>
          <p:spPr>
            <a:xfrm>
              <a:off x="628160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52" name="接続の線" descr="接続の線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3295318" y="643763"/>
              <a:ext cx="375959" cy="68593"/>
            </a:xfrm>
            <a:prstGeom prst="rect">
              <a:avLst/>
            </a:prstGeom>
            <a:effectLst/>
          </p:spPr>
        </p:pic>
      </p:grpSp>
      <p:grpSp>
        <p:nvGrpSpPr>
          <p:cNvPr id="628" name="図形"/>
          <p:cNvGrpSpPr/>
          <p:nvPr/>
        </p:nvGrpSpPr>
        <p:grpSpPr>
          <a:xfrm>
            <a:off x="10933844" y="6290207"/>
            <a:ext cx="4848550" cy="5783162"/>
            <a:chOff x="0" y="0"/>
            <a:chExt cx="4848549" cy="5783160"/>
          </a:xfrm>
        </p:grpSpPr>
        <p:sp>
          <p:nvSpPr>
            <p:cNvPr id="627" name="図形"/>
            <p:cNvSpPr/>
            <p:nvPr/>
          </p:nvSpPr>
          <p:spPr>
            <a:xfrm>
              <a:off x="38100" y="38100"/>
              <a:ext cx="4772350" cy="5706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61" h="21429" fill="norm" stroke="1" extrusionOk="0">
                  <a:moveTo>
                    <a:pt x="10215" y="21071"/>
                  </a:moveTo>
                  <a:cubicBezTo>
                    <a:pt x="10740" y="20762"/>
                    <a:pt x="11095" y="20307"/>
                    <a:pt x="11428" y="19839"/>
                  </a:cubicBezTo>
                  <a:cubicBezTo>
                    <a:pt x="12034" y="18986"/>
                    <a:pt x="12606" y="18061"/>
                    <a:pt x="12900" y="17054"/>
                  </a:cubicBezTo>
                  <a:cubicBezTo>
                    <a:pt x="13809" y="13942"/>
                    <a:pt x="12131" y="10270"/>
                    <a:pt x="14516" y="7719"/>
                  </a:cubicBezTo>
                  <a:cubicBezTo>
                    <a:pt x="16645" y="5444"/>
                    <a:pt x="21186" y="4082"/>
                    <a:pt x="19489" y="1446"/>
                  </a:cubicBezTo>
                  <a:cubicBezTo>
                    <a:pt x="18940" y="594"/>
                    <a:pt x="17843" y="305"/>
                    <a:pt x="16792" y="160"/>
                  </a:cubicBezTo>
                  <a:cubicBezTo>
                    <a:pt x="15143" y="-67"/>
                    <a:pt x="13459" y="-37"/>
                    <a:pt x="11800" y="157"/>
                  </a:cubicBezTo>
                  <a:cubicBezTo>
                    <a:pt x="6502" y="777"/>
                    <a:pt x="1877" y="4037"/>
                    <a:pt x="421" y="8979"/>
                  </a:cubicBezTo>
                  <a:cubicBezTo>
                    <a:pt x="-414" y="11815"/>
                    <a:pt x="33" y="14418"/>
                    <a:pt x="1409" y="16551"/>
                  </a:cubicBezTo>
                  <a:cubicBezTo>
                    <a:pt x="2804" y="18711"/>
                    <a:pt x="5148" y="20386"/>
                    <a:pt x="8052" y="21301"/>
                  </a:cubicBezTo>
                  <a:cubicBezTo>
                    <a:pt x="8773" y="21533"/>
                    <a:pt x="9574" y="21448"/>
                    <a:pt x="10215" y="2107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26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-1" y="-1"/>
              <a:ext cx="4848550" cy="5783162"/>
            </a:xfrm>
            <a:prstGeom prst="rect">
              <a:avLst/>
            </a:prstGeom>
            <a:effectLst/>
          </p:spPr>
        </p:pic>
      </p:grpSp>
      <p:grpSp>
        <p:nvGrpSpPr>
          <p:cNvPr id="631" name="図形"/>
          <p:cNvGrpSpPr/>
          <p:nvPr/>
        </p:nvGrpSpPr>
        <p:grpSpPr>
          <a:xfrm>
            <a:off x="11488505" y="6797395"/>
            <a:ext cx="3599524" cy="5099770"/>
            <a:chOff x="0" y="0"/>
            <a:chExt cx="3599523" cy="5099769"/>
          </a:xfrm>
        </p:grpSpPr>
        <p:sp>
          <p:nvSpPr>
            <p:cNvPr id="630" name="図形"/>
            <p:cNvSpPr/>
            <p:nvPr/>
          </p:nvSpPr>
          <p:spPr>
            <a:xfrm>
              <a:off x="6349" y="6349"/>
              <a:ext cx="3586825" cy="5086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49" h="20532" fill="norm" stroke="1" extrusionOk="0">
                  <a:moveTo>
                    <a:pt x="13780" y="17781"/>
                  </a:moveTo>
                  <a:cubicBezTo>
                    <a:pt x="7399" y="17637"/>
                    <a:pt x="2473" y="14159"/>
                    <a:pt x="2545" y="9978"/>
                  </a:cubicBezTo>
                  <a:cubicBezTo>
                    <a:pt x="2590" y="7354"/>
                    <a:pt x="4847" y="5000"/>
                    <a:pt x="7971" y="3258"/>
                  </a:cubicBezTo>
                  <a:cubicBezTo>
                    <a:pt x="10995" y="1572"/>
                    <a:pt x="14926" y="468"/>
                    <a:pt x="18766" y="1168"/>
                  </a:cubicBezTo>
                  <a:cubicBezTo>
                    <a:pt x="19864" y="1368"/>
                    <a:pt x="20791" y="586"/>
                    <a:pt x="20126" y="437"/>
                  </a:cubicBezTo>
                  <a:cubicBezTo>
                    <a:pt x="13403" y="-1068"/>
                    <a:pt x="6487" y="1486"/>
                    <a:pt x="2480" y="5433"/>
                  </a:cubicBezTo>
                  <a:cubicBezTo>
                    <a:pt x="-397" y="8267"/>
                    <a:pt x="-809" y="11901"/>
                    <a:pt x="1444" y="15080"/>
                  </a:cubicBezTo>
                  <a:cubicBezTo>
                    <a:pt x="3387" y="17820"/>
                    <a:pt x="6794" y="19836"/>
                    <a:pt x="11095" y="20532"/>
                  </a:cubicBezTo>
                  <a:cubicBezTo>
                    <a:pt x="11754" y="20296"/>
                    <a:pt x="12185" y="19821"/>
                    <a:pt x="12648" y="19311"/>
                  </a:cubicBezTo>
                  <a:cubicBezTo>
                    <a:pt x="13118" y="18794"/>
                    <a:pt x="13572" y="18254"/>
                    <a:pt x="13780" y="1778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629" name="図形 図形" descr="図形 図形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0" y="-1"/>
              <a:ext cx="3599524" cy="5099771"/>
            </a:xfrm>
            <a:prstGeom prst="rect">
              <a:avLst/>
            </a:prstGeom>
            <a:effectLst/>
          </p:spPr>
        </p:pic>
      </p:grpSp>
      <p:grpSp>
        <p:nvGrpSpPr>
          <p:cNvPr id="635" name="グループ"/>
          <p:cNvGrpSpPr/>
          <p:nvPr/>
        </p:nvGrpSpPr>
        <p:grpSpPr>
          <a:xfrm>
            <a:off x="12310412" y="11099352"/>
            <a:ext cx="3709378" cy="648857"/>
            <a:chOff x="0" y="0"/>
            <a:chExt cx="3709376" cy="648855"/>
          </a:xfrm>
        </p:grpSpPr>
        <p:sp>
          <p:nvSpPr>
            <p:cNvPr id="632" name="円形"/>
            <p:cNvSpPr/>
            <p:nvPr/>
          </p:nvSpPr>
          <p:spPr>
            <a:xfrm>
              <a:off x="0" y="3592"/>
              <a:ext cx="127000" cy="12700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633" name="円形"/>
            <p:cNvSpPr/>
            <p:nvPr/>
          </p:nvSpPr>
          <p:spPr>
            <a:xfrm>
              <a:off x="628160" y="0"/>
              <a:ext cx="127001" cy="12700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654" name="接続の線" descr="接続の線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3333418" y="580263"/>
              <a:ext cx="375959" cy="68593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37" name="グループ"/>
          <p:cNvGrpSpPr/>
          <p:nvPr/>
        </p:nvGrpSpPr>
        <p:grpSpPr>
          <a:xfrm>
            <a:off x="-3782916" y="-2201400"/>
            <a:ext cx="24809858" cy="26730243"/>
            <a:chOff x="-72559" y="-148751"/>
            <a:chExt cx="24809857" cy="26730240"/>
          </a:xfrm>
        </p:grpSpPr>
        <p:grpSp>
          <p:nvGrpSpPr>
            <p:cNvPr id="52812" name="グループ"/>
            <p:cNvGrpSpPr/>
            <p:nvPr/>
          </p:nvGrpSpPr>
          <p:grpSpPr>
            <a:xfrm>
              <a:off x="-72560" y="-148752"/>
              <a:ext cx="24344346" cy="18443796"/>
              <a:chOff x="-72559" y="-148750"/>
              <a:chExt cx="24344345" cy="18443794"/>
            </a:xfrm>
          </p:grpSpPr>
          <p:grpSp>
            <p:nvGrpSpPr>
              <p:cNvPr id="52797" name="グループ"/>
              <p:cNvGrpSpPr/>
              <p:nvPr/>
            </p:nvGrpSpPr>
            <p:grpSpPr>
              <a:xfrm>
                <a:off x="10386242" y="2303658"/>
                <a:ext cx="13885544" cy="15991386"/>
                <a:chOff x="-160312" y="-69850"/>
                <a:chExt cx="13885543" cy="15991385"/>
              </a:xfrm>
            </p:grpSpPr>
            <p:grpSp>
              <p:nvGrpSpPr>
                <p:cNvPr id="52790" name="図形"/>
                <p:cNvGrpSpPr/>
                <p:nvPr/>
              </p:nvGrpSpPr>
              <p:grpSpPr>
                <a:xfrm>
                  <a:off x="2262567" y="-69851"/>
                  <a:ext cx="8361826" cy="11345648"/>
                  <a:chOff x="0" y="0"/>
                  <a:chExt cx="8361825" cy="11345646"/>
                </a:xfrm>
              </p:grpSpPr>
              <p:sp>
                <p:nvSpPr>
                  <p:cNvPr id="52789" name="図形"/>
                  <p:cNvSpPr/>
                  <p:nvPr/>
                </p:nvSpPr>
                <p:spPr>
                  <a:xfrm>
                    <a:off x="69850" y="69850"/>
                    <a:ext cx="8222126" cy="1119875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496" h="21021" fill="norm" stroke="1" extrusionOk="0">
                        <a:moveTo>
                          <a:pt x="6289" y="21021"/>
                        </a:moveTo>
                        <a:lnTo>
                          <a:pt x="12612" y="20835"/>
                        </a:lnTo>
                        <a:cubicBezTo>
                          <a:pt x="12721" y="19785"/>
                          <a:pt x="13428" y="18799"/>
                          <a:pt x="14600" y="18122"/>
                        </a:cubicBezTo>
                        <a:cubicBezTo>
                          <a:pt x="16936" y="16772"/>
                          <a:pt x="19753" y="15320"/>
                          <a:pt x="17867" y="14113"/>
                        </a:cubicBezTo>
                        <a:cubicBezTo>
                          <a:pt x="17112" y="13630"/>
                          <a:pt x="15930" y="13771"/>
                          <a:pt x="15441" y="14407"/>
                        </a:cubicBezTo>
                        <a:cubicBezTo>
                          <a:pt x="16464" y="13919"/>
                          <a:pt x="17392" y="13396"/>
                          <a:pt x="18319" y="12842"/>
                        </a:cubicBezTo>
                        <a:cubicBezTo>
                          <a:pt x="19697" y="12018"/>
                          <a:pt x="21016" y="10916"/>
                          <a:pt x="20291" y="9760"/>
                        </a:cubicBezTo>
                        <a:cubicBezTo>
                          <a:pt x="19738" y="8880"/>
                          <a:pt x="18511" y="8573"/>
                          <a:pt x="17364" y="8572"/>
                        </a:cubicBezTo>
                        <a:cubicBezTo>
                          <a:pt x="15936" y="8570"/>
                          <a:pt x="14525" y="9018"/>
                          <a:pt x="13591" y="9994"/>
                        </a:cubicBezTo>
                        <a:cubicBezTo>
                          <a:pt x="14683" y="9405"/>
                          <a:pt x="15582" y="8652"/>
                          <a:pt x="16226" y="7788"/>
                        </a:cubicBezTo>
                        <a:cubicBezTo>
                          <a:pt x="18551" y="4665"/>
                          <a:pt x="16944" y="770"/>
                          <a:pt x="12562" y="92"/>
                        </a:cubicBezTo>
                        <a:cubicBezTo>
                          <a:pt x="8229" y="-579"/>
                          <a:pt x="4652" y="2540"/>
                          <a:pt x="4587" y="5964"/>
                        </a:cubicBezTo>
                        <a:cubicBezTo>
                          <a:pt x="4566" y="7095"/>
                          <a:pt x="4890" y="8216"/>
                          <a:pt x="5523" y="9252"/>
                        </a:cubicBezTo>
                        <a:cubicBezTo>
                          <a:pt x="4911" y="7415"/>
                          <a:pt x="1472" y="7145"/>
                          <a:pt x="288" y="8799"/>
                        </a:cubicBezTo>
                        <a:cubicBezTo>
                          <a:pt x="-584" y="10017"/>
                          <a:pt x="672" y="11335"/>
                          <a:pt x="2102" y="12358"/>
                        </a:cubicBezTo>
                        <a:cubicBezTo>
                          <a:pt x="3217" y="13155"/>
                          <a:pt x="4378" y="13919"/>
                          <a:pt x="5582" y="14646"/>
                        </a:cubicBezTo>
                        <a:cubicBezTo>
                          <a:pt x="4470" y="13157"/>
                          <a:pt x="1314" y="14193"/>
                          <a:pt x="2170" y="15767"/>
                        </a:cubicBezTo>
                        <a:cubicBezTo>
                          <a:pt x="2579" y="16518"/>
                          <a:pt x="4060" y="16564"/>
                          <a:pt x="5094" y="16900"/>
                        </a:cubicBezTo>
                        <a:cubicBezTo>
                          <a:pt x="7491" y="17680"/>
                          <a:pt x="8066" y="19753"/>
                          <a:pt x="6289" y="21021"/>
                        </a:cubicBezTo>
                        <a:close/>
                      </a:path>
                    </a:pathLst>
                  </a:custGeom>
                  <a:solidFill>
                    <a:srgbClr val="B3FF00"/>
                  </a:solidFill>
                  <a:ln>
                    <a:noFill/>
                  </a:ln>
                  <a:effectLst/>
                </p:spPr>
                <p:txBody>
                  <a:bodyPr wrap="square" lIns="53578" tIns="53578" rIns="53578" bIns="53578" numCol="1" anchor="ctr">
                    <a:noAutofit/>
                  </a:bodyPr>
                  <a:lstStyle/>
                  <a:p>
                    <a:pPr>
                      <a:defRPr sz="1800"/>
                    </a:pPr>
                  </a:p>
                </p:txBody>
              </p:sp>
              <p:pic>
                <p:nvPicPr>
                  <p:cNvPr id="5278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2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8361826" cy="11345648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52793" name="図形"/>
                <p:cNvGrpSpPr/>
                <p:nvPr/>
              </p:nvGrpSpPr>
              <p:grpSpPr>
                <a:xfrm rot="17281956">
                  <a:off x="4226148" y="5018985"/>
                  <a:ext cx="5112621" cy="12938419"/>
                  <a:chOff x="0" y="0"/>
                  <a:chExt cx="5112619" cy="12938418"/>
                </a:xfrm>
              </p:grpSpPr>
              <p:sp>
                <p:nvSpPr>
                  <p:cNvPr id="52792" name="図形"/>
                  <p:cNvSpPr/>
                  <p:nvPr/>
                </p:nvSpPr>
                <p:spPr>
                  <a:xfrm>
                    <a:off x="69850" y="145854"/>
                    <a:ext cx="4972920" cy="126760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994" h="21600" fill="norm" stroke="1" extrusionOk="0">
                        <a:moveTo>
                          <a:pt x="4" y="0"/>
                        </a:moveTo>
                        <a:cubicBezTo>
                          <a:pt x="1845" y="605"/>
                          <a:pt x="3592" y="1261"/>
                          <a:pt x="5231" y="1961"/>
                        </a:cubicBezTo>
                        <a:cubicBezTo>
                          <a:pt x="9052" y="3593"/>
                          <a:pt x="12303" y="5488"/>
                          <a:pt x="13649" y="7688"/>
                        </a:cubicBezTo>
                        <a:cubicBezTo>
                          <a:pt x="14110" y="8441"/>
                          <a:pt x="14333" y="9219"/>
                          <a:pt x="14847" y="9978"/>
                        </a:cubicBezTo>
                        <a:cubicBezTo>
                          <a:pt x="15355" y="10728"/>
                          <a:pt x="16152" y="11439"/>
                          <a:pt x="16937" y="12149"/>
                        </a:cubicBezTo>
                        <a:cubicBezTo>
                          <a:pt x="19243" y="14236"/>
                          <a:pt x="21514" y="16419"/>
                          <a:pt x="20889" y="18676"/>
                        </a:cubicBezTo>
                        <a:cubicBezTo>
                          <a:pt x="20594" y="19741"/>
                          <a:pt x="19644" y="20749"/>
                          <a:pt x="18132" y="21600"/>
                        </a:cubicBezTo>
                        <a:cubicBezTo>
                          <a:pt x="11993" y="18428"/>
                          <a:pt x="7260" y="14826"/>
                          <a:pt x="4171" y="10974"/>
                        </a:cubicBezTo>
                        <a:cubicBezTo>
                          <a:pt x="1323" y="7424"/>
                          <a:pt x="-86" y="371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38100" tIns="38100" rIns="38100" bIns="38100" numCol="1" anchor="ctr">
                    <a:noAutofit/>
                  </a:bodyPr>
                  <a:lstStyle/>
                  <a:p>
                    <a:pPr defTabSz="584200">
                      <a:defRPr sz="3800">
                        <a:solidFill>
                          <a:srgbClr val="000000"/>
                        </a:solidFill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pic>
                <p:nvPicPr>
                  <p:cNvPr id="5279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5112620" cy="12938419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794" name="楕円"/>
                <p:cNvSpPr/>
                <p:nvPr/>
              </p:nvSpPr>
              <p:spPr>
                <a:xfrm>
                  <a:off x="6006771" y="10901906"/>
                  <a:ext cx="433856" cy="413685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795" name="楕円"/>
                <p:cNvSpPr/>
                <p:nvPr/>
              </p:nvSpPr>
              <p:spPr>
                <a:xfrm>
                  <a:off x="6869625" y="10901906"/>
                  <a:ext cx="433856" cy="413685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839" name="接続の線" descr="接続の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5635846" y="11700422"/>
                  <a:ext cx="2044241" cy="51861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04" name="グループ"/>
              <p:cNvGrpSpPr/>
              <p:nvPr/>
            </p:nvGrpSpPr>
            <p:grpSpPr>
              <a:xfrm rot="17030056">
                <a:off x="3389671" y="1209722"/>
                <a:ext cx="13006964" cy="13027843"/>
                <a:chOff x="-72614" y="-107506"/>
                <a:chExt cx="13006962" cy="13027842"/>
              </a:xfrm>
            </p:grpSpPr>
            <p:grpSp>
              <p:nvGrpSpPr>
                <p:cNvPr id="52800" name="図形"/>
                <p:cNvGrpSpPr/>
                <p:nvPr/>
              </p:nvGrpSpPr>
              <p:grpSpPr>
                <a:xfrm rot="18815810">
                  <a:off x="1676416" y="1953411"/>
                  <a:ext cx="9508903" cy="8906008"/>
                  <a:chOff x="0" y="0"/>
                  <a:chExt cx="9508901" cy="8906006"/>
                </a:xfrm>
              </p:grpSpPr>
              <p:sp>
                <p:nvSpPr>
                  <p:cNvPr id="52799" name="図形"/>
                  <p:cNvSpPr/>
                  <p:nvPr/>
                </p:nvSpPr>
                <p:spPr>
                  <a:xfrm>
                    <a:off x="32055" y="69743"/>
                    <a:ext cx="9394810" cy="87394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0" y="0"/>
                        </a:moveTo>
                        <a:cubicBezTo>
                          <a:pt x="2225" y="132"/>
                          <a:pt x="4413" y="840"/>
                          <a:pt x="6378" y="2064"/>
                        </a:cubicBezTo>
                        <a:cubicBezTo>
                          <a:pt x="7313" y="2646"/>
                          <a:pt x="8188" y="3341"/>
                          <a:pt x="8980" y="4139"/>
                        </a:cubicBezTo>
                        <a:cubicBezTo>
                          <a:pt x="9655" y="4820"/>
                          <a:pt x="10257" y="5565"/>
                          <a:pt x="10893" y="6286"/>
                        </a:cubicBezTo>
                        <a:cubicBezTo>
                          <a:pt x="11765" y="7274"/>
                          <a:pt x="12695" y="8221"/>
                          <a:pt x="13543" y="9238"/>
                        </a:cubicBezTo>
                        <a:cubicBezTo>
                          <a:pt x="14543" y="10438"/>
                          <a:pt x="15510" y="11784"/>
                          <a:pt x="16949" y="12159"/>
                        </a:cubicBezTo>
                        <a:cubicBezTo>
                          <a:pt x="17616" y="12334"/>
                          <a:pt x="18299" y="12257"/>
                          <a:pt x="18978" y="12283"/>
                        </a:cubicBezTo>
                        <a:cubicBezTo>
                          <a:pt x="19873" y="12317"/>
                          <a:pt x="20762" y="12529"/>
                          <a:pt x="21600" y="12909"/>
                        </a:cubicBezTo>
                        <a:cubicBezTo>
                          <a:pt x="21170" y="14794"/>
                          <a:pt x="20498" y="16584"/>
                          <a:pt x="19634" y="18266"/>
                        </a:cubicBezTo>
                        <a:cubicBezTo>
                          <a:pt x="19028" y="19446"/>
                          <a:pt x="18324" y="20562"/>
                          <a:pt x="17531" y="21600"/>
                        </a:cubicBezTo>
                        <a:cubicBezTo>
                          <a:pt x="16488" y="20729"/>
                          <a:pt x="15619" y="19635"/>
                          <a:pt x="14985" y="18393"/>
                        </a:cubicBezTo>
                        <a:cubicBezTo>
                          <a:pt x="14210" y="16877"/>
                          <a:pt x="13813" y="15196"/>
                          <a:pt x="13213" y="13599"/>
                        </a:cubicBezTo>
                        <a:cubicBezTo>
                          <a:pt x="12096" y="10623"/>
                          <a:pt x="10298" y="7974"/>
                          <a:pt x="8057" y="5807"/>
                        </a:cubicBezTo>
                        <a:cubicBezTo>
                          <a:pt x="7301" y="5076"/>
                          <a:pt x="6501" y="4405"/>
                          <a:pt x="5684" y="3768"/>
                        </a:cubicBezTo>
                        <a:cubicBezTo>
                          <a:pt x="3877" y="2357"/>
                          <a:pt x="1977" y="10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38100" tIns="38100" rIns="38100" bIns="38100" numCol="1" anchor="ctr">
                    <a:noAutofit/>
                  </a:bodyPr>
                  <a:lstStyle/>
                  <a:p>
                    <a:pPr defTabSz="584200">
                      <a:defRPr sz="3800">
                        <a:solidFill>
                          <a:srgbClr val="000000"/>
                        </a:solidFill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pic>
                <p:nvPicPr>
                  <p:cNvPr id="5279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9508902" cy="8906008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801" name="楕円"/>
                <p:cNvSpPr/>
                <p:nvPr/>
              </p:nvSpPr>
              <p:spPr>
                <a:xfrm rot="21600000">
                  <a:off x="8308346" y="5317423"/>
                  <a:ext cx="315854" cy="30116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802" name="楕円"/>
                <p:cNvSpPr/>
                <p:nvPr/>
              </p:nvSpPr>
              <p:spPr>
                <a:xfrm rot="21600000">
                  <a:off x="8936516" y="5317423"/>
                  <a:ext cx="315854" cy="30116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841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18216" y="5641506"/>
                  <a:ext cx="1526235" cy="41555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11" name="グループ"/>
              <p:cNvGrpSpPr/>
              <p:nvPr/>
            </p:nvGrpSpPr>
            <p:grpSpPr>
              <a:xfrm rot="16064030">
                <a:off x="-6169851" y="7970049"/>
                <a:ext cx="15787662" cy="2971130"/>
                <a:chOff x="-76564" y="-69850"/>
                <a:chExt cx="15787661" cy="2971128"/>
              </a:xfrm>
            </p:grpSpPr>
            <p:grpSp>
              <p:nvGrpSpPr>
                <p:cNvPr id="52807" name="図形"/>
                <p:cNvGrpSpPr/>
                <p:nvPr/>
              </p:nvGrpSpPr>
              <p:grpSpPr>
                <a:xfrm rot="5400000">
                  <a:off x="6331701" y="-6478117"/>
                  <a:ext cx="2971129" cy="15787662"/>
                  <a:chOff x="0" y="0"/>
                  <a:chExt cx="2971127" cy="15787661"/>
                </a:xfrm>
              </p:grpSpPr>
              <p:sp>
                <p:nvSpPr>
                  <p:cNvPr id="52806" name="図形"/>
                  <p:cNvSpPr/>
                  <p:nvPr/>
                </p:nvSpPr>
                <p:spPr>
                  <a:xfrm>
                    <a:off x="69849" y="69849"/>
                    <a:ext cx="2831429" cy="1564124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247" h="21596" fill="norm" stroke="1" extrusionOk="0">
                        <a:moveTo>
                          <a:pt x="971" y="19659"/>
                        </a:moveTo>
                        <a:cubicBezTo>
                          <a:pt x="1470" y="20169"/>
                          <a:pt x="2107" y="20666"/>
                          <a:pt x="2876" y="21149"/>
                        </a:cubicBezTo>
                        <a:lnTo>
                          <a:pt x="15574" y="21596"/>
                        </a:lnTo>
                        <a:cubicBezTo>
                          <a:pt x="17169" y="21225"/>
                          <a:pt x="18340" y="20782"/>
                          <a:pt x="18993" y="20300"/>
                        </a:cubicBezTo>
                        <a:cubicBezTo>
                          <a:pt x="20152" y="19445"/>
                          <a:pt x="19620" y="18524"/>
                          <a:pt x="19188" y="17631"/>
                        </a:cubicBezTo>
                        <a:cubicBezTo>
                          <a:pt x="18902" y="17041"/>
                          <a:pt x="18637" y="16471"/>
                          <a:pt x="18719" y="15865"/>
                        </a:cubicBezTo>
                        <a:cubicBezTo>
                          <a:pt x="18834" y="15008"/>
                          <a:pt x="19628" y="14203"/>
                          <a:pt x="19922" y="13357"/>
                        </a:cubicBezTo>
                        <a:cubicBezTo>
                          <a:pt x="20227" y="12480"/>
                          <a:pt x="20091" y="11563"/>
                          <a:pt x="20285" y="10685"/>
                        </a:cubicBezTo>
                        <a:cubicBezTo>
                          <a:pt x="20474" y="9828"/>
                          <a:pt x="21197" y="9089"/>
                          <a:pt x="21244" y="8230"/>
                        </a:cubicBezTo>
                        <a:cubicBezTo>
                          <a:pt x="21295" y="7301"/>
                          <a:pt x="20713" y="6399"/>
                          <a:pt x="20594" y="5476"/>
                        </a:cubicBezTo>
                        <a:cubicBezTo>
                          <a:pt x="20469" y="4500"/>
                          <a:pt x="20860" y="3537"/>
                          <a:pt x="20736" y="2561"/>
                        </a:cubicBezTo>
                        <a:cubicBezTo>
                          <a:pt x="20638" y="1793"/>
                          <a:pt x="20258" y="1040"/>
                          <a:pt x="19581" y="304"/>
                        </a:cubicBezTo>
                        <a:cubicBezTo>
                          <a:pt x="16867" y="99"/>
                          <a:pt x="13975" y="-4"/>
                          <a:pt x="11060" y="1"/>
                        </a:cubicBezTo>
                        <a:cubicBezTo>
                          <a:pt x="8747" y="4"/>
                          <a:pt x="6450" y="76"/>
                          <a:pt x="4248" y="213"/>
                        </a:cubicBezTo>
                        <a:cubicBezTo>
                          <a:pt x="2322" y="956"/>
                          <a:pt x="1221" y="1793"/>
                          <a:pt x="1142" y="2648"/>
                        </a:cubicBezTo>
                        <a:cubicBezTo>
                          <a:pt x="1037" y="3768"/>
                          <a:pt x="2583" y="4904"/>
                          <a:pt x="2315" y="6018"/>
                        </a:cubicBezTo>
                        <a:cubicBezTo>
                          <a:pt x="2078" y="7001"/>
                          <a:pt x="365" y="7960"/>
                          <a:pt x="497" y="8944"/>
                        </a:cubicBezTo>
                        <a:cubicBezTo>
                          <a:pt x="604" y="9749"/>
                          <a:pt x="1920" y="10514"/>
                          <a:pt x="2087" y="11320"/>
                        </a:cubicBezTo>
                        <a:cubicBezTo>
                          <a:pt x="2365" y="12652"/>
                          <a:pt x="-305" y="13862"/>
                          <a:pt x="29" y="15211"/>
                        </a:cubicBezTo>
                        <a:cubicBezTo>
                          <a:pt x="204" y="15919"/>
                          <a:pt x="1329" y="16482"/>
                          <a:pt x="1068" y="17187"/>
                        </a:cubicBezTo>
                        <a:cubicBezTo>
                          <a:pt x="920" y="17585"/>
                          <a:pt x="476" y="18007"/>
                          <a:pt x="382" y="18412"/>
                        </a:cubicBezTo>
                        <a:cubicBezTo>
                          <a:pt x="285" y="18826"/>
                          <a:pt x="568" y="19247"/>
                          <a:pt x="971" y="19659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53578" tIns="53578" rIns="53578" bIns="53578" numCol="1" anchor="ctr">
                    <a:noAutofit/>
                  </a:bodyPr>
                  <a:lstStyle/>
                  <a:p>
                    <a:pPr>
                      <a:defRPr sz="1800"/>
                    </a:pPr>
                  </a:p>
                </p:txBody>
              </p:sp>
              <p:pic>
                <p:nvPicPr>
                  <p:cNvPr id="5280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2971129" cy="15787662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808" name="楕円"/>
                <p:cNvSpPr/>
                <p:nvPr/>
              </p:nvSpPr>
              <p:spPr>
                <a:xfrm rot="21600000">
                  <a:off x="8126013" y="489620"/>
                  <a:ext cx="309298" cy="2949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809" name="楕円"/>
                <p:cNvSpPr/>
                <p:nvPr/>
              </p:nvSpPr>
              <p:spPr>
                <a:xfrm rot="21600000">
                  <a:off x="8741145" y="489620"/>
                  <a:ext cx="309298" cy="2949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843" name="接続の線" descr="接続の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8074186" y="1039885"/>
                  <a:ext cx="1497454" cy="40982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2819" name="グループ"/>
            <p:cNvGrpSpPr/>
            <p:nvPr/>
          </p:nvGrpSpPr>
          <p:grpSpPr>
            <a:xfrm>
              <a:off x="3690116" y="21572045"/>
              <a:ext cx="12123348" cy="3367621"/>
              <a:chOff x="-82157" y="-76407"/>
              <a:chExt cx="12123346" cy="3367620"/>
            </a:xfrm>
          </p:grpSpPr>
          <p:grpSp>
            <p:nvGrpSpPr>
              <p:cNvPr id="52815" name="図形"/>
              <p:cNvGrpSpPr/>
              <p:nvPr/>
            </p:nvGrpSpPr>
            <p:grpSpPr>
              <a:xfrm rot="5400000">
                <a:off x="4295705" y="-4454271"/>
                <a:ext cx="3367621" cy="12123348"/>
                <a:chOff x="0" y="0"/>
                <a:chExt cx="3367620" cy="12123346"/>
              </a:xfrm>
            </p:grpSpPr>
            <p:sp>
              <p:nvSpPr>
                <p:cNvPr id="52814" name="図形"/>
                <p:cNvSpPr/>
                <p:nvPr/>
              </p:nvSpPr>
              <p:spPr>
                <a:xfrm>
                  <a:off x="76199" y="85931"/>
                  <a:ext cx="3215222" cy="1195525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4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>
                    <a:defRPr sz="1800"/>
                  </a:pPr>
                </a:p>
              </p:txBody>
            </p:sp>
            <p:pic>
              <p:nvPicPr>
                <p:cNvPr id="5281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3367621" cy="1212334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16" name="円形"/>
              <p:cNvSpPr/>
              <p:nvPr/>
            </p:nvSpPr>
            <p:spPr>
              <a:xfrm>
                <a:off x="7635183" y="695480"/>
                <a:ext cx="332174" cy="33217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17" name="円形"/>
              <p:cNvSpPr/>
              <p:nvPr/>
            </p:nvSpPr>
            <p:spPr>
              <a:xfrm>
                <a:off x="9610332" y="686085"/>
                <a:ext cx="332174" cy="33217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84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8650018" y="1543591"/>
                <a:ext cx="931547" cy="1276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829" name="グループ"/>
            <p:cNvGrpSpPr/>
            <p:nvPr/>
          </p:nvGrpSpPr>
          <p:grpSpPr>
            <a:xfrm>
              <a:off x="17560394" y="16508465"/>
              <a:ext cx="7176904" cy="10073025"/>
              <a:chOff x="-112377" y="-59975"/>
              <a:chExt cx="7176903" cy="10073023"/>
            </a:xfrm>
          </p:grpSpPr>
          <p:grpSp>
            <p:nvGrpSpPr>
              <p:cNvPr id="52822" name="図形"/>
              <p:cNvGrpSpPr/>
              <p:nvPr/>
            </p:nvGrpSpPr>
            <p:grpSpPr>
              <a:xfrm>
                <a:off x="-51136" y="-59976"/>
                <a:ext cx="6674538" cy="6384201"/>
                <a:chOff x="0" y="0"/>
                <a:chExt cx="6674537" cy="6384199"/>
              </a:xfrm>
            </p:grpSpPr>
            <p:sp>
              <p:nvSpPr>
                <p:cNvPr id="52821" name="図形"/>
                <p:cNvSpPr/>
                <p:nvPr/>
              </p:nvSpPr>
              <p:spPr>
                <a:xfrm>
                  <a:off x="253367" y="59975"/>
                  <a:ext cx="6363396" cy="62462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00FFCF"/>
                </a:solidFill>
                <a:ln>
                  <a:noFill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>
                    <a:defRPr sz="1800"/>
                  </a:pPr>
                </a:p>
              </p:txBody>
            </p:sp>
            <p:pic>
              <p:nvPicPr>
                <p:cNvPr id="52820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674538" cy="638420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25" name="図形"/>
              <p:cNvGrpSpPr/>
              <p:nvPr/>
            </p:nvGrpSpPr>
            <p:grpSpPr>
              <a:xfrm rot="17281956">
                <a:off x="1783841" y="4183342"/>
                <a:ext cx="3384466" cy="6445831"/>
                <a:chOff x="0" y="0"/>
                <a:chExt cx="3384465" cy="6445830"/>
              </a:xfrm>
            </p:grpSpPr>
            <p:sp>
              <p:nvSpPr>
                <p:cNvPr id="52824" name="図形"/>
                <p:cNvSpPr/>
                <p:nvPr/>
              </p:nvSpPr>
              <p:spPr>
                <a:xfrm>
                  <a:off x="82817" y="91221"/>
                  <a:ext cx="3225448" cy="622935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2823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3384467" cy="6445832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26" name="円形"/>
              <p:cNvSpPr/>
              <p:nvPr/>
            </p:nvSpPr>
            <p:spPr>
              <a:xfrm>
                <a:off x="1951508" y="6628770"/>
                <a:ext cx="350075" cy="350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27" name="円形"/>
              <p:cNvSpPr/>
              <p:nvPr/>
            </p:nvSpPr>
            <p:spPr>
              <a:xfrm>
                <a:off x="4215786" y="6628770"/>
                <a:ext cx="350075" cy="350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847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2828738" y="7453269"/>
                <a:ext cx="975590" cy="128339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836" name="グループ"/>
            <p:cNvGrpSpPr/>
            <p:nvPr/>
          </p:nvGrpSpPr>
          <p:grpSpPr>
            <a:xfrm>
              <a:off x="6151430" y="15488475"/>
              <a:ext cx="7897406" cy="7882408"/>
              <a:chOff x="-57478" y="-59881"/>
              <a:chExt cx="7897404" cy="7882407"/>
            </a:xfrm>
          </p:grpSpPr>
          <p:grpSp>
            <p:nvGrpSpPr>
              <p:cNvPr id="52832" name="図形"/>
              <p:cNvGrpSpPr/>
              <p:nvPr/>
            </p:nvGrpSpPr>
            <p:grpSpPr>
              <a:xfrm rot="18815810">
                <a:off x="1209148" y="982717"/>
                <a:ext cx="5364151" cy="5797210"/>
                <a:chOff x="0" y="0"/>
                <a:chExt cx="5364150" cy="5797208"/>
              </a:xfrm>
            </p:grpSpPr>
            <p:sp>
              <p:nvSpPr>
                <p:cNvPr id="52831" name="図形"/>
                <p:cNvSpPr/>
                <p:nvPr/>
              </p:nvSpPr>
              <p:spPr>
                <a:xfrm>
                  <a:off x="76200" y="6811"/>
                  <a:ext cx="5211751" cy="56877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11" h="21600" fill="norm" stroke="1" extrusionOk="0">
                      <a:moveTo>
                        <a:pt x="60" y="0"/>
                      </a:moveTo>
                      <a:cubicBezTo>
                        <a:pt x="-352" y="4322"/>
                        <a:pt x="2263" y="8249"/>
                        <a:pt x="6472" y="9726"/>
                      </a:cubicBezTo>
                      <a:cubicBezTo>
                        <a:pt x="8541" y="10452"/>
                        <a:pt x="10796" y="10469"/>
                        <a:pt x="12968" y="10708"/>
                      </a:cubicBezTo>
                      <a:cubicBezTo>
                        <a:pt x="15452" y="10982"/>
                        <a:pt x="17913" y="11457"/>
                        <a:pt x="20126" y="12093"/>
                      </a:cubicBezTo>
                      <a:cubicBezTo>
                        <a:pt x="21146" y="13858"/>
                        <a:pt x="21248" y="15951"/>
                        <a:pt x="20618" y="17929"/>
                      </a:cubicBezTo>
                      <a:cubicBezTo>
                        <a:pt x="20175" y="19319"/>
                        <a:pt x="19347" y="20587"/>
                        <a:pt x="18220" y="21600"/>
                      </a:cubicBezTo>
                      <a:cubicBezTo>
                        <a:pt x="16119" y="19908"/>
                        <a:pt x="13931" y="18383"/>
                        <a:pt x="11711" y="16988"/>
                      </a:cubicBezTo>
                      <a:cubicBezTo>
                        <a:pt x="9086" y="15339"/>
                        <a:pt x="6384" y="13831"/>
                        <a:pt x="4337" y="11778"/>
                      </a:cubicBezTo>
                      <a:cubicBezTo>
                        <a:pt x="1192" y="8622"/>
                        <a:pt x="-333" y="4352"/>
                        <a:pt x="60" y="0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2830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5364151" cy="579721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33" name="楕円"/>
              <p:cNvSpPr/>
              <p:nvPr/>
            </p:nvSpPr>
            <p:spPr>
              <a:xfrm>
                <a:off x="4698061" y="3288798"/>
                <a:ext cx="359740" cy="37602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34" name="楕円"/>
              <p:cNvSpPr/>
              <p:nvPr/>
            </p:nvSpPr>
            <p:spPr>
              <a:xfrm>
                <a:off x="6234425" y="3288798"/>
                <a:ext cx="359740" cy="37602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849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5125491" y="4405733"/>
                <a:ext cx="999368" cy="129380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52838" name="スライド番号"/>
          <p:cNvSpPr txBox="1"/>
          <p:nvPr>
            <p:ph type="sldNum" sz="quarter" idx="2"/>
          </p:nvPr>
        </p:nvSpPr>
        <p:spPr>
          <a:xfrm>
            <a:off x="10104415" y="15018677"/>
            <a:ext cx="295506" cy="279553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52" name="スライド番号"/>
          <p:cNvSpPr txBox="1"/>
          <p:nvPr>
            <p:ph type="sldNum" sz="quarter" idx="2"/>
          </p:nvPr>
        </p:nvSpPr>
        <p:spPr>
          <a:xfrm>
            <a:off x="10104415" y="15018677"/>
            <a:ext cx="295506" cy="279553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grpSp>
        <p:nvGrpSpPr>
          <p:cNvPr id="52902" name="グループ"/>
          <p:cNvGrpSpPr/>
          <p:nvPr/>
        </p:nvGrpSpPr>
        <p:grpSpPr>
          <a:xfrm>
            <a:off x="-67543" y="-15833736"/>
            <a:ext cx="22258669" cy="37229694"/>
            <a:chOff x="-121750" y="-148750"/>
            <a:chExt cx="22258667" cy="37229693"/>
          </a:xfrm>
        </p:grpSpPr>
        <p:grpSp>
          <p:nvGrpSpPr>
            <p:cNvPr id="52877" name="グループ"/>
            <p:cNvGrpSpPr/>
            <p:nvPr/>
          </p:nvGrpSpPr>
          <p:grpSpPr>
            <a:xfrm>
              <a:off x="-121751" y="-148751"/>
              <a:ext cx="22258668" cy="19517531"/>
              <a:chOff x="-121750" y="-148750"/>
              <a:chExt cx="22258667" cy="19517530"/>
            </a:xfrm>
          </p:grpSpPr>
          <p:grpSp>
            <p:nvGrpSpPr>
              <p:cNvPr id="52862" name="グループ"/>
              <p:cNvGrpSpPr/>
              <p:nvPr/>
            </p:nvGrpSpPr>
            <p:grpSpPr>
              <a:xfrm>
                <a:off x="8251373" y="2303658"/>
                <a:ext cx="13885544" cy="15991386"/>
                <a:chOff x="-160312" y="-69850"/>
                <a:chExt cx="13885543" cy="15991385"/>
              </a:xfrm>
            </p:grpSpPr>
            <p:grpSp>
              <p:nvGrpSpPr>
                <p:cNvPr id="52855" name="図形"/>
                <p:cNvGrpSpPr/>
                <p:nvPr/>
              </p:nvGrpSpPr>
              <p:grpSpPr>
                <a:xfrm>
                  <a:off x="2262567" y="-69851"/>
                  <a:ext cx="8361826" cy="11345648"/>
                  <a:chOff x="0" y="0"/>
                  <a:chExt cx="8361825" cy="11345646"/>
                </a:xfrm>
              </p:grpSpPr>
              <p:sp>
                <p:nvSpPr>
                  <p:cNvPr id="52854" name="図形"/>
                  <p:cNvSpPr/>
                  <p:nvPr/>
                </p:nvSpPr>
                <p:spPr>
                  <a:xfrm>
                    <a:off x="69850" y="69850"/>
                    <a:ext cx="8222126" cy="1119875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496" h="21021" fill="norm" stroke="1" extrusionOk="0">
                        <a:moveTo>
                          <a:pt x="6289" y="21021"/>
                        </a:moveTo>
                        <a:lnTo>
                          <a:pt x="12612" y="20835"/>
                        </a:lnTo>
                        <a:cubicBezTo>
                          <a:pt x="12721" y="19785"/>
                          <a:pt x="13428" y="18799"/>
                          <a:pt x="14600" y="18122"/>
                        </a:cubicBezTo>
                        <a:cubicBezTo>
                          <a:pt x="16936" y="16772"/>
                          <a:pt x="19753" y="15320"/>
                          <a:pt x="17867" y="14113"/>
                        </a:cubicBezTo>
                        <a:cubicBezTo>
                          <a:pt x="17112" y="13630"/>
                          <a:pt x="15930" y="13771"/>
                          <a:pt x="15441" y="14407"/>
                        </a:cubicBezTo>
                        <a:cubicBezTo>
                          <a:pt x="16464" y="13919"/>
                          <a:pt x="17392" y="13396"/>
                          <a:pt x="18319" y="12842"/>
                        </a:cubicBezTo>
                        <a:cubicBezTo>
                          <a:pt x="19697" y="12018"/>
                          <a:pt x="21016" y="10916"/>
                          <a:pt x="20291" y="9760"/>
                        </a:cubicBezTo>
                        <a:cubicBezTo>
                          <a:pt x="19738" y="8880"/>
                          <a:pt x="18511" y="8573"/>
                          <a:pt x="17364" y="8572"/>
                        </a:cubicBezTo>
                        <a:cubicBezTo>
                          <a:pt x="15936" y="8570"/>
                          <a:pt x="14525" y="9018"/>
                          <a:pt x="13591" y="9994"/>
                        </a:cubicBezTo>
                        <a:cubicBezTo>
                          <a:pt x="14683" y="9405"/>
                          <a:pt x="15582" y="8652"/>
                          <a:pt x="16226" y="7788"/>
                        </a:cubicBezTo>
                        <a:cubicBezTo>
                          <a:pt x="18551" y="4665"/>
                          <a:pt x="16944" y="770"/>
                          <a:pt x="12562" y="92"/>
                        </a:cubicBezTo>
                        <a:cubicBezTo>
                          <a:pt x="8229" y="-579"/>
                          <a:pt x="4652" y="2540"/>
                          <a:pt x="4587" y="5964"/>
                        </a:cubicBezTo>
                        <a:cubicBezTo>
                          <a:pt x="4566" y="7095"/>
                          <a:pt x="4890" y="8216"/>
                          <a:pt x="5523" y="9252"/>
                        </a:cubicBezTo>
                        <a:cubicBezTo>
                          <a:pt x="4911" y="7415"/>
                          <a:pt x="1472" y="7145"/>
                          <a:pt x="288" y="8799"/>
                        </a:cubicBezTo>
                        <a:cubicBezTo>
                          <a:pt x="-584" y="10017"/>
                          <a:pt x="672" y="11335"/>
                          <a:pt x="2102" y="12358"/>
                        </a:cubicBezTo>
                        <a:cubicBezTo>
                          <a:pt x="3217" y="13155"/>
                          <a:pt x="4378" y="13919"/>
                          <a:pt x="5582" y="14646"/>
                        </a:cubicBezTo>
                        <a:cubicBezTo>
                          <a:pt x="4470" y="13157"/>
                          <a:pt x="1314" y="14193"/>
                          <a:pt x="2170" y="15767"/>
                        </a:cubicBezTo>
                        <a:cubicBezTo>
                          <a:pt x="2579" y="16518"/>
                          <a:pt x="4060" y="16564"/>
                          <a:pt x="5094" y="16900"/>
                        </a:cubicBezTo>
                        <a:cubicBezTo>
                          <a:pt x="7491" y="17680"/>
                          <a:pt x="8066" y="19753"/>
                          <a:pt x="6289" y="21021"/>
                        </a:cubicBezTo>
                        <a:close/>
                      </a:path>
                    </a:pathLst>
                  </a:custGeom>
                  <a:solidFill>
                    <a:srgbClr val="B3FF00"/>
                  </a:solidFill>
                  <a:ln>
                    <a:noFill/>
                  </a:ln>
                  <a:effectLst/>
                </p:spPr>
                <p:txBody>
                  <a:bodyPr wrap="square" lIns="53578" tIns="53578" rIns="53578" bIns="53578" numCol="1" anchor="ctr">
                    <a:noAutofit/>
                  </a:bodyPr>
                  <a:lstStyle/>
                  <a:p>
                    <a:pPr>
                      <a:defRPr sz="1800"/>
                    </a:pPr>
                  </a:p>
                </p:txBody>
              </p:sp>
              <p:pic>
                <p:nvPicPr>
                  <p:cNvPr id="5285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2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8361826" cy="11345648"/>
                  </a:xfrm>
                  <a:prstGeom prst="rect">
                    <a:avLst/>
                  </a:prstGeom>
                  <a:effectLst/>
                </p:spPr>
              </p:pic>
            </p:grpSp>
            <p:grpSp>
              <p:nvGrpSpPr>
                <p:cNvPr id="52858" name="図形"/>
                <p:cNvGrpSpPr/>
                <p:nvPr/>
              </p:nvGrpSpPr>
              <p:grpSpPr>
                <a:xfrm rot="17281956">
                  <a:off x="4226148" y="5018985"/>
                  <a:ext cx="5112621" cy="12938419"/>
                  <a:chOff x="0" y="0"/>
                  <a:chExt cx="5112619" cy="12938418"/>
                </a:xfrm>
              </p:grpSpPr>
              <p:sp>
                <p:nvSpPr>
                  <p:cNvPr id="52857" name="図形"/>
                  <p:cNvSpPr/>
                  <p:nvPr/>
                </p:nvSpPr>
                <p:spPr>
                  <a:xfrm>
                    <a:off x="69850" y="145854"/>
                    <a:ext cx="4972920" cy="126760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994" h="21600" fill="norm" stroke="1" extrusionOk="0">
                        <a:moveTo>
                          <a:pt x="4" y="0"/>
                        </a:moveTo>
                        <a:cubicBezTo>
                          <a:pt x="1845" y="605"/>
                          <a:pt x="3592" y="1261"/>
                          <a:pt x="5231" y="1961"/>
                        </a:cubicBezTo>
                        <a:cubicBezTo>
                          <a:pt x="9052" y="3593"/>
                          <a:pt x="12303" y="5488"/>
                          <a:pt x="13649" y="7688"/>
                        </a:cubicBezTo>
                        <a:cubicBezTo>
                          <a:pt x="14110" y="8441"/>
                          <a:pt x="14333" y="9219"/>
                          <a:pt x="14847" y="9978"/>
                        </a:cubicBezTo>
                        <a:cubicBezTo>
                          <a:pt x="15355" y="10728"/>
                          <a:pt x="16152" y="11439"/>
                          <a:pt x="16937" y="12149"/>
                        </a:cubicBezTo>
                        <a:cubicBezTo>
                          <a:pt x="19243" y="14236"/>
                          <a:pt x="21514" y="16419"/>
                          <a:pt x="20889" y="18676"/>
                        </a:cubicBezTo>
                        <a:cubicBezTo>
                          <a:pt x="20594" y="19741"/>
                          <a:pt x="19644" y="20749"/>
                          <a:pt x="18132" y="21600"/>
                        </a:cubicBezTo>
                        <a:cubicBezTo>
                          <a:pt x="11993" y="18428"/>
                          <a:pt x="7260" y="14826"/>
                          <a:pt x="4171" y="10974"/>
                        </a:cubicBezTo>
                        <a:cubicBezTo>
                          <a:pt x="1323" y="7424"/>
                          <a:pt x="-86" y="371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38100" tIns="38100" rIns="38100" bIns="38100" numCol="1" anchor="ctr">
                    <a:noAutofit/>
                  </a:bodyPr>
                  <a:lstStyle/>
                  <a:p>
                    <a:pPr defTabSz="584200">
                      <a:defRPr sz="3800">
                        <a:solidFill>
                          <a:srgbClr val="000000"/>
                        </a:solidFill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pic>
                <p:nvPicPr>
                  <p:cNvPr id="5285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3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5112620" cy="12938419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859" name="楕円"/>
                <p:cNvSpPr/>
                <p:nvPr/>
              </p:nvSpPr>
              <p:spPr>
                <a:xfrm>
                  <a:off x="6006771" y="10901906"/>
                  <a:ext cx="433856" cy="413685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860" name="楕円"/>
                <p:cNvSpPr/>
                <p:nvPr/>
              </p:nvSpPr>
              <p:spPr>
                <a:xfrm>
                  <a:off x="6869625" y="10901906"/>
                  <a:ext cx="433856" cy="413685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922" name="接続の線" descr="接続の線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5635846" y="11700422"/>
                  <a:ext cx="2044241" cy="51861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69" name="グループ"/>
              <p:cNvGrpSpPr/>
              <p:nvPr/>
            </p:nvGrpSpPr>
            <p:grpSpPr>
              <a:xfrm rot="17030056">
                <a:off x="1254803" y="1209722"/>
                <a:ext cx="13006963" cy="13027843"/>
                <a:chOff x="-72614" y="-107506"/>
                <a:chExt cx="13006962" cy="13027842"/>
              </a:xfrm>
            </p:grpSpPr>
            <p:grpSp>
              <p:nvGrpSpPr>
                <p:cNvPr id="52865" name="図形"/>
                <p:cNvGrpSpPr/>
                <p:nvPr/>
              </p:nvGrpSpPr>
              <p:grpSpPr>
                <a:xfrm rot="18815810">
                  <a:off x="1676416" y="1953411"/>
                  <a:ext cx="9508903" cy="8906008"/>
                  <a:chOff x="0" y="0"/>
                  <a:chExt cx="9508901" cy="8906006"/>
                </a:xfrm>
              </p:grpSpPr>
              <p:sp>
                <p:nvSpPr>
                  <p:cNvPr id="52864" name="図形"/>
                  <p:cNvSpPr/>
                  <p:nvPr/>
                </p:nvSpPr>
                <p:spPr>
                  <a:xfrm>
                    <a:off x="32055" y="69743"/>
                    <a:ext cx="9394810" cy="87394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0" y="0"/>
                        </a:moveTo>
                        <a:cubicBezTo>
                          <a:pt x="2225" y="132"/>
                          <a:pt x="4413" y="840"/>
                          <a:pt x="6378" y="2064"/>
                        </a:cubicBezTo>
                        <a:cubicBezTo>
                          <a:pt x="7313" y="2646"/>
                          <a:pt x="8188" y="3341"/>
                          <a:pt x="8980" y="4139"/>
                        </a:cubicBezTo>
                        <a:cubicBezTo>
                          <a:pt x="9655" y="4820"/>
                          <a:pt x="10257" y="5565"/>
                          <a:pt x="10893" y="6286"/>
                        </a:cubicBezTo>
                        <a:cubicBezTo>
                          <a:pt x="11765" y="7274"/>
                          <a:pt x="12695" y="8221"/>
                          <a:pt x="13543" y="9238"/>
                        </a:cubicBezTo>
                        <a:cubicBezTo>
                          <a:pt x="14543" y="10438"/>
                          <a:pt x="15510" y="11784"/>
                          <a:pt x="16949" y="12159"/>
                        </a:cubicBezTo>
                        <a:cubicBezTo>
                          <a:pt x="17616" y="12334"/>
                          <a:pt x="18299" y="12257"/>
                          <a:pt x="18978" y="12283"/>
                        </a:cubicBezTo>
                        <a:cubicBezTo>
                          <a:pt x="19873" y="12317"/>
                          <a:pt x="20762" y="12529"/>
                          <a:pt x="21600" y="12909"/>
                        </a:cubicBezTo>
                        <a:cubicBezTo>
                          <a:pt x="21170" y="14794"/>
                          <a:pt x="20498" y="16584"/>
                          <a:pt x="19634" y="18266"/>
                        </a:cubicBezTo>
                        <a:cubicBezTo>
                          <a:pt x="19028" y="19446"/>
                          <a:pt x="18324" y="20562"/>
                          <a:pt x="17531" y="21600"/>
                        </a:cubicBezTo>
                        <a:cubicBezTo>
                          <a:pt x="16488" y="20729"/>
                          <a:pt x="15619" y="19635"/>
                          <a:pt x="14985" y="18393"/>
                        </a:cubicBezTo>
                        <a:cubicBezTo>
                          <a:pt x="14210" y="16877"/>
                          <a:pt x="13813" y="15196"/>
                          <a:pt x="13213" y="13599"/>
                        </a:cubicBezTo>
                        <a:cubicBezTo>
                          <a:pt x="12096" y="10623"/>
                          <a:pt x="10298" y="7974"/>
                          <a:pt x="8057" y="5807"/>
                        </a:cubicBezTo>
                        <a:cubicBezTo>
                          <a:pt x="7301" y="5076"/>
                          <a:pt x="6501" y="4405"/>
                          <a:pt x="5684" y="3768"/>
                        </a:cubicBezTo>
                        <a:cubicBezTo>
                          <a:pt x="3877" y="2357"/>
                          <a:pt x="1977" y="10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38100" tIns="38100" rIns="38100" bIns="38100" numCol="1" anchor="ctr">
                    <a:noAutofit/>
                  </a:bodyPr>
                  <a:lstStyle/>
                  <a:p>
                    <a:pPr defTabSz="584200">
                      <a:defRPr sz="3800">
                        <a:solidFill>
                          <a:srgbClr val="000000"/>
                        </a:solidFill>
                        <a:latin typeface="Gill Sans"/>
                        <a:ea typeface="Gill Sans"/>
                        <a:cs typeface="Gill Sans"/>
                        <a:sym typeface="Gill Sans"/>
                      </a:defRPr>
                    </a:pPr>
                  </a:p>
                </p:txBody>
              </p:sp>
              <p:pic>
                <p:nvPicPr>
                  <p:cNvPr id="5286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5">
                    <a:extLst/>
                  </a:blip>
                  <a:stretch>
                    <a:fillRect/>
                  </a:stretch>
                </p:blipFill>
                <p:spPr>
                  <a:xfrm>
                    <a:off x="0" y="-1"/>
                    <a:ext cx="9508902" cy="8906008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866" name="楕円"/>
                <p:cNvSpPr/>
                <p:nvPr/>
              </p:nvSpPr>
              <p:spPr>
                <a:xfrm rot="21600000">
                  <a:off x="8308346" y="5317423"/>
                  <a:ext cx="315854" cy="30116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867" name="楕円"/>
                <p:cNvSpPr/>
                <p:nvPr/>
              </p:nvSpPr>
              <p:spPr>
                <a:xfrm rot="21600000">
                  <a:off x="8936516" y="5317423"/>
                  <a:ext cx="315854" cy="30116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924" name="接続の線" descr="接続の線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8018216" y="5641506"/>
                  <a:ext cx="1526235" cy="415553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76" name="グループ"/>
              <p:cNvGrpSpPr/>
              <p:nvPr/>
            </p:nvGrpSpPr>
            <p:grpSpPr>
              <a:xfrm>
                <a:off x="4585298" y="16397650"/>
                <a:ext cx="15787663" cy="2971130"/>
                <a:chOff x="-76564" y="-69850"/>
                <a:chExt cx="15787661" cy="2971128"/>
              </a:xfrm>
            </p:grpSpPr>
            <p:grpSp>
              <p:nvGrpSpPr>
                <p:cNvPr id="52872" name="図形"/>
                <p:cNvGrpSpPr/>
                <p:nvPr/>
              </p:nvGrpSpPr>
              <p:grpSpPr>
                <a:xfrm rot="5400000">
                  <a:off x="6331701" y="-6478117"/>
                  <a:ext cx="2971129" cy="15787662"/>
                  <a:chOff x="0" y="0"/>
                  <a:chExt cx="2971127" cy="15787661"/>
                </a:xfrm>
              </p:grpSpPr>
              <p:sp>
                <p:nvSpPr>
                  <p:cNvPr id="52871" name="図形"/>
                  <p:cNvSpPr/>
                  <p:nvPr/>
                </p:nvSpPr>
                <p:spPr>
                  <a:xfrm>
                    <a:off x="69849" y="69849"/>
                    <a:ext cx="2831429" cy="1564124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247" h="21596" fill="norm" stroke="1" extrusionOk="0">
                        <a:moveTo>
                          <a:pt x="971" y="19659"/>
                        </a:moveTo>
                        <a:cubicBezTo>
                          <a:pt x="1470" y="20169"/>
                          <a:pt x="2107" y="20666"/>
                          <a:pt x="2876" y="21149"/>
                        </a:cubicBezTo>
                        <a:lnTo>
                          <a:pt x="15574" y="21596"/>
                        </a:lnTo>
                        <a:cubicBezTo>
                          <a:pt x="17169" y="21225"/>
                          <a:pt x="18340" y="20782"/>
                          <a:pt x="18993" y="20300"/>
                        </a:cubicBezTo>
                        <a:cubicBezTo>
                          <a:pt x="20152" y="19445"/>
                          <a:pt x="19620" y="18524"/>
                          <a:pt x="19188" y="17631"/>
                        </a:cubicBezTo>
                        <a:cubicBezTo>
                          <a:pt x="18902" y="17041"/>
                          <a:pt x="18637" y="16471"/>
                          <a:pt x="18719" y="15865"/>
                        </a:cubicBezTo>
                        <a:cubicBezTo>
                          <a:pt x="18834" y="15008"/>
                          <a:pt x="19628" y="14203"/>
                          <a:pt x="19922" y="13357"/>
                        </a:cubicBezTo>
                        <a:cubicBezTo>
                          <a:pt x="20227" y="12480"/>
                          <a:pt x="20091" y="11563"/>
                          <a:pt x="20285" y="10685"/>
                        </a:cubicBezTo>
                        <a:cubicBezTo>
                          <a:pt x="20474" y="9828"/>
                          <a:pt x="21197" y="9089"/>
                          <a:pt x="21244" y="8230"/>
                        </a:cubicBezTo>
                        <a:cubicBezTo>
                          <a:pt x="21295" y="7301"/>
                          <a:pt x="20713" y="6399"/>
                          <a:pt x="20594" y="5476"/>
                        </a:cubicBezTo>
                        <a:cubicBezTo>
                          <a:pt x="20469" y="4500"/>
                          <a:pt x="20860" y="3537"/>
                          <a:pt x="20736" y="2561"/>
                        </a:cubicBezTo>
                        <a:cubicBezTo>
                          <a:pt x="20638" y="1793"/>
                          <a:pt x="20258" y="1040"/>
                          <a:pt x="19581" y="304"/>
                        </a:cubicBezTo>
                        <a:cubicBezTo>
                          <a:pt x="16867" y="99"/>
                          <a:pt x="13975" y="-4"/>
                          <a:pt x="11060" y="1"/>
                        </a:cubicBezTo>
                        <a:cubicBezTo>
                          <a:pt x="8747" y="4"/>
                          <a:pt x="6450" y="76"/>
                          <a:pt x="4248" y="213"/>
                        </a:cubicBezTo>
                        <a:cubicBezTo>
                          <a:pt x="2322" y="956"/>
                          <a:pt x="1221" y="1793"/>
                          <a:pt x="1142" y="2648"/>
                        </a:cubicBezTo>
                        <a:cubicBezTo>
                          <a:pt x="1037" y="3768"/>
                          <a:pt x="2583" y="4904"/>
                          <a:pt x="2315" y="6018"/>
                        </a:cubicBezTo>
                        <a:cubicBezTo>
                          <a:pt x="2078" y="7001"/>
                          <a:pt x="365" y="7960"/>
                          <a:pt x="497" y="8944"/>
                        </a:cubicBezTo>
                        <a:cubicBezTo>
                          <a:pt x="604" y="9749"/>
                          <a:pt x="1920" y="10514"/>
                          <a:pt x="2087" y="11320"/>
                        </a:cubicBezTo>
                        <a:cubicBezTo>
                          <a:pt x="2365" y="12652"/>
                          <a:pt x="-305" y="13862"/>
                          <a:pt x="29" y="15211"/>
                        </a:cubicBezTo>
                        <a:cubicBezTo>
                          <a:pt x="204" y="15919"/>
                          <a:pt x="1329" y="16482"/>
                          <a:pt x="1068" y="17187"/>
                        </a:cubicBezTo>
                        <a:cubicBezTo>
                          <a:pt x="920" y="17585"/>
                          <a:pt x="476" y="18007"/>
                          <a:pt x="382" y="18412"/>
                        </a:cubicBezTo>
                        <a:cubicBezTo>
                          <a:pt x="285" y="18826"/>
                          <a:pt x="568" y="19247"/>
                          <a:pt x="971" y="19659"/>
                        </a:cubicBezTo>
                        <a:close/>
                      </a:path>
                    </a:pathLst>
                  </a:custGeom>
                  <a:solidFill>
                    <a:srgbClr val="F1F8F8"/>
                  </a:solidFill>
                  <a:ln>
                    <a:noFill/>
                  </a:ln>
                  <a:effectLst/>
                </p:spPr>
                <p:txBody>
                  <a:bodyPr wrap="square" lIns="53578" tIns="53578" rIns="53578" bIns="53578" numCol="1" anchor="ctr">
                    <a:noAutofit/>
                  </a:bodyPr>
                  <a:lstStyle/>
                  <a:p>
                    <a:pPr>
                      <a:defRPr sz="1800"/>
                    </a:pPr>
                  </a:p>
                </p:txBody>
              </p:sp>
              <p:pic>
                <p:nvPicPr>
                  <p:cNvPr id="5287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7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2971129" cy="15787662"/>
                  </a:xfrm>
                  <a:prstGeom prst="rect">
                    <a:avLst/>
                  </a:prstGeom>
                  <a:effectLst/>
                </p:spPr>
              </p:pic>
            </p:grpSp>
            <p:sp>
              <p:nvSpPr>
                <p:cNvPr id="52873" name="楕円"/>
                <p:cNvSpPr/>
                <p:nvPr/>
              </p:nvSpPr>
              <p:spPr>
                <a:xfrm rot="21600000">
                  <a:off x="8126013" y="489620"/>
                  <a:ext cx="309298" cy="2949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52874" name="楕円"/>
                <p:cNvSpPr/>
                <p:nvPr/>
              </p:nvSpPr>
              <p:spPr>
                <a:xfrm rot="21600000">
                  <a:off x="8741145" y="489620"/>
                  <a:ext cx="309298" cy="29491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 defTabSz="821531">
                    <a:defRPr sz="28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52926" name="接続の線" descr="接続の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8074186" y="1039885"/>
                  <a:ext cx="1497454" cy="40982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52884" name="グループ"/>
            <p:cNvGrpSpPr/>
            <p:nvPr/>
          </p:nvGrpSpPr>
          <p:grpSpPr>
            <a:xfrm rot="32318">
              <a:off x="8692187" y="25562004"/>
              <a:ext cx="12123348" cy="3367621"/>
              <a:chOff x="-82157" y="-76407"/>
              <a:chExt cx="12123346" cy="3367620"/>
            </a:xfrm>
          </p:grpSpPr>
          <p:grpSp>
            <p:nvGrpSpPr>
              <p:cNvPr id="52880" name="図形"/>
              <p:cNvGrpSpPr/>
              <p:nvPr/>
            </p:nvGrpSpPr>
            <p:grpSpPr>
              <a:xfrm rot="5400000">
                <a:off x="4295705" y="-4454271"/>
                <a:ext cx="3367621" cy="12123348"/>
                <a:chOff x="0" y="0"/>
                <a:chExt cx="3367620" cy="12123346"/>
              </a:xfrm>
            </p:grpSpPr>
            <p:sp>
              <p:nvSpPr>
                <p:cNvPr id="52879" name="図形"/>
                <p:cNvSpPr/>
                <p:nvPr/>
              </p:nvSpPr>
              <p:spPr>
                <a:xfrm>
                  <a:off x="76199" y="85931"/>
                  <a:ext cx="3215222" cy="1195525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4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>
                    <a:defRPr sz="1800"/>
                  </a:pPr>
                </a:p>
              </p:txBody>
            </p:sp>
            <p:pic>
              <p:nvPicPr>
                <p:cNvPr id="52878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3367621" cy="1212334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81" name="円形"/>
              <p:cNvSpPr/>
              <p:nvPr/>
            </p:nvSpPr>
            <p:spPr>
              <a:xfrm>
                <a:off x="7635183" y="695480"/>
                <a:ext cx="332174" cy="33217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82" name="円形"/>
              <p:cNvSpPr/>
              <p:nvPr/>
            </p:nvSpPr>
            <p:spPr>
              <a:xfrm>
                <a:off x="9610332" y="686085"/>
                <a:ext cx="332174" cy="33217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928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8650018" y="1543591"/>
                <a:ext cx="931547" cy="127621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894" name="グループ"/>
            <p:cNvGrpSpPr/>
            <p:nvPr/>
          </p:nvGrpSpPr>
          <p:grpSpPr>
            <a:xfrm rot="5547687">
              <a:off x="3298768" y="18139177"/>
              <a:ext cx="7176904" cy="10073025"/>
              <a:chOff x="-112377" y="-59975"/>
              <a:chExt cx="7176903" cy="10073023"/>
            </a:xfrm>
          </p:grpSpPr>
          <p:grpSp>
            <p:nvGrpSpPr>
              <p:cNvPr id="52887" name="図形"/>
              <p:cNvGrpSpPr/>
              <p:nvPr/>
            </p:nvGrpSpPr>
            <p:grpSpPr>
              <a:xfrm>
                <a:off x="-51136" y="-59976"/>
                <a:ext cx="6674538" cy="6384201"/>
                <a:chOff x="0" y="0"/>
                <a:chExt cx="6674537" cy="6384199"/>
              </a:xfrm>
            </p:grpSpPr>
            <p:sp>
              <p:nvSpPr>
                <p:cNvPr id="52886" name="図形"/>
                <p:cNvSpPr/>
                <p:nvPr/>
              </p:nvSpPr>
              <p:spPr>
                <a:xfrm>
                  <a:off x="253367" y="59975"/>
                  <a:ext cx="6363396" cy="62462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00FFCF"/>
                </a:solidFill>
                <a:ln>
                  <a:noFill/>
                </a:ln>
                <a:effectLst/>
              </p:spPr>
              <p:txBody>
                <a:bodyPr wrap="square" lIns="53578" tIns="53578" rIns="53578" bIns="53578" numCol="1" anchor="ctr">
                  <a:noAutofit/>
                </a:bodyPr>
                <a:lstStyle/>
                <a:p>
                  <a:pPr>
                    <a:defRPr sz="1800"/>
                  </a:pPr>
                </a:p>
              </p:txBody>
            </p:sp>
            <p:pic>
              <p:nvPicPr>
                <p:cNvPr id="52885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6674538" cy="638420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52890" name="図形"/>
              <p:cNvGrpSpPr/>
              <p:nvPr/>
            </p:nvGrpSpPr>
            <p:grpSpPr>
              <a:xfrm rot="17281956">
                <a:off x="1783841" y="4183342"/>
                <a:ext cx="3384466" cy="6445831"/>
                <a:chOff x="0" y="0"/>
                <a:chExt cx="3384465" cy="6445830"/>
              </a:xfrm>
            </p:grpSpPr>
            <p:sp>
              <p:nvSpPr>
                <p:cNvPr id="52889" name="図形"/>
                <p:cNvSpPr/>
                <p:nvPr/>
              </p:nvSpPr>
              <p:spPr>
                <a:xfrm>
                  <a:off x="82817" y="91221"/>
                  <a:ext cx="3225448" cy="622935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2888" name="図形 図形" descr="図形 図形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3384467" cy="6445832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91" name="円形"/>
              <p:cNvSpPr/>
              <p:nvPr/>
            </p:nvSpPr>
            <p:spPr>
              <a:xfrm>
                <a:off x="1951508" y="6628770"/>
                <a:ext cx="350075" cy="350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92" name="円形"/>
              <p:cNvSpPr/>
              <p:nvPr/>
            </p:nvSpPr>
            <p:spPr>
              <a:xfrm>
                <a:off x="4215786" y="6628770"/>
                <a:ext cx="350075" cy="35007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930" name="接続の線" descr="接続の線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2828738" y="7453269"/>
                <a:ext cx="975590" cy="128339"/>
              </a:xfrm>
              <a:prstGeom prst="rect">
                <a:avLst/>
              </a:prstGeom>
              <a:effectLst/>
            </p:spPr>
          </p:pic>
        </p:grpSp>
        <p:grpSp>
          <p:nvGrpSpPr>
            <p:cNvPr id="52901" name="グループ"/>
            <p:cNvGrpSpPr/>
            <p:nvPr/>
          </p:nvGrpSpPr>
          <p:grpSpPr>
            <a:xfrm rot="1217770">
              <a:off x="12685281" y="28073538"/>
              <a:ext cx="7897406" cy="7882408"/>
              <a:chOff x="-57478" y="-59881"/>
              <a:chExt cx="7897404" cy="7882407"/>
            </a:xfrm>
          </p:grpSpPr>
          <p:grpSp>
            <p:nvGrpSpPr>
              <p:cNvPr id="52897" name="図形"/>
              <p:cNvGrpSpPr/>
              <p:nvPr/>
            </p:nvGrpSpPr>
            <p:grpSpPr>
              <a:xfrm rot="18815810">
                <a:off x="1209148" y="982717"/>
                <a:ext cx="5364151" cy="5797210"/>
                <a:chOff x="0" y="0"/>
                <a:chExt cx="5364150" cy="5797208"/>
              </a:xfrm>
            </p:grpSpPr>
            <p:sp>
              <p:nvSpPr>
                <p:cNvPr id="52896" name="図形"/>
                <p:cNvSpPr/>
                <p:nvPr/>
              </p:nvSpPr>
              <p:spPr>
                <a:xfrm>
                  <a:off x="76200" y="6811"/>
                  <a:ext cx="5211751" cy="56877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11" h="21600" fill="norm" stroke="1" extrusionOk="0">
                      <a:moveTo>
                        <a:pt x="60" y="0"/>
                      </a:moveTo>
                      <a:cubicBezTo>
                        <a:pt x="-352" y="4322"/>
                        <a:pt x="2263" y="8249"/>
                        <a:pt x="6472" y="9726"/>
                      </a:cubicBezTo>
                      <a:cubicBezTo>
                        <a:pt x="8541" y="10452"/>
                        <a:pt x="10796" y="10469"/>
                        <a:pt x="12968" y="10708"/>
                      </a:cubicBezTo>
                      <a:cubicBezTo>
                        <a:pt x="15452" y="10982"/>
                        <a:pt x="17913" y="11457"/>
                        <a:pt x="20126" y="12093"/>
                      </a:cubicBezTo>
                      <a:cubicBezTo>
                        <a:pt x="21146" y="13858"/>
                        <a:pt x="21248" y="15951"/>
                        <a:pt x="20618" y="17929"/>
                      </a:cubicBezTo>
                      <a:cubicBezTo>
                        <a:pt x="20175" y="19319"/>
                        <a:pt x="19347" y="20587"/>
                        <a:pt x="18220" y="21600"/>
                      </a:cubicBezTo>
                      <a:cubicBezTo>
                        <a:pt x="16119" y="19908"/>
                        <a:pt x="13931" y="18383"/>
                        <a:pt x="11711" y="16988"/>
                      </a:cubicBezTo>
                      <a:cubicBezTo>
                        <a:pt x="9086" y="15339"/>
                        <a:pt x="6384" y="13831"/>
                        <a:pt x="4337" y="11778"/>
                      </a:cubicBezTo>
                      <a:cubicBezTo>
                        <a:pt x="1192" y="8622"/>
                        <a:pt x="-333" y="4352"/>
                        <a:pt x="60" y="0"/>
                      </a:cubicBezTo>
                      <a:close/>
                    </a:path>
                  </a:pathLst>
                </a:custGeom>
                <a:solidFill>
                  <a:srgbClr val="FF9460"/>
                </a:solidFill>
                <a:ln>
                  <a:noFill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584200">
                    <a:defRPr sz="38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52895" name="図形 図形" descr="図形 図形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5364151" cy="5797210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52898" name="楕円"/>
              <p:cNvSpPr/>
              <p:nvPr/>
            </p:nvSpPr>
            <p:spPr>
              <a:xfrm>
                <a:off x="4698061" y="3288798"/>
                <a:ext cx="359740" cy="37602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52899" name="楕円"/>
              <p:cNvSpPr/>
              <p:nvPr/>
            </p:nvSpPr>
            <p:spPr>
              <a:xfrm>
                <a:off x="6234425" y="3288798"/>
                <a:ext cx="359740" cy="37602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3578" tIns="53578" rIns="53578" bIns="53578" numCol="1" anchor="ctr">
                <a:noAutofit/>
              </a:bodyPr>
              <a:lstStyle/>
              <a:p>
                <a:pPr defTabSz="821531">
                  <a:defRPr sz="28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52932" name="接続の線" descr="接続の線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5125491" y="4405733"/>
                <a:ext cx="999368" cy="12938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52921" name="グループ"/>
          <p:cNvGrpSpPr/>
          <p:nvPr/>
        </p:nvGrpSpPr>
        <p:grpSpPr>
          <a:xfrm rot="1440187">
            <a:off x="11065648" y="2461258"/>
            <a:ext cx="9783948" cy="8856577"/>
            <a:chOff x="-128395" y="-58729"/>
            <a:chExt cx="9783946" cy="8856576"/>
          </a:xfrm>
        </p:grpSpPr>
        <p:grpSp>
          <p:nvGrpSpPr>
            <p:cNvPr id="52905" name="図形"/>
            <p:cNvGrpSpPr/>
            <p:nvPr/>
          </p:nvGrpSpPr>
          <p:grpSpPr>
            <a:xfrm rot="18815810">
              <a:off x="2854624" y="1006248"/>
              <a:ext cx="5495756" cy="5960066"/>
              <a:chOff x="0" y="0"/>
              <a:chExt cx="5495755" cy="5960065"/>
            </a:xfrm>
          </p:grpSpPr>
          <p:sp>
            <p:nvSpPr>
              <p:cNvPr id="52904" name="図形"/>
              <p:cNvSpPr/>
              <p:nvPr/>
            </p:nvSpPr>
            <p:spPr>
              <a:xfrm>
                <a:off x="76199" y="5139"/>
                <a:ext cx="5343357" cy="5852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B8C54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58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52903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1" y="0"/>
                <a:ext cx="5495757" cy="5960066"/>
              </a:xfrm>
              <a:prstGeom prst="rect">
                <a:avLst/>
              </a:prstGeom>
              <a:effectLst/>
            </p:spPr>
          </p:pic>
        </p:grpSp>
        <p:sp>
          <p:nvSpPr>
            <p:cNvPr id="52906" name="円形"/>
            <p:cNvSpPr/>
            <p:nvPr/>
          </p:nvSpPr>
          <p:spPr>
            <a:xfrm>
              <a:off x="6451323" y="3394808"/>
              <a:ext cx="371419" cy="37142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100458" tIns="100458" rIns="100458" bIns="100458" numCol="1" anchor="ctr">
              <a:noAutofit/>
            </a:bodyPr>
            <a:lstStyle/>
            <a:p>
              <a:pPr defTabSz="1155278">
                <a:defRPr sz="42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52907" name="円形"/>
            <p:cNvSpPr/>
            <p:nvPr/>
          </p:nvSpPr>
          <p:spPr>
            <a:xfrm>
              <a:off x="8037568" y="3394808"/>
              <a:ext cx="371420" cy="371420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100458" tIns="100458" rIns="100458" bIns="100458" numCol="1" anchor="ctr">
              <a:noAutofit/>
            </a:bodyPr>
            <a:lstStyle/>
            <a:p>
              <a:pPr defTabSz="1155278">
                <a:defRPr sz="42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52934" name="接続の線" descr="接続の線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5281056" y="4338372"/>
              <a:ext cx="1053503" cy="154595"/>
            </a:xfrm>
            <a:prstGeom prst="rect">
              <a:avLst/>
            </a:prstGeom>
            <a:effectLst/>
          </p:spPr>
        </p:pic>
        <p:grpSp>
          <p:nvGrpSpPr>
            <p:cNvPr id="52920" name="グループ"/>
            <p:cNvGrpSpPr/>
            <p:nvPr/>
          </p:nvGrpSpPr>
          <p:grpSpPr>
            <a:xfrm flipH="1" rot="7519645">
              <a:off x="984979" y="2217973"/>
              <a:ext cx="5425066" cy="5533762"/>
              <a:chOff x="-92098" y="-92098"/>
              <a:chExt cx="5425065" cy="5533761"/>
            </a:xfrm>
          </p:grpSpPr>
          <p:grpSp>
            <p:nvGrpSpPr>
              <p:cNvPr id="52911" name="図形"/>
              <p:cNvGrpSpPr/>
              <p:nvPr/>
            </p:nvGrpSpPr>
            <p:grpSpPr>
              <a:xfrm rot="20171926">
                <a:off x="595700" y="543773"/>
                <a:ext cx="4049469" cy="4262019"/>
                <a:chOff x="0" y="0"/>
                <a:chExt cx="4049467" cy="4262018"/>
              </a:xfrm>
            </p:grpSpPr>
            <p:sp>
              <p:nvSpPr>
                <p:cNvPr id="52910" name="図形"/>
                <p:cNvSpPr/>
                <p:nvPr/>
              </p:nvSpPr>
              <p:spPr>
                <a:xfrm>
                  <a:off x="69849" y="69849"/>
                  <a:ext cx="3909769" cy="41223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753" h="19765" fill="norm" stroke="1" extrusionOk="0">
                      <a:moveTo>
                        <a:pt x="766" y="5147"/>
                      </a:moveTo>
                      <a:cubicBezTo>
                        <a:pt x="1352" y="4613"/>
                        <a:pt x="2238" y="4532"/>
                        <a:pt x="2888" y="4078"/>
                      </a:cubicBezTo>
                      <a:cubicBezTo>
                        <a:pt x="4157" y="3191"/>
                        <a:pt x="4144" y="1320"/>
                        <a:pt x="5453" y="483"/>
                      </a:cubicBezTo>
                      <a:cubicBezTo>
                        <a:pt x="7808" y="-1024"/>
                        <a:pt x="10836" y="1193"/>
                        <a:pt x="10888" y="4416"/>
                      </a:cubicBezTo>
                      <a:cubicBezTo>
                        <a:pt x="10915" y="6094"/>
                        <a:pt x="10246" y="7731"/>
                        <a:pt x="8761" y="8948"/>
                      </a:cubicBezTo>
                      <a:cubicBezTo>
                        <a:pt x="7965" y="9515"/>
                        <a:pt x="7827" y="10597"/>
                        <a:pt x="8457" y="11328"/>
                      </a:cubicBezTo>
                      <a:cubicBezTo>
                        <a:pt x="9875" y="12972"/>
                        <a:pt x="12168" y="11189"/>
                        <a:pt x="14282" y="10788"/>
                      </a:cubicBezTo>
                      <a:cubicBezTo>
                        <a:pt x="16679" y="10332"/>
                        <a:pt x="18884" y="11664"/>
                        <a:pt x="19572" y="13738"/>
                      </a:cubicBezTo>
                      <a:cubicBezTo>
                        <a:pt x="20008" y="15053"/>
                        <a:pt x="19680" y="16585"/>
                        <a:pt x="18357" y="17226"/>
                      </a:cubicBezTo>
                      <a:cubicBezTo>
                        <a:pt x="17276" y="17749"/>
                        <a:pt x="16047" y="17406"/>
                        <a:pt x="15110" y="17824"/>
                      </a:cubicBezTo>
                      <a:cubicBezTo>
                        <a:pt x="14111" y="18268"/>
                        <a:pt x="13583" y="19302"/>
                        <a:pt x="12581" y="19623"/>
                      </a:cubicBezTo>
                      <a:cubicBezTo>
                        <a:pt x="9608" y="20576"/>
                        <a:pt x="6821" y="16520"/>
                        <a:pt x="9980" y="13302"/>
                      </a:cubicBezTo>
                      <a:cubicBezTo>
                        <a:pt x="11266" y="11993"/>
                        <a:pt x="13227" y="10845"/>
                        <a:pt x="12430" y="9282"/>
                      </a:cubicBezTo>
                      <a:cubicBezTo>
                        <a:pt x="11200" y="6870"/>
                        <a:pt x="8727" y="8755"/>
                        <a:pt x="6272" y="9803"/>
                      </a:cubicBezTo>
                      <a:cubicBezTo>
                        <a:pt x="1850" y="11691"/>
                        <a:pt x="-1592" y="7294"/>
                        <a:pt x="766" y="5147"/>
                      </a:cubicBez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100458" tIns="100458" rIns="100458" bIns="100458" numCol="1" anchor="ctr">
                  <a:noAutofit/>
                </a:bodyPr>
                <a:lstStyle/>
                <a:p>
                  <a:pPr defTabSz="3428914">
                    <a:defRPr sz="3000"/>
                  </a:pPr>
                </a:p>
              </p:txBody>
            </p:sp>
            <p:pic>
              <p:nvPicPr>
                <p:cNvPr id="52909" name="図形 図形" descr="図形 図形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049468" cy="426202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52912" name="線 線" descr="線 線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 rot="21122225">
                <a:off x="1889594" y="1866895"/>
                <a:ext cx="551148" cy="567400"/>
              </a:xfrm>
              <a:prstGeom prst="rect">
                <a:avLst/>
              </a:prstGeom>
              <a:effectLst/>
            </p:spPr>
          </p:pic>
          <p:pic>
            <p:nvPicPr>
              <p:cNvPr id="52914" name="線 線" descr="線 線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 rot="21533430">
                <a:off x="2983609" y="2884487"/>
                <a:ext cx="597306" cy="615380"/>
              </a:xfrm>
              <a:prstGeom prst="rect">
                <a:avLst/>
              </a:prstGeom>
              <a:effectLst/>
            </p:spPr>
          </p:pic>
          <p:pic>
            <p:nvPicPr>
              <p:cNvPr id="52916" name="線 線" descr="線 線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 rot="20488429">
                <a:off x="3229996" y="2688201"/>
                <a:ext cx="589567" cy="607336"/>
              </a:xfrm>
              <a:prstGeom prst="rect">
                <a:avLst/>
              </a:prstGeom>
              <a:effectLst/>
            </p:spPr>
          </p:pic>
          <p:pic>
            <p:nvPicPr>
              <p:cNvPr id="52918" name="線 線" descr="線 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 rot="19673221">
                <a:off x="1656716" y="2157497"/>
                <a:ext cx="616297" cy="635121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四角形"/>
          <p:cNvSpPr/>
          <p:nvPr/>
        </p:nvSpPr>
        <p:spPr>
          <a:xfrm>
            <a:off x="-353049" y="3009386"/>
            <a:ext cx="25090098" cy="10756901"/>
          </a:xfrm>
          <a:prstGeom prst="rect">
            <a:avLst/>
          </a:prstGeom>
          <a:solidFill>
            <a:srgbClr val="FF26DF"/>
          </a:solidFill>
          <a:ln w="12700">
            <a:miter lim="400000"/>
          </a:ln>
        </p:spPr>
        <p:txBody>
          <a:bodyPr lIns="71437" tIns="71437" rIns="71437" bIns="71437" anchor="ctr"/>
          <a:lstStyle/>
          <a:p>
            <a:pPr defTabSz="821531">
              <a:defRPr sz="3000">
                <a:solidFill>
                  <a:srgbClr val="FFFFFF"/>
                </a:solidFill>
              </a:defRPr>
            </a:pPr>
          </a:p>
        </p:txBody>
      </p:sp>
      <p:sp>
        <p:nvSpPr>
          <p:cNvPr id="658" name="スライド番号"/>
          <p:cNvSpPr txBox="1"/>
          <p:nvPr>
            <p:ph type="sldNum" sz="quarter" idx="2"/>
          </p:nvPr>
        </p:nvSpPr>
        <p:spPr>
          <a:xfrm>
            <a:off x="23477139" y="13831741"/>
            <a:ext cx="589611" cy="7524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sp>
        <p:nvSpPr>
          <p:cNvPr id="659" name="もんだい編"/>
          <p:cNvSpPr txBox="1"/>
          <p:nvPr/>
        </p:nvSpPr>
        <p:spPr>
          <a:xfrm>
            <a:off x="-1413080" y="8089453"/>
            <a:ext cx="26517756" cy="521255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40200">
                <a:solidFill>
                  <a:srgbClr val="FFFFFF"/>
                </a:solidFill>
                <a:latin typeface="ヒラギノ角ゴ Pro W6"/>
                <a:ea typeface="ヒラギノ角ゴ Pro W6"/>
                <a:cs typeface="ヒラギノ角ゴ Pro W6"/>
                <a:sym typeface="ヒラギノ角ゴ Pro W6"/>
              </a:defRPr>
            </a:lvl1pPr>
          </a:lstStyle>
          <a:p>
            <a:pPr/>
            <a:r>
              <a:t>もんだい編</a:t>
            </a:r>
          </a:p>
        </p:txBody>
      </p:sp>
      <p:grpSp>
        <p:nvGrpSpPr>
          <p:cNvPr id="757" name="グループ"/>
          <p:cNvGrpSpPr/>
          <p:nvPr/>
        </p:nvGrpSpPr>
        <p:grpSpPr>
          <a:xfrm>
            <a:off x="2130994" y="822488"/>
            <a:ext cx="3063483" cy="2167153"/>
            <a:chOff x="-125178" y="-38024"/>
            <a:chExt cx="3063482" cy="2167152"/>
          </a:xfrm>
        </p:grpSpPr>
        <p:grpSp>
          <p:nvGrpSpPr>
            <p:cNvPr id="664" name="グループ"/>
            <p:cNvGrpSpPr/>
            <p:nvPr/>
          </p:nvGrpSpPr>
          <p:grpSpPr>
            <a:xfrm>
              <a:off x="1313661" y="1033607"/>
              <a:ext cx="1624643" cy="1095521"/>
              <a:chOff x="-34049" y="-138508"/>
              <a:chExt cx="1624641" cy="1095520"/>
            </a:xfrm>
          </p:grpSpPr>
          <p:pic>
            <p:nvPicPr>
              <p:cNvPr id="660" name="線 図形" descr="線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15506" y="-138509"/>
                <a:ext cx="1575086" cy="1095521"/>
              </a:xfrm>
              <a:prstGeom prst="rect">
                <a:avLst/>
              </a:prstGeom>
              <a:effectLst/>
            </p:spPr>
          </p:pic>
          <p:pic>
            <p:nvPicPr>
              <p:cNvPr id="662" name="線 図形" descr="線 図形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 rot="3814437">
                <a:off x="611408" y="-236096"/>
                <a:ext cx="156226" cy="1538360"/>
              </a:xfrm>
              <a:prstGeom prst="rect">
                <a:avLst/>
              </a:prstGeom>
              <a:effectLst/>
            </p:spPr>
          </p:pic>
        </p:grpSp>
        <p:grpSp>
          <p:nvGrpSpPr>
            <p:cNvPr id="669" name="グループ"/>
            <p:cNvGrpSpPr/>
            <p:nvPr/>
          </p:nvGrpSpPr>
          <p:grpSpPr>
            <a:xfrm>
              <a:off x="-125179" y="1086092"/>
              <a:ext cx="1413257" cy="1016078"/>
              <a:chOff x="-125178" y="-141636"/>
              <a:chExt cx="1413256" cy="1016077"/>
            </a:xfrm>
          </p:grpSpPr>
          <p:pic>
            <p:nvPicPr>
              <p:cNvPr id="665" name="線 図形" descr="線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 flipH="1" rot="239665">
                <a:off x="-94635" y="-95664"/>
                <a:ext cx="1352168" cy="924132"/>
              </a:xfrm>
              <a:prstGeom prst="rect">
                <a:avLst/>
              </a:prstGeom>
              <a:effectLst/>
            </p:spPr>
          </p:pic>
          <p:pic>
            <p:nvPicPr>
              <p:cNvPr id="667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 flipH="1" rot="18025228">
                <a:off x="664704" y="-116169"/>
                <a:ext cx="139814" cy="1198111"/>
              </a:xfrm>
              <a:prstGeom prst="rect">
                <a:avLst/>
              </a:prstGeom>
              <a:effectLst/>
            </p:spPr>
          </p:pic>
        </p:grpSp>
        <p:pic>
          <p:nvPicPr>
            <p:cNvPr id="670" name="線 線" descr="線 線"/>
            <p:cNvPicPr>
              <a:picLocks noChangeAspect="0"/>
            </p:cNvPicPr>
            <p:nvPr/>
          </p:nvPicPr>
          <p:blipFill>
            <a:blip r:embed="rId6">
              <a:extLst/>
            </a:blip>
            <a:stretch>
              <a:fillRect/>
            </a:stretch>
          </p:blipFill>
          <p:spPr>
            <a:xfrm rot="21596569">
              <a:off x="1248003" y="739629"/>
              <a:ext cx="52036" cy="1287322"/>
            </a:xfrm>
            <a:prstGeom prst="rect">
              <a:avLst/>
            </a:prstGeom>
            <a:effectLst/>
          </p:spPr>
        </p:pic>
        <p:grpSp>
          <p:nvGrpSpPr>
            <p:cNvPr id="756" name="グループ"/>
            <p:cNvGrpSpPr/>
            <p:nvPr/>
          </p:nvGrpSpPr>
          <p:grpSpPr>
            <a:xfrm rot="20793250">
              <a:off x="888706" y="41008"/>
              <a:ext cx="766947" cy="739423"/>
              <a:chOff x="-31929" y="-32314"/>
              <a:chExt cx="766946" cy="739421"/>
            </a:xfrm>
          </p:grpSpPr>
          <p:grpSp>
            <p:nvGrpSpPr>
              <p:cNvPr id="704" name="グループ"/>
              <p:cNvGrpSpPr/>
              <p:nvPr/>
            </p:nvGrpSpPr>
            <p:grpSpPr>
              <a:xfrm>
                <a:off x="-1247" y="7284"/>
                <a:ext cx="730209" cy="669991"/>
                <a:chOff x="-22832" y="-23365"/>
                <a:chExt cx="730207" cy="669990"/>
              </a:xfrm>
            </p:grpSpPr>
            <p:pic>
              <p:nvPicPr>
                <p:cNvPr id="672" name="線 線" descr="線 線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 rot="2262328">
                  <a:off x="439661" y="4111"/>
                  <a:ext cx="38260" cy="197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74" name="線 線" descr="線 線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 rot="3844836">
                  <a:off x="535758" y="56819"/>
                  <a:ext cx="38262" cy="1996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76" name="線 線" descr="線 線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 rot="4836663">
                  <a:off x="564614" y="139678"/>
                  <a:ext cx="38271" cy="20843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78" name="線 線" descr="線 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 rot="6054609">
                  <a:off x="581720" y="251368"/>
                  <a:ext cx="38272" cy="20958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80" name="線 線" descr="線 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 rot="7469276">
                  <a:off x="561591" y="350708"/>
                  <a:ext cx="38250" cy="1869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82" name="線 線" descr="線 線"/>
                <p:cNvPicPr>
                  <a:picLocks noChangeAspect="0"/>
                </p:cNvPicPr>
                <p:nvPr/>
              </p:nvPicPr>
              <p:blipFill>
                <a:blip r:embed="rId12">
                  <a:extLst/>
                </a:blip>
                <a:stretch>
                  <a:fillRect/>
                </a:stretch>
              </p:blipFill>
              <p:spPr>
                <a:xfrm rot="8355864">
                  <a:off x="494150" y="415720"/>
                  <a:ext cx="38249" cy="18586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8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9674326">
                  <a:off x="398651" y="448933"/>
                  <a:ext cx="38245" cy="18164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8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11491032">
                  <a:off x="301002" y="469064"/>
                  <a:ext cx="38238" cy="1755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8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12420572">
                  <a:off x="216960" y="443309"/>
                  <a:ext cx="38232" cy="16968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9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3996816">
                  <a:off x="126162" y="391683"/>
                  <a:ext cx="38235" cy="17278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92" name="線 線" descr="線 線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 rot="15269933">
                  <a:off x="68141" y="316666"/>
                  <a:ext cx="38225" cy="16257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94" name="線 線" descr="線 線"/>
                <p:cNvPicPr>
                  <a:picLocks noChangeAspect="0"/>
                </p:cNvPicPr>
                <p:nvPr/>
              </p:nvPicPr>
              <p:blipFill>
                <a:blip r:embed="rId18">
                  <a:extLst/>
                </a:blip>
                <a:stretch>
                  <a:fillRect/>
                </a:stretch>
              </p:blipFill>
              <p:spPr>
                <a:xfrm rot="16976569">
                  <a:off x="43133" y="208247"/>
                  <a:ext cx="38228" cy="16581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96" name="線 線" descr="線 線"/>
                <p:cNvPicPr>
                  <a:picLocks noChangeAspect="0"/>
                </p:cNvPicPr>
                <p:nvPr/>
              </p:nvPicPr>
              <p:blipFill>
                <a:blip r:embed="rId19">
                  <a:extLst/>
                </a:blip>
                <a:stretch>
                  <a:fillRect/>
                </a:stretch>
              </p:blipFill>
              <p:spPr>
                <a:xfrm rot="17811552">
                  <a:off x="58818" y="121206"/>
                  <a:ext cx="38234" cy="17101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698" name="線 線" descr="線 線"/>
                <p:cNvPicPr>
                  <a:picLocks noChangeAspect="0"/>
                </p:cNvPicPr>
                <p:nvPr/>
              </p:nvPicPr>
              <p:blipFill>
                <a:blip r:embed="rId20">
                  <a:extLst/>
                </a:blip>
                <a:stretch>
                  <a:fillRect/>
                </a:stretch>
              </p:blipFill>
              <p:spPr>
                <a:xfrm rot="19037490">
                  <a:off x="133512" y="39194"/>
                  <a:ext cx="38255" cy="19227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00" name="線 線" descr="線 線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 rot="20672075">
                  <a:off x="226328" y="-19498"/>
                  <a:ext cx="38272" cy="20866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02" name="線 線" descr="線 線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 rot="908791">
                  <a:off x="337560" y="-21780"/>
                  <a:ext cx="38259" cy="19642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721" name="グループ"/>
              <p:cNvGrpSpPr/>
              <p:nvPr/>
            </p:nvGrpSpPr>
            <p:grpSpPr>
              <a:xfrm rot="20308925">
                <a:off x="48997" y="59272"/>
                <a:ext cx="605093" cy="556249"/>
                <a:chOff x="-24405" y="-25150"/>
                <a:chExt cx="605091" cy="556247"/>
              </a:xfrm>
            </p:grpSpPr>
            <p:pic>
              <p:nvPicPr>
                <p:cNvPr id="705" name="線 線" descr="線 線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 rot="4174312">
                  <a:off x="446364" y="90486"/>
                  <a:ext cx="38227" cy="16482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07" name="線 線" descr="線 線"/>
                <p:cNvPicPr>
                  <a:picLocks noChangeAspect="0"/>
                </p:cNvPicPr>
                <p:nvPr/>
              </p:nvPicPr>
              <p:blipFill>
                <a:blip r:embed="rId24">
                  <a:extLst/>
                </a:blip>
                <a:stretch>
                  <a:fillRect/>
                </a:stretch>
              </p:blipFill>
              <p:spPr>
                <a:xfrm rot="6568559">
                  <a:off x="480420" y="261591"/>
                  <a:ext cx="38221" cy="15864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09" name="線 線" descr="線 線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 rot="9264830">
                  <a:off x="370699" y="360125"/>
                  <a:ext cx="38222" cy="15913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11" name="線 線" descr="線 線"/>
                <p:cNvPicPr>
                  <a:picLocks noChangeAspect="0"/>
                </p:cNvPicPr>
                <p:nvPr/>
              </p:nvPicPr>
              <p:blipFill>
                <a:blip r:embed="rId26">
                  <a:extLst/>
                </a:blip>
                <a:stretch>
                  <a:fillRect/>
                </a:stretch>
              </p:blipFill>
              <p:spPr>
                <a:xfrm rot="11908906">
                  <a:off x="213137" y="386640"/>
                  <a:ext cx="38204" cy="14206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13" name="線 線" descr="線 線"/>
                <p:cNvPicPr>
                  <a:picLocks noChangeAspect="0"/>
                </p:cNvPicPr>
                <p:nvPr/>
              </p:nvPicPr>
              <p:blipFill>
                <a:blip r:embed="rId27">
                  <a:extLst/>
                </a:blip>
                <a:stretch>
                  <a:fillRect/>
                </a:stretch>
              </p:blipFill>
              <p:spPr>
                <a:xfrm rot="14453087">
                  <a:off x="96365" y="287335"/>
                  <a:ext cx="38208" cy="14466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15" name="線 線" descr="線 線"/>
                <p:cNvPicPr>
                  <a:picLocks noChangeAspect="0"/>
                </p:cNvPicPr>
                <p:nvPr/>
              </p:nvPicPr>
              <p:blipFill>
                <a:blip r:embed="rId28">
                  <a:extLst/>
                </a:blip>
                <a:stretch>
                  <a:fillRect/>
                </a:stretch>
              </p:blipFill>
              <p:spPr>
                <a:xfrm rot="17396569">
                  <a:off x="39857" y="119084"/>
                  <a:ext cx="38226" cy="1635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17" name="線 線" descr="線 線"/>
                <p:cNvPicPr>
                  <a:picLocks noChangeAspect="0"/>
                </p:cNvPicPr>
                <p:nvPr/>
              </p:nvPicPr>
              <p:blipFill>
                <a:blip r:embed="rId29">
                  <a:extLst/>
                </a:blip>
                <a:stretch>
                  <a:fillRect/>
                </a:stretch>
              </p:blipFill>
              <p:spPr>
                <a:xfrm rot="19663802">
                  <a:off x="132451" y="-7012"/>
                  <a:ext cx="38230" cy="167690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19" name="線 線" descr="線 線"/>
                <p:cNvPicPr>
                  <a:picLocks noChangeAspect="0"/>
                </p:cNvPicPr>
                <p:nvPr/>
              </p:nvPicPr>
              <p:blipFill>
                <a:blip r:embed="rId30">
                  <a:extLst/>
                </a:blip>
                <a:stretch>
                  <a:fillRect/>
                </a:stretch>
              </p:blipFill>
              <p:spPr>
                <a:xfrm rot="1439577">
                  <a:off x="302029" y="-24729"/>
                  <a:ext cx="38233" cy="17017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738" name="グループ"/>
              <p:cNvGrpSpPr/>
              <p:nvPr/>
            </p:nvGrpSpPr>
            <p:grpSpPr>
              <a:xfrm>
                <a:off x="101727" y="122755"/>
                <a:ext cx="522811" cy="451794"/>
                <a:chOff x="-24644" y="-24815"/>
                <a:chExt cx="522809" cy="451792"/>
              </a:xfrm>
            </p:grpSpPr>
            <p:pic>
              <p:nvPicPr>
                <p:cNvPr id="722" name="線 線" descr="線 線"/>
                <p:cNvPicPr>
                  <a:picLocks noChangeAspect="0"/>
                </p:cNvPicPr>
                <p:nvPr/>
              </p:nvPicPr>
              <p:blipFill>
                <a:blip r:embed="rId31">
                  <a:extLst/>
                </a:blip>
                <a:stretch>
                  <a:fillRect/>
                </a:stretch>
              </p:blipFill>
              <p:spPr>
                <a:xfrm rot="1325208">
                  <a:off x="247820" y="-23757"/>
                  <a:ext cx="38229" cy="16701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24" name="線 線" descr="線 線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 rot="8817327">
                  <a:off x="293589" y="252296"/>
                  <a:ext cx="38221" cy="158962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26" name="線 線" descr="線 線"/>
                <p:cNvPicPr>
                  <a:picLocks noChangeAspect="0"/>
                </p:cNvPicPr>
                <p:nvPr/>
              </p:nvPicPr>
              <p:blipFill>
                <a:blip r:embed="rId33">
                  <a:extLst/>
                </a:blip>
                <a:stretch>
                  <a:fillRect/>
                </a:stretch>
              </p:blipFill>
              <p:spPr>
                <a:xfrm rot="17470349">
                  <a:off x="38197" y="77361"/>
                  <a:ext cx="38223" cy="160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28" name="線 線" descr="線 線"/>
                <p:cNvPicPr>
                  <a:picLocks noChangeAspect="0"/>
                </p:cNvPicPr>
                <p:nvPr/>
              </p:nvPicPr>
              <p:blipFill>
                <a:blip r:embed="rId34">
                  <a:extLst/>
                </a:blip>
                <a:stretch>
                  <a:fillRect/>
                </a:stretch>
              </p:blipFill>
              <p:spPr>
                <a:xfrm rot="3782822">
                  <a:off x="344739" y="43000"/>
                  <a:ext cx="38246" cy="18252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30" name="線 線" descr="線 線"/>
                <p:cNvPicPr>
                  <a:picLocks noChangeAspect="0"/>
                </p:cNvPicPr>
                <p:nvPr/>
              </p:nvPicPr>
              <p:blipFill>
                <a:blip r:embed="rId35">
                  <a:extLst/>
                </a:blip>
                <a:stretch>
                  <a:fillRect/>
                </a:stretch>
              </p:blipFill>
              <p:spPr>
                <a:xfrm rot="6831467">
                  <a:off x="390341" y="173559"/>
                  <a:ext cx="38240" cy="17707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32" name="線 線" descr="線 線"/>
                <p:cNvPicPr>
                  <a:picLocks noChangeAspect="0"/>
                </p:cNvPicPr>
                <p:nvPr/>
              </p:nvPicPr>
              <p:blipFill>
                <a:blip r:embed="rId36">
                  <a:extLst/>
                </a:blip>
                <a:stretch>
                  <a:fillRect/>
                </a:stretch>
              </p:blipFill>
              <p:spPr>
                <a:xfrm rot="11798240">
                  <a:off x="173187" y="259012"/>
                  <a:ext cx="38229" cy="165968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34" name="線 線" descr="線 線"/>
                <p:cNvPicPr>
                  <a:picLocks noChangeAspect="0"/>
                </p:cNvPicPr>
                <p:nvPr/>
              </p:nvPicPr>
              <p:blipFill>
                <a:blip r:embed="rId37">
                  <a:extLst/>
                </a:blip>
                <a:stretch>
                  <a:fillRect/>
                </a:stretch>
              </p:blipFill>
              <p:spPr>
                <a:xfrm rot="20020942">
                  <a:off x="114152" y="-21084"/>
                  <a:ext cx="38229" cy="16677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36" name="線 線" descr="線 線"/>
                <p:cNvPicPr>
                  <a:picLocks noChangeAspect="0"/>
                </p:cNvPicPr>
                <p:nvPr/>
              </p:nvPicPr>
              <p:blipFill>
                <a:blip r:embed="rId38">
                  <a:extLst/>
                </a:blip>
                <a:stretch>
                  <a:fillRect/>
                </a:stretch>
              </p:blipFill>
              <p:spPr>
                <a:xfrm rot="14674040">
                  <a:off x="64970" y="200184"/>
                  <a:ext cx="38212" cy="1487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755" name="グループ"/>
              <p:cNvGrpSpPr/>
              <p:nvPr/>
            </p:nvGrpSpPr>
            <p:grpSpPr>
              <a:xfrm>
                <a:off x="184903" y="201923"/>
                <a:ext cx="354075" cy="300490"/>
                <a:chOff x="-19069" y="-19069"/>
                <a:chExt cx="354074" cy="300488"/>
              </a:xfrm>
            </p:grpSpPr>
            <p:pic>
              <p:nvPicPr>
                <p:cNvPr id="739" name="線 線" descr="線 線"/>
                <p:cNvPicPr>
                  <a:picLocks noChangeAspect="0"/>
                </p:cNvPicPr>
                <p:nvPr/>
              </p:nvPicPr>
              <p:blipFill>
                <a:blip r:embed="rId39">
                  <a:extLst/>
                </a:blip>
                <a:stretch>
                  <a:fillRect/>
                </a:stretch>
              </p:blipFill>
              <p:spPr>
                <a:xfrm rot="19139630">
                  <a:off x="47079" y="13042"/>
                  <a:ext cx="38193" cy="130251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41" name="線 線" descr="線 線"/>
                <p:cNvPicPr>
                  <a:picLocks noChangeAspect="0"/>
                </p:cNvPicPr>
                <p:nvPr/>
              </p:nvPicPr>
              <p:blipFill>
                <a:blip r:embed="rId40">
                  <a:extLst/>
                </a:blip>
                <a:stretch>
                  <a:fillRect/>
                </a:stretch>
              </p:blipFill>
              <p:spPr>
                <a:xfrm rot="10740515">
                  <a:off x="147366" y="130614"/>
                  <a:ext cx="38213" cy="150487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4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5396569">
                  <a:off x="235252" y="47006"/>
                  <a:ext cx="38224" cy="161246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45" name="線 線" descr="線 線"/>
                <p:cNvPicPr>
                  <a:picLocks noChangeAspect="0"/>
                </p:cNvPicPr>
                <p:nvPr/>
              </p:nvPicPr>
              <p:blipFill>
                <a:blip r:embed="rId42">
                  <a:extLst/>
                </a:blip>
                <a:stretch>
                  <a:fillRect/>
                </a:stretch>
              </p:blipFill>
              <p:spPr>
                <a:xfrm rot="8096568">
                  <a:off x="195654" y="96259"/>
                  <a:ext cx="38220" cy="15795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47" name="線 線" descr="線 線"/>
                <p:cNvPicPr>
                  <a:picLocks noChangeAspect="0"/>
                </p:cNvPicPr>
                <p:nvPr/>
              </p:nvPicPr>
              <p:blipFill>
                <a:blip r:embed="rId43">
                  <a:extLst/>
                </a:blip>
                <a:stretch>
                  <a:fillRect/>
                </a:stretch>
              </p:blipFill>
              <p:spPr>
                <a:xfrm rot="13717527">
                  <a:off x="86044" y="117718"/>
                  <a:ext cx="38202" cy="139454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49" name="線 線" descr="線 線"/>
                <p:cNvPicPr>
                  <a:picLocks noChangeAspect="0"/>
                </p:cNvPicPr>
                <p:nvPr/>
              </p:nvPicPr>
              <p:blipFill>
                <a:blip r:embed="rId44">
                  <a:extLst/>
                </a:blip>
                <a:stretch>
                  <a:fillRect/>
                </a:stretch>
              </p:blipFill>
              <p:spPr>
                <a:xfrm rot="21596569">
                  <a:off x="106952" y="-19050"/>
                  <a:ext cx="38214" cy="15090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51" name="線 線" descr="線 線"/>
                <p:cNvPicPr>
                  <a:picLocks noChangeAspect="0"/>
                </p:cNvPicPr>
                <p:nvPr/>
              </p:nvPicPr>
              <p:blipFill>
                <a:blip r:embed="rId45">
                  <a:extLst/>
                </a:blip>
                <a:stretch>
                  <a:fillRect/>
                </a:stretch>
              </p:blipFill>
              <p:spPr>
                <a:xfrm rot="2879641">
                  <a:off x="174980" y="-9990"/>
                  <a:ext cx="38223" cy="160403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753" name="線 線" descr="線 線"/>
                <p:cNvPicPr>
                  <a:picLocks noChangeAspect="0"/>
                </p:cNvPicPr>
                <p:nvPr/>
              </p:nvPicPr>
              <p:blipFill>
                <a:blip r:embed="rId41">
                  <a:extLst/>
                </a:blip>
                <a:stretch>
                  <a:fillRect/>
                </a:stretch>
              </p:blipFill>
              <p:spPr>
                <a:xfrm rot="16196569">
                  <a:off x="42460" y="54951"/>
                  <a:ext cx="38224" cy="161245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785" name="グループ"/>
          <p:cNvGrpSpPr/>
          <p:nvPr/>
        </p:nvGrpSpPr>
        <p:grpSpPr>
          <a:xfrm>
            <a:off x="20187740" y="390825"/>
            <a:ext cx="3300312" cy="2485260"/>
            <a:chOff x="-60825" y="-56481"/>
            <a:chExt cx="3300311" cy="2485259"/>
          </a:xfrm>
        </p:grpSpPr>
        <p:grpSp>
          <p:nvGrpSpPr>
            <p:cNvPr id="760" name="円形"/>
            <p:cNvGrpSpPr/>
            <p:nvPr/>
          </p:nvGrpSpPr>
          <p:grpSpPr>
            <a:xfrm>
              <a:off x="1046550" y="624679"/>
              <a:ext cx="203036" cy="205033"/>
              <a:chOff x="0" y="0"/>
              <a:chExt cx="203035" cy="205032"/>
            </a:xfrm>
          </p:grpSpPr>
          <p:sp>
            <p:nvSpPr>
              <p:cNvPr id="759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758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grpSp>
          <p:nvGrpSpPr>
            <p:cNvPr id="763" name="円形"/>
            <p:cNvGrpSpPr/>
            <p:nvPr/>
          </p:nvGrpSpPr>
          <p:grpSpPr>
            <a:xfrm>
              <a:off x="647965" y="624679"/>
              <a:ext cx="203036" cy="205033"/>
              <a:chOff x="0" y="0"/>
              <a:chExt cx="203035" cy="205032"/>
            </a:xfrm>
          </p:grpSpPr>
          <p:sp>
            <p:nvSpPr>
              <p:cNvPr id="762" name="円形"/>
              <p:cNvSpPr/>
              <p:nvPr/>
            </p:nvSpPr>
            <p:spPr>
              <a:xfrm>
                <a:off x="38099" y="38100"/>
                <a:ext cx="126837" cy="1288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761" name="円形 楕円" descr="円形 楕円"/>
              <p:cNvPicPr>
                <a:picLocks noChangeAspect="0"/>
              </p:cNvPicPr>
              <p:nvPr/>
            </p:nvPicPr>
            <p:blipFill>
              <a:blip r:embed="rId46">
                <a:extLst/>
              </a:blip>
              <a:stretch>
                <a:fillRect/>
              </a:stretch>
            </p:blipFill>
            <p:spPr>
              <a:xfrm>
                <a:off x="-1" y="0"/>
                <a:ext cx="203037" cy="205033"/>
              </a:xfrm>
              <a:prstGeom prst="rect">
                <a:avLst/>
              </a:prstGeom>
              <a:effectLst/>
            </p:spPr>
          </p:pic>
        </p:grpSp>
        <p:pic>
          <p:nvPicPr>
            <p:cNvPr id="764" name="線 図形" descr="線 図形"/>
            <p:cNvPicPr>
              <a:picLocks noChangeAspect="0"/>
            </p:cNvPicPr>
            <p:nvPr/>
          </p:nvPicPr>
          <p:blipFill>
            <a:blip r:embed="rId47">
              <a:extLst/>
            </a:blip>
            <a:stretch>
              <a:fillRect/>
            </a:stretch>
          </p:blipFill>
          <p:spPr>
            <a:xfrm rot="19777392">
              <a:off x="-6556" y="186005"/>
              <a:ext cx="737420" cy="414832"/>
            </a:xfrm>
            <a:prstGeom prst="rect">
              <a:avLst/>
            </a:prstGeom>
            <a:effectLst/>
          </p:spPr>
        </p:pic>
        <p:pic>
          <p:nvPicPr>
            <p:cNvPr id="766" name="線 図形" descr="線 図形"/>
            <p:cNvPicPr>
              <a:picLocks noChangeAspect="0"/>
            </p:cNvPicPr>
            <p:nvPr/>
          </p:nvPicPr>
          <p:blipFill>
            <a:blip r:embed="rId48">
              <a:extLst/>
            </a:blip>
            <a:stretch>
              <a:fillRect/>
            </a:stretch>
          </p:blipFill>
          <p:spPr>
            <a:xfrm rot="1136675">
              <a:off x="1189224" y="38940"/>
              <a:ext cx="689277" cy="608001"/>
            </a:xfrm>
            <a:prstGeom prst="rect">
              <a:avLst/>
            </a:prstGeom>
            <a:effectLst/>
          </p:spPr>
        </p:pic>
        <p:pic>
          <p:nvPicPr>
            <p:cNvPr id="768" name="線 図形" descr="線 図形"/>
            <p:cNvPicPr>
              <a:picLocks noChangeAspect="0"/>
            </p:cNvPicPr>
            <p:nvPr/>
          </p:nvPicPr>
          <p:blipFill>
            <a:blip r:embed="rId49">
              <a:extLst/>
            </a:blip>
            <a:stretch>
              <a:fillRect/>
            </a:stretch>
          </p:blipFill>
          <p:spPr>
            <a:xfrm>
              <a:off x="660201" y="76189"/>
              <a:ext cx="2579285" cy="2352590"/>
            </a:xfrm>
            <a:prstGeom prst="rect">
              <a:avLst/>
            </a:prstGeom>
            <a:effectLst/>
          </p:spPr>
        </p:pic>
        <p:grpSp>
          <p:nvGrpSpPr>
            <p:cNvPr id="772" name="楕円"/>
            <p:cNvGrpSpPr/>
            <p:nvPr/>
          </p:nvGrpSpPr>
          <p:grpSpPr>
            <a:xfrm rot="985734">
              <a:off x="2781424" y="200217"/>
              <a:ext cx="166064" cy="130887"/>
              <a:chOff x="0" y="0"/>
              <a:chExt cx="166062" cy="130885"/>
            </a:xfrm>
          </p:grpSpPr>
          <p:sp>
            <p:nvSpPr>
              <p:cNvPr id="771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770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773" name="線 図形" descr="線 図形"/>
            <p:cNvPicPr>
              <a:picLocks noChangeAspect="0"/>
            </p:cNvPicPr>
            <p:nvPr/>
          </p:nvPicPr>
          <p:blipFill>
            <a:blip r:embed="rId51">
              <a:extLst/>
            </a:blip>
            <a:stretch>
              <a:fillRect/>
            </a:stretch>
          </p:blipFill>
          <p:spPr>
            <a:xfrm>
              <a:off x="1890898" y="111155"/>
              <a:ext cx="477513" cy="530027"/>
            </a:xfrm>
            <a:prstGeom prst="rect">
              <a:avLst/>
            </a:prstGeom>
            <a:effectLst/>
          </p:spPr>
        </p:pic>
        <p:pic>
          <p:nvPicPr>
            <p:cNvPr id="775" name="線 図形" descr="線 図形"/>
            <p:cNvPicPr>
              <a:picLocks noChangeAspect="0"/>
            </p:cNvPicPr>
            <p:nvPr/>
          </p:nvPicPr>
          <p:blipFill>
            <a:blip r:embed="rId52">
              <a:extLst/>
            </a:blip>
            <a:stretch>
              <a:fillRect/>
            </a:stretch>
          </p:blipFill>
          <p:spPr>
            <a:xfrm>
              <a:off x="2225565" y="118316"/>
              <a:ext cx="479256" cy="741254"/>
            </a:xfrm>
            <a:prstGeom prst="rect">
              <a:avLst/>
            </a:prstGeom>
            <a:effectLst/>
          </p:spPr>
        </p:pic>
        <p:grpSp>
          <p:nvGrpSpPr>
            <p:cNvPr id="779" name="楕円"/>
            <p:cNvGrpSpPr/>
            <p:nvPr/>
          </p:nvGrpSpPr>
          <p:grpSpPr>
            <a:xfrm rot="985734">
              <a:off x="1532412" y="206040"/>
              <a:ext cx="166064" cy="130887"/>
              <a:chOff x="0" y="0"/>
              <a:chExt cx="166062" cy="130885"/>
            </a:xfrm>
          </p:grpSpPr>
          <p:sp>
            <p:nvSpPr>
              <p:cNvPr id="778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777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grpSp>
          <p:nvGrpSpPr>
            <p:cNvPr id="782" name="楕円"/>
            <p:cNvGrpSpPr/>
            <p:nvPr/>
          </p:nvGrpSpPr>
          <p:grpSpPr>
            <a:xfrm rot="20631339">
              <a:off x="214477" y="332144"/>
              <a:ext cx="166064" cy="130887"/>
              <a:chOff x="0" y="0"/>
              <a:chExt cx="166062" cy="130885"/>
            </a:xfrm>
          </p:grpSpPr>
          <p:sp>
            <p:nvSpPr>
              <p:cNvPr id="781" name="楕円"/>
              <p:cNvSpPr/>
              <p:nvPr/>
            </p:nvSpPr>
            <p:spPr>
              <a:xfrm>
                <a:off x="25400" y="25400"/>
                <a:ext cx="115263" cy="800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780" name="楕円 楕円" descr="楕円 楕円"/>
              <p:cNvPicPr>
                <a:picLocks noChangeAspect="0"/>
              </p:cNvPicPr>
              <p:nvPr/>
            </p:nvPicPr>
            <p:blipFill>
              <a:blip r:embed="rId50">
                <a:extLst/>
              </a:blip>
              <a:stretch>
                <a:fillRect/>
              </a:stretch>
            </p:blipFill>
            <p:spPr>
              <a:xfrm>
                <a:off x="0" y="-1"/>
                <a:ext cx="166063" cy="130887"/>
              </a:xfrm>
              <a:prstGeom prst="rect">
                <a:avLst/>
              </a:prstGeom>
              <a:effectLst/>
            </p:spPr>
          </p:pic>
        </p:grpSp>
        <p:pic>
          <p:nvPicPr>
            <p:cNvPr id="783" name="線 図形" descr="線 図形"/>
            <p:cNvPicPr>
              <a:picLocks noChangeAspect="0"/>
            </p:cNvPicPr>
            <p:nvPr/>
          </p:nvPicPr>
          <p:blipFill>
            <a:blip r:embed="rId53">
              <a:extLst/>
            </a:blip>
            <a:stretch>
              <a:fillRect/>
            </a:stretch>
          </p:blipFill>
          <p:spPr>
            <a:xfrm>
              <a:off x="345314" y="857661"/>
              <a:ext cx="1206368" cy="975923"/>
            </a:xfrm>
            <a:prstGeom prst="rect">
              <a:avLst/>
            </a:prstGeom>
            <a:effectLst/>
          </p:spPr>
        </p:pic>
      </p:grpSp>
      <p:sp>
        <p:nvSpPr>
          <p:cNvPr id="786" name="はぐれたべもの’ず"/>
          <p:cNvSpPr txBox="1"/>
          <p:nvPr/>
        </p:nvSpPr>
        <p:spPr>
          <a:xfrm>
            <a:off x="-1404995" y="2967560"/>
            <a:ext cx="27193991" cy="310435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53578" tIns="53578" rIns="53578" bIns="53578">
            <a:spAutoFit/>
          </a:bodyPr>
          <a:lstStyle>
            <a:lvl1pPr defTabSz="821531">
              <a:defRPr sz="23600">
                <a:solidFill>
                  <a:srgbClr val="FFFFFF"/>
                </a:solidFill>
                <a:latin typeface="ヒラギノ角ゴ Pro W3"/>
                <a:ea typeface="ヒラギノ角ゴ Pro W3"/>
                <a:cs typeface="ヒラギノ角ゴ Pro W3"/>
                <a:sym typeface="ヒラギノ角ゴ Pro W3"/>
              </a:defRPr>
            </a:lvl1pPr>
          </a:lstStyle>
          <a:p>
            <a:pPr/>
            <a:r>
              <a:t>はぐれたべもの’ず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" name="図形"/>
          <p:cNvGrpSpPr/>
          <p:nvPr/>
        </p:nvGrpSpPr>
        <p:grpSpPr>
          <a:xfrm>
            <a:off x="22557469" y="8261096"/>
            <a:ext cx="911510" cy="1292480"/>
            <a:chOff x="0" y="0"/>
            <a:chExt cx="911508" cy="1292478"/>
          </a:xfrm>
        </p:grpSpPr>
        <p:sp>
          <p:nvSpPr>
            <p:cNvPr id="789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78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793" name="図形"/>
          <p:cNvGrpSpPr/>
          <p:nvPr/>
        </p:nvGrpSpPr>
        <p:grpSpPr>
          <a:xfrm>
            <a:off x="14961702" y="8072599"/>
            <a:ext cx="911509" cy="1292480"/>
            <a:chOff x="0" y="0"/>
            <a:chExt cx="911508" cy="1292478"/>
          </a:xfrm>
        </p:grpSpPr>
        <p:sp>
          <p:nvSpPr>
            <p:cNvPr id="79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79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796" name="図形"/>
          <p:cNvGrpSpPr/>
          <p:nvPr/>
        </p:nvGrpSpPr>
        <p:grpSpPr>
          <a:xfrm>
            <a:off x="6669292" y="2784164"/>
            <a:ext cx="1486036" cy="1157291"/>
            <a:chOff x="0" y="0"/>
            <a:chExt cx="1486035" cy="1157289"/>
          </a:xfrm>
        </p:grpSpPr>
        <p:sp>
          <p:nvSpPr>
            <p:cNvPr id="795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794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799" name="図形"/>
          <p:cNvGrpSpPr/>
          <p:nvPr/>
        </p:nvGrpSpPr>
        <p:grpSpPr>
          <a:xfrm rot="17281956">
            <a:off x="10317888" y="14401001"/>
            <a:ext cx="569278" cy="1412031"/>
            <a:chOff x="0" y="0"/>
            <a:chExt cx="569276" cy="1412029"/>
          </a:xfrm>
        </p:grpSpPr>
        <p:sp>
          <p:nvSpPr>
            <p:cNvPr id="798" name="図形"/>
            <p:cNvSpPr/>
            <p:nvPr/>
          </p:nvSpPr>
          <p:spPr>
            <a:xfrm>
              <a:off x="12699" y="25509"/>
              <a:ext cx="54387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fill="norm" stroke="1" extrusionOk="0">
                  <a:moveTo>
                    <a:pt x="24" y="0"/>
                  </a:moveTo>
                  <a:cubicBezTo>
                    <a:pt x="1882" y="598"/>
                    <a:pt x="3641" y="1246"/>
                    <a:pt x="5290" y="1940"/>
                  </a:cubicBezTo>
                  <a:cubicBezTo>
                    <a:pt x="9132" y="3558"/>
                    <a:pt x="12384" y="5443"/>
                    <a:pt x="13681" y="7647"/>
                  </a:cubicBezTo>
                  <a:cubicBezTo>
                    <a:pt x="14125" y="8401"/>
                    <a:pt x="14325" y="9181"/>
                    <a:pt x="14823" y="9940"/>
                  </a:cubicBezTo>
                  <a:cubicBezTo>
                    <a:pt x="15316" y="10691"/>
                    <a:pt x="16105" y="11401"/>
                    <a:pt x="16881" y="12110"/>
                  </a:cubicBezTo>
                  <a:cubicBezTo>
                    <a:pt x="19161" y="14194"/>
                    <a:pt x="21403" y="16374"/>
                    <a:pt x="20687" y="18646"/>
                  </a:cubicBezTo>
                  <a:cubicBezTo>
                    <a:pt x="20348" y="19718"/>
                    <a:pt x="19344" y="20736"/>
                    <a:pt x="17772" y="21600"/>
                  </a:cubicBezTo>
                  <a:cubicBezTo>
                    <a:pt x="11617" y="18448"/>
                    <a:pt x="6913" y="14856"/>
                    <a:pt x="3894" y="11003"/>
                  </a:cubicBezTo>
                  <a:cubicBezTo>
                    <a:pt x="1112" y="7452"/>
                    <a:pt x="-197" y="3732"/>
                    <a:pt x="24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797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-1" y="0"/>
              <a:ext cx="569278" cy="1412030"/>
            </a:xfrm>
            <a:prstGeom prst="rect">
              <a:avLst/>
            </a:prstGeom>
            <a:effectLst/>
          </p:spPr>
        </p:pic>
      </p:grpSp>
      <p:grpSp>
        <p:nvGrpSpPr>
          <p:cNvPr id="809" name="グループ"/>
          <p:cNvGrpSpPr/>
          <p:nvPr/>
        </p:nvGrpSpPr>
        <p:grpSpPr>
          <a:xfrm>
            <a:off x="6910922" y="8056978"/>
            <a:ext cx="1822271" cy="1327776"/>
            <a:chOff x="-16755" y="-12701"/>
            <a:chExt cx="1822269" cy="1327775"/>
          </a:xfrm>
        </p:grpSpPr>
        <p:grpSp>
          <p:nvGrpSpPr>
            <p:cNvPr id="802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01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00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5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04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0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08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07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0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810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811" name="図形 図形" descr="図形 図形"/>
          <p:cNvPicPr>
            <a:picLocks noChangeAspect="0"/>
          </p:cNvPicPr>
          <p:nvPr/>
        </p:nvPicPr>
        <p:blipFill>
          <a:blip r:embed="rId8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813" name="線 線" descr="線 線"/>
          <p:cNvPicPr>
            <a:picLocks noChangeAspect="0"/>
          </p:cNvPicPr>
          <p:nvPr/>
        </p:nvPicPr>
        <p:blipFill>
          <a:blip r:embed="rId9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815" name="はしっこだいこん  と さきっぽだいこん    を   さがそう"/>
          <p:cNvSpPr txBox="1"/>
          <p:nvPr/>
        </p:nvSpPr>
        <p:spPr>
          <a:xfrm>
            <a:off x="2571696" y="980421"/>
            <a:ext cx="19784645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はしっこだいこん　　と　さきっぽだいこん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818" name="図形"/>
          <p:cNvGrpSpPr/>
          <p:nvPr/>
        </p:nvGrpSpPr>
        <p:grpSpPr>
          <a:xfrm>
            <a:off x="1471943" y="5270662"/>
            <a:ext cx="911509" cy="1292480"/>
            <a:chOff x="0" y="0"/>
            <a:chExt cx="911508" cy="1292478"/>
          </a:xfrm>
        </p:grpSpPr>
        <p:sp>
          <p:nvSpPr>
            <p:cNvPr id="817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816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826" name="グループ"/>
          <p:cNvGrpSpPr/>
          <p:nvPr/>
        </p:nvGrpSpPr>
        <p:grpSpPr>
          <a:xfrm>
            <a:off x="6929417" y="14385733"/>
            <a:ext cx="1518897" cy="978421"/>
            <a:chOff x="-28187" y="-19972"/>
            <a:chExt cx="1518895" cy="978419"/>
          </a:xfrm>
        </p:grpSpPr>
        <p:grpSp>
          <p:nvGrpSpPr>
            <p:cNvPr id="821" name="図形"/>
            <p:cNvGrpSpPr/>
            <p:nvPr/>
          </p:nvGrpSpPr>
          <p:grpSpPr>
            <a:xfrm rot="17281956">
              <a:off x="446621" y="-236778"/>
              <a:ext cx="569278" cy="1412030"/>
              <a:chOff x="0" y="0"/>
              <a:chExt cx="569276" cy="1412029"/>
            </a:xfrm>
          </p:grpSpPr>
          <p:sp>
            <p:nvSpPr>
              <p:cNvPr id="820" name="図形"/>
              <p:cNvSpPr/>
              <p:nvPr/>
            </p:nvSpPr>
            <p:spPr>
              <a:xfrm>
                <a:off x="12699" y="25509"/>
                <a:ext cx="543878" cy="13658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819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0"/>
                <a:ext cx="569278" cy="14120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825" name="グループ"/>
            <p:cNvGrpSpPr/>
            <p:nvPr/>
          </p:nvGrpSpPr>
          <p:grpSpPr>
            <a:xfrm>
              <a:off x="589509" y="404415"/>
              <a:ext cx="256056" cy="166365"/>
              <a:chOff x="-25400" y="0"/>
              <a:chExt cx="256054" cy="166364"/>
            </a:xfrm>
          </p:grpSpPr>
          <p:sp>
            <p:nvSpPr>
              <p:cNvPr id="82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82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7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29" name="図形"/>
          <p:cNvGrpSpPr/>
          <p:nvPr/>
        </p:nvGrpSpPr>
        <p:grpSpPr>
          <a:xfrm>
            <a:off x="12775496" y="8140193"/>
            <a:ext cx="1486037" cy="1157291"/>
            <a:chOff x="0" y="0"/>
            <a:chExt cx="1486035" cy="1157289"/>
          </a:xfrm>
        </p:grpSpPr>
        <p:sp>
          <p:nvSpPr>
            <p:cNvPr id="828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827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839" name="グループ"/>
          <p:cNvGrpSpPr/>
          <p:nvPr/>
        </p:nvGrpSpPr>
        <p:grpSpPr>
          <a:xfrm>
            <a:off x="18304574" y="8056978"/>
            <a:ext cx="1822270" cy="1327776"/>
            <a:chOff x="-16755" y="-12701"/>
            <a:chExt cx="1822269" cy="1327775"/>
          </a:xfrm>
        </p:grpSpPr>
        <p:grpSp>
          <p:nvGrpSpPr>
            <p:cNvPr id="832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31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30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5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34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33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38" name="図形"/>
            <p:cNvGrpSpPr/>
            <p:nvPr/>
          </p:nvGrpSpPr>
          <p:grpSpPr>
            <a:xfrm rot="14286995">
              <a:off x="1004662" y="319055"/>
              <a:ext cx="484313" cy="1014669"/>
              <a:chOff x="0" y="0"/>
              <a:chExt cx="484312" cy="1014668"/>
            </a:xfrm>
          </p:grpSpPr>
          <p:sp>
            <p:nvSpPr>
              <p:cNvPr id="837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36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42" name="図形"/>
          <p:cNvGrpSpPr/>
          <p:nvPr/>
        </p:nvGrpSpPr>
        <p:grpSpPr>
          <a:xfrm rot="17281956">
            <a:off x="11617121" y="14388998"/>
            <a:ext cx="569278" cy="1412030"/>
            <a:chOff x="0" y="0"/>
            <a:chExt cx="569276" cy="1412029"/>
          </a:xfrm>
        </p:grpSpPr>
        <p:sp>
          <p:nvSpPr>
            <p:cNvPr id="841" name="図形"/>
            <p:cNvSpPr/>
            <p:nvPr/>
          </p:nvSpPr>
          <p:spPr>
            <a:xfrm>
              <a:off x="12699" y="25509"/>
              <a:ext cx="54387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fill="norm" stroke="1" extrusionOk="0">
                  <a:moveTo>
                    <a:pt x="24" y="0"/>
                  </a:moveTo>
                  <a:cubicBezTo>
                    <a:pt x="1882" y="598"/>
                    <a:pt x="3641" y="1246"/>
                    <a:pt x="5290" y="1940"/>
                  </a:cubicBezTo>
                  <a:cubicBezTo>
                    <a:pt x="9132" y="3558"/>
                    <a:pt x="12384" y="5443"/>
                    <a:pt x="13681" y="7647"/>
                  </a:cubicBezTo>
                  <a:cubicBezTo>
                    <a:pt x="14125" y="8401"/>
                    <a:pt x="14325" y="9181"/>
                    <a:pt x="14823" y="9940"/>
                  </a:cubicBezTo>
                  <a:cubicBezTo>
                    <a:pt x="15316" y="10691"/>
                    <a:pt x="16105" y="11401"/>
                    <a:pt x="16881" y="12110"/>
                  </a:cubicBezTo>
                  <a:cubicBezTo>
                    <a:pt x="19161" y="14194"/>
                    <a:pt x="21403" y="16374"/>
                    <a:pt x="20687" y="18646"/>
                  </a:cubicBezTo>
                  <a:cubicBezTo>
                    <a:pt x="20348" y="19718"/>
                    <a:pt x="19344" y="20736"/>
                    <a:pt x="17772" y="21600"/>
                  </a:cubicBezTo>
                  <a:cubicBezTo>
                    <a:pt x="11617" y="18448"/>
                    <a:pt x="6913" y="14856"/>
                    <a:pt x="3894" y="11003"/>
                  </a:cubicBezTo>
                  <a:cubicBezTo>
                    <a:pt x="1112" y="7452"/>
                    <a:pt x="-197" y="3732"/>
                    <a:pt x="24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840" name="図形 図形" descr="図形 図形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-1" y="0"/>
              <a:ext cx="569278" cy="1412030"/>
            </a:xfrm>
            <a:prstGeom prst="rect">
              <a:avLst/>
            </a:prstGeom>
            <a:effectLst/>
          </p:spPr>
        </p:pic>
      </p:grpSp>
      <p:grpSp>
        <p:nvGrpSpPr>
          <p:cNvPr id="852" name="グループ"/>
          <p:cNvGrpSpPr/>
          <p:nvPr/>
        </p:nvGrpSpPr>
        <p:grpSpPr>
          <a:xfrm>
            <a:off x="15816682" y="2700948"/>
            <a:ext cx="1822271" cy="1327777"/>
            <a:chOff x="-16755" y="-12701"/>
            <a:chExt cx="1822269" cy="1327775"/>
          </a:xfrm>
        </p:grpSpPr>
        <p:grpSp>
          <p:nvGrpSpPr>
            <p:cNvPr id="84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4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4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4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4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4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5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4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62" name="グループ"/>
          <p:cNvGrpSpPr/>
          <p:nvPr/>
        </p:nvGrpSpPr>
        <p:grpSpPr>
          <a:xfrm>
            <a:off x="10520775" y="5254293"/>
            <a:ext cx="1822271" cy="1327776"/>
            <a:chOff x="-16755" y="-12701"/>
            <a:chExt cx="1822269" cy="1327775"/>
          </a:xfrm>
        </p:grpSpPr>
        <p:grpSp>
          <p:nvGrpSpPr>
            <p:cNvPr id="85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5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5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5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5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5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6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5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72" name="グループ"/>
          <p:cNvGrpSpPr/>
          <p:nvPr/>
        </p:nvGrpSpPr>
        <p:grpSpPr>
          <a:xfrm>
            <a:off x="8620007" y="5254293"/>
            <a:ext cx="1822270" cy="1327776"/>
            <a:chOff x="-16755" y="-12701"/>
            <a:chExt cx="1822269" cy="1327775"/>
          </a:xfrm>
        </p:grpSpPr>
        <p:grpSp>
          <p:nvGrpSpPr>
            <p:cNvPr id="86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6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6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6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6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6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7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6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82" name="グループ"/>
          <p:cNvGrpSpPr/>
          <p:nvPr/>
        </p:nvGrpSpPr>
        <p:grpSpPr>
          <a:xfrm>
            <a:off x="2775488" y="2700948"/>
            <a:ext cx="1822271" cy="1327777"/>
            <a:chOff x="-16755" y="-12701"/>
            <a:chExt cx="1822269" cy="1327775"/>
          </a:xfrm>
        </p:grpSpPr>
        <p:grpSp>
          <p:nvGrpSpPr>
            <p:cNvPr id="87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7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7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7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7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7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8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7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892" name="グループ"/>
          <p:cNvGrpSpPr/>
          <p:nvPr/>
        </p:nvGrpSpPr>
        <p:grpSpPr>
          <a:xfrm>
            <a:off x="1214097" y="8057726"/>
            <a:ext cx="1822271" cy="1327776"/>
            <a:chOff x="-16755" y="-12701"/>
            <a:chExt cx="1822269" cy="1327775"/>
          </a:xfrm>
        </p:grpSpPr>
        <p:grpSp>
          <p:nvGrpSpPr>
            <p:cNvPr id="88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8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8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8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8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8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89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89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8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02" name="グループ"/>
          <p:cNvGrpSpPr/>
          <p:nvPr/>
        </p:nvGrpSpPr>
        <p:grpSpPr>
          <a:xfrm>
            <a:off x="8364571" y="2700948"/>
            <a:ext cx="1822271" cy="1327777"/>
            <a:chOff x="-16755" y="-12701"/>
            <a:chExt cx="1822269" cy="1327775"/>
          </a:xfrm>
        </p:grpSpPr>
        <p:grpSp>
          <p:nvGrpSpPr>
            <p:cNvPr id="89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89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89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89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0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90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89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16" name="グループ"/>
          <p:cNvGrpSpPr/>
          <p:nvPr/>
        </p:nvGrpSpPr>
        <p:grpSpPr>
          <a:xfrm>
            <a:off x="12328271" y="2456516"/>
            <a:ext cx="2420337" cy="2098974"/>
            <a:chOff x="-16755" y="-30287"/>
            <a:chExt cx="2420336" cy="2098973"/>
          </a:xfrm>
        </p:grpSpPr>
        <p:grpSp>
          <p:nvGrpSpPr>
            <p:cNvPr id="905" name="図形"/>
            <p:cNvGrpSpPr/>
            <p:nvPr/>
          </p:nvGrpSpPr>
          <p:grpSpPr>
            <a:xfrm>
              <a:off x="634632" y="177889"/>
              <a:ext cx="480288" cy="1289685"/>
              <a:chOff x="0" y="0"/>
              <a:chExt cx="480287" cy="1289684"/>
            </a:xfrm>
          </p:grpSpPr>
          <p:sp>
            <p:nvSpPr>
              <p:cNvPr id="90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0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908" name="図形"/>
            <p:cNvGrpSpPr/>
            <p:nvPr/>
          </p:nvGrpSpPr>
          <p:grpSpPr>
            <a:xfrm rot="17633698">
              <a:off x="273525" y="591985"/>
              <a:ext cx="511416" cy="967772"/>
              <a:chOff x="0" y="0"/>
              <a:chExt cx="511414" cy="967770"/>
            </a:xfrm>
          </p:grpSpPr>
          <p:sp>
            <p:nvSpPr>
              <p:cNvPr id="90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0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15" name="グループ"/>
            <p:cNvGrpSpPr/>
            <p:nvPr/>
          </p:nvGrpSpPr>
          <p:grpSpPr>
            <a:xfrm rot="19070222">
              <a:off x="611910" y="275528"/>
              <a:ext cx="1484563" cy="1487341"/>
              <a:chOff x="-13039" y="-19851"/>
              <a:chExt cx="1484561" cy="1487339"/>
            </a:xfrm>
          </p:grpSpPr>
          <p:grpSp>
            <p:nvGrpSpPr>
              <p:cNvPr id="911" name="図形"/>
              <p:cNvGrpSpPr/>
              <p:nvPr/>
            </p:nvGrpSpPr>
            <p:grpSpPr>
              <a:xfrm rot="18815810">
                <a:off x="183663" y="218355"/>
                <a:ext cx="1091157" cy="1010927"/>
                <a:chOff x="0" y="0"/>
                <a:chExt cx="1091155" cy="1010926"/>
              </a:xfrm>
            </p:grpSpPr>
            <p:sp>
              <p:nvSpPr>
                <p:cNvPr id="910" name="図形"/>
                <p:cNvSpPr/>
                <p:nvPr/>
              </p:nvSpPr>
              <p:spPr>
                <a:xfrm>
                  <a:off x="5573" y="12697"/>
                  <a:ext cx="1070262" cy="9807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2265" y="49"/>
                        <a:pt x="4473" y="694"/>
                        <a:pt x="6436" y="1880"/>
                      </a:cubicBezTo>
                      <a:cubicBezTo>
                        <a:pt x="7371" y="2444"/>
                        <a:pt x="8240" y="3126"/>
                        <a:pt x="9021" y="3919"/>
                      </a:cubicBezTo>
                      <a:cubicBezTo>
                        <a:pt x="9687" y="4595"/>
                        <a:pt x="10276" y="5340"/>
                        <a:pt x="10901" y="6059"/>
                      </a:cubicBezTo>
                      <a:cubicBezTo>
                        <a:pt x="11757" y="7044"/>
                        <a:pt x="12674" y="7985"/>
                        <a:pt x="13504" y="9001"/>
                      </a:cubicBezTo>
                      <a:cubicBezTo>
                        <a:pt x="14484" y="10200"/>
                        <a:pt x="15427" y="11551"/>
                        <a:pt x="16881" y="11882"/>
                      </a:cubicBezTo>
                      <a:cubicBezTo>
                        <a:pt x="17556" y="12036"/>
                        <a:pt x="18255" y="11930"/>
                        <a:pt x="18947" y="11930"/>
                      </a:cubicBezTo>
                      <a:cubicBezTo>
                        <a:pt x="19858" y="11930"/>
                        <a:pt x="20758" y="12114"/>
                        <a:pt x="21600" y="12473"/>
                      </a:cubicBezTo>
                      <a:cubicBezTo>
                        <a:pt x="21098" y="14435"/>
                        <a:pt x="20354" y="16308"/>
                        <a:pt x="19416" y="18078"/>
                      </a:cubicBezTo>
                      <a:cubicBezTo>
                        <a:pt x="18758" y="19319"/>
                        <a:pt x="18003" y="20498"/>
                        <a:pt x="17160" y="21600"/>
                      </a:cubicBezTo>
                      <a:cubicBezTo>
                        <a:pt x="16124" y="20742"/>
                        <a:pt x="15275" y="19648"/>
                        <a:pt x="14670" y="18391"/>
                      </a:cubicBezTo>
                      <a:cubicBezTo>
                        <a:pt x="13930" y="16856"/>
                        <a:pt x="13581" y="15139"/>
                        <a:pt x="13023" y="13514"/>
                      </a:cubicBezTo>
                      <a:cubicBezTo>
                        <a:pt x="11983" y="10487"/>
                        <a:pt x="10237" y="7825"/>
                        <a:pt x="8024" y="5676"/>
                      </a:cubicBezTo>
                      <a:cubicBezTo>
                        <a:pt x="7278" y="4951"/>
                        <a:pt x="6483" y="4290"/>
                        <a:pt x="5672" y="3665"/>
                      </a:cubicBezTo>
                      <a:cubicBezTo>
                        <a:pt x="3876" y="2281"/>
                        <a:pt x="1980" y="1055"/>
                        <a:pt x="0" y="0"/>
                      </a:cubicBezTo>
                      <a:close/>
                    </a:path>
                  </a:pathLst>
                </a:custGeom>
                <a:solidFill>
                  <a:srgbClr val="F1F8F8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909" name="図形 図形" descr="図形 図形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1091157" cy="101092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912" name="円形"/>
              <p:cNvSpPr/>
              <p:nvPr/>
            </p:nvSpPr>
            <p:spPr>
              <a:xfrm>
                <a:off x="929698" y="596596"/>
                <a:ext cx="35345" cy="3616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913" name="円形"/>
              <p:cNvSpPr/>
              <p:nvPr/>
            </p:nvSpPr>
            <p:spPr>
              <a:xfrm>
                <a:off x="999990" y="596596"/>
                <a:ext cx="35345" cy="3616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81" name="接続の線" descr="接続の線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885999" y="666811"/>
                <a:ext cx="193253" cy="7121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19" name="図形"/>
          <p:cNvGrpSpPr/>
          <p:nvPr/>
        </p:nvGrpSpPr>
        <p:grpSpPr>
          <a:xfrm>
            <a:off x="5466993" y="8072599"/>
            <a:ext cx="911510" cy="1292480"/>
            <a:chOff x="0" y="0"/>
            <a:chExt cx="911508" cy="1292478"/>
          </a:xfrm>
        </p:grpSpPr>
        <p:sp>
          <p:nvSpPr>
            <p:cNvPr id="918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17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22" name="図形"/>
          <p:cNvGrpSpPr/>
          <p:nvPr/>
        </p:nvGrpSpPr>
        <p:grpSpPr>
          <a:xfrm>
            <a:off x="14777325" y="5269914"/>
            <a:ext cx="911510" cy="1292480"/>
            <a:chOff x="0" y="0"/>
            <a:chExt cx="911508" cy="1292478"/>
          </a:xfrm>
        </p:grpSpPr>
        <p:sp>
          <p:nvSpPr>
            <p:cNvPr id="921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20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25" name="図形"/>
          <p:cNvGrpSpPr/>
          <p:nvPr/>
        </p:nvGrpSpPr>
        <p:grpSpPr>
          <a:xfrm>
            <a:off x="20479633" y="5269914"/>
            <a:ext cx="911510" cy="1292480"/>
            <a:chOff x="0" y="0"/>
            <a:chExt cx="911508" cy="1292478"/>
          </a:xfrm>
        </p:grpSpPr>
        <p:sp>
          <p:nvSpPr>
            <p:cNvPr id="924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23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28" name="図形"/>
          <p:cNvGrpSpPr/>
          <p:nvPr/>
        </p:nvGrpSpPr>
        <p:grpSpPr>
          <a:xfrm>
            <a:off x="21573515" y="2784164"/>
            <a:ext cx="1486036" cy="1157291"/>
            <a:chOff x="0" y="0"/>
            <a:chExt cx="1486035" cy="1157289"/>
          </a:xfrm>
        </p:grpSpPr>
        <p:sp>
          <p:nvSpPr>
            <p:cNvPr id="927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26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938" name="グループ"/>
          <p:cNvGrpSpPr/>
          <p:nvPr/>
        </p:nvGrpSpPr>
        <p:grpSpPr>
          <a:xfrm>
            <a:off x="2917699" y="5254293"/>
            <a:ext cx="1822271" cy="1327776"/>
            <a:chOff x="-16755" y="-12701"/>
            <a:chExt cx="1822269" cy="1327775"/>
          </a:xfrm>
        </p:grpSpPr>
        <p:grpSp>
          <p:nvGrpSpPr>
            <p:cNvPr id="931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930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29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934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933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32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37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936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35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41" name="図形"/>
          <p:cNvGrpSpPr/>
          <p:nvPr/>
        </p:nvGrpSpPr>
        <p:grpSpPr>
          <a:xfrm>
            <a:off x="3280788" y="8140193"/>
            <a:ext cx="1486036" cy="1157291"/>
            <a:chOff x="0" y="0"/>
            <a:chExt cx="1486035" cy="1157289"/>
          </a:xfrm>
        </p:grpSpPr>
        <p:sp>
          <p:nvSpPr>
            <p:cNvPr id="940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39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944" name="図形"/>
          <p:cNvGrpSpPr/>
          <p:nvPr/>
        </p:nvGrpSpPr>
        <p:grpSpPr>
          <a:xfrm>
            <a:off x="20371263" y="8140193"/>
            <a:ext cx="1486036" cy="1157291"/>
            <a:chOff x="0" y="0"/>
            <a:chExt cx="1486035" cy="1157289"/>
          </a:xfrm>
        </p:grpSpPr>
        <p:sp>
          <p:nvSpPr>
            <p:cNvPr id="943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42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947" name="図形"/>
          <p:cNvGrpSpPr/>
          <p:nvPr/>
        </p:nvGrpSpPr>
        <p:grpSpPr>
          <a:xfrm>
            <a:off x="17847459" y="2784164"/>
            <a:ext cx="1486036" cy="1157291"/>
            <a:chOff x="0" y="0"/>
            <a:chExt cx="1486035" cy="1157289"/>
          </a:xfrm>
        </p:grpSpPr>
        <p:sp>
          <p:nvSpPr>
            <p:cNvPr id="946" name="図形"/>
            <p:cNvSpPr/>
            <p:nvPr/>
          </p:nvSpPr>
          <p:spPr>
            <a:xfrm>
              <a:off x="12700" y="12700"/>
              <a:ext cx="1460635" cy="1131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5" h="21498" fill="norm" stroke="1" extrusionOk="0">
                  <a:moveTo>
                    <a:pt x="8303" y="21498"/>
                  </a:moveTo>
                  <a:cubicBezTo>
                    <a:pt x="7945" y="20552"/>
                    <a:pt x="7359" y="19768"/>
                    <a:pt x="6619" y="19390"/>
                  </a:cubicBezTo>
                  <a:cubicBezTo>
                    <a:pt x="5232" y="18683"/>
                    <a:pt x="3484" y="18221"/>
                    <a:pt x="3864" y="16251"/>
                  </a:cubicBezTo>
                  <a:cubicBezTo>
                    <a:pt x="3992" y="15588"/>
                    <a:pt x="4392" y="15190"/>
                    <a:pt x="4795" y="15330"/>
                  </a:cubicBezTo>
                  <a:cubicBezTo>
                    <a:pt x="3719" y="15680"/>
                    <a:pt x="2596" y="15538"/>
                    <a:pt x="1573" y="14933"/>
                  </a:cubicBezTo>
                  <a:cubicBezTo>
                    <a:pt x="1092" y="14650"/>
                    <a:pt x="598" y="14252"/>
                    <a:pt x="374" y="13454"/>
                  </a:cubicBezTo>
                  <a:cubicBezTo>
                    <a:pt x="117" y="12542"/>
                    <a:pt x="333" y="11452"/>
                    <a:pt x="857" y="10971"/>
                  </a:cubicBezTo>
                  <a:cubicBezTo>
                    <a:pt x="363" y="10763"/>
                    <a:pt x="12" y="10018"/>
                    <a:pt x="0" y="9153"/>
                  </a:cubicBezTo>
                  <a:cubicBezTo>
                    <a:pt x="-22" y="7505"/>
                    <a:pt x="987" y="6473"/>
                    <a:pt x="2053" y="6524"/>
                  </a:cubicBezTo>
                  <a:cubicBezTo>
                    <a:pt x="2463" y="6544"/>
                    <a:pt x="2872" y="6698"/>
                    <a:pt x="3213" y="7088"/>
                  </a:cubicBezTo>
                  <a:cubicBezTo>
                    <a:pt x="3704" y="7650"/>
                    <a:pt x="3985" y="8612"/>
                    <a:pt x="3952" y="9618"/>
                  </a:cubicBezTo>
                  <a:cubicBezTo>
                    <a:pt x="4116" y="9047"/>
                    <a:pt x="4467" y="8643"/>
                    <a:pt x="4881" y="8570"/>
                  </a:cubicBezTo>
                  <a:cubicBezTo>
                    <a:pt x="5623" y="8440"/>
                    <a:pt x="6271" y="9188"/>
                    <a:pt x="6469" y="10189"/>
                  </a:cubicBezTo>
                  <a:cubicBezTo>
                    <a:pt x="6588" y="10787"/>
                    <a:pt x="6539" y="11415"/>
                    <a:pt x="6565" y="12032"/>
                  </a:cubicBezTo>
                  <a:cubicBezTo>
                    <a:pt x="6589" y="12633"/>
                    <a:pt x="6685" y="13224"/>
                    <a:pt x="6848" y="13785"/>
                  </a:cubicBezTo>
                  <a:cubicBezTo>
                    <a:pt x="6997" y="13567"/>
                    <a:pt x="7208" y="13447"/>
                    <a:pt x="7428" y="13460"/>
                  </a:cubicBezTo>
                  <a:cubicBezTo>
                    <a:pt x="7951" y="13493"/>
                    <a:pt x="8273" y="14166"/>
                    <a:pt x="8542" y="14801"/>
                  </a:cubicBezTo>
                  <a:cubicBezTo>
                    <a:pt x="8649" y="15053"/>
                    <a:pt x="8759" y="15307"/>
                    <a:pt x="8868" y="15565"/>
                  </a:cubicBezTo>
                  <a:cubicBezTo>
                    <a:pt x="8376" y="14808"/>
                    <a:pt x="8072" y="13851"/>
                    <a:pt x="7994" y="12852"/>
                  </a:cubicBezTo>
                  <a:cubicBezTo>
                    <a:pt x="7921" y="11907"/>
                    <a:pt x="8057" y="10879"/>
                    <a:pt x="8508" y="10157"/>
                  </a:cubicBezTo>
                  <a:cubicBezTo>
                    <a:pt x="8856" y="9600"/>
                    <a:pt x="9316" y="9391"/>
                    <a:pt x="9775" y="9625"/>
                  </a:cubicBezTo>
                  <a:cubicBezTo>
                    <a:pt x="8882" y="9462"/>
                    <a:pt x="8155" y="8488"/>
                    <a:pt x="7828" y="7131"/>
                  </a:cubicBezTo>
                  <a:cubicBezTo>
                    <a:pt x="7588" y="6134"/>
                    <a:pt x="7602" y="4974"/>
                    <a:pt x="8032" y="4201"/>
                  </a:cubicBezTo>
                  <a:cubicBezTo>
                    <a:pt x="8688" y="3020"/>
                    <a:pt x="9841" y="3366"/>
                    <a:pt x="10220" y="4859"/>
                  </a:cubicBezTo>
                  <a:cubicBezTo>
                    <a:pt x="10034" y="4496"/>
                    <a:pt x="9898" y="4067"/>
                    <a:pt x="9821" y="3603"/>
                  </a:cubicBezTo>
                  <a:cubicBezTo>
                    <a:pt x="9514" y="1759"/>
                    <a:pt x="10199" y="-102"/>
                    <a:pt x="11210" y="5"/>
                  </a:cubicBezTo>
                  <a:cubicBezTo>
                    <a:pt x="11962" y="84"/>
                    <a:pt x="12471" y="1314"/>
                    <a:pt x="12403" y="2642"/>
                  </a:cubicBezTo>
                  <a:cubicBezTo>
                    <a:pt x="12369" y="3299"/>
                    <a:pt x="12195" y="3911"/>
                    <a:pt x="11913" y="4363"/>
                  </a:cubicBezTo>
                  <a:cubicBezTo>
                    <a:pt x="12310" y="3896"/>
                    <a:pt x="12846" y="3947"/>
                    <a:pt x="13208" y="4490"/>
                  </a:cubicBezTo>
                  <a:cubicBezTo>
                    <a:pt x="13725" y="5266"/>
                    <a:pt x="13730" y="6495"/>
                    <a:pt x="13494" y="7517"/>
                  </a:cubicBezTo>
                  <a:cubicBezTo>
                    <a:pt x="13183" y="8870"/>
                    <a:pt x="12495" y="9881"/>
                    <a:pt x="11639" y="10192"/>
                  </a:cubicBezTo>
                  <a:cubicBezTo>
                    <a:pt x="12226" y="9624"/>
                    <a:pt x="12968" y="10196"/>
                    <a:pt x="13105" y="11321"/>
                  </a:cubicBezTo>
                  <a:cubicBezTo>
                    <a:pt x="13235" y="12396"/>
                    <a:pt x="12724" y="13270"/>
                    <a:pt x="12303" y="14115"/>
                  </a:cubicBezTo>
                  <a:cubicBezTo>
                    <a:pt x="12006" y="14714"/>
                    <a:pt x="11752" y="15373"/>
                    <a:pt x="11549" y="16077"/>
                  </a:cubicBezTo>
                  <a:cubicBezTo>
                    <a:pt x="11687" y="15847"/>
                    <a:pt x="11817" y="15601"/>
                    <a:pt x="11936" y="15341"/>
                  </a:cubicBezTo>
                  <a:cubicBezTo>
                    <a:pt x="12547" y="14010"/>
                    <a:pt x="13126" y="12300"/>
                    <a:pt x="14070" y="12634"/>
                  </a:cubicBezTo>
                  <a:cubicBezTo>
                    <a:pt x="14454" y="12769"/>
                    <a:pt x="14754" y="13278"/>
                    <a:pt x="14836" y="13930"/>
                  </a:cubicBezTo>
                  <a:cubicBezTo>
                    <a:pt x="13974" y="12497"/>
                    <a:pt x="14315" y="10017"/>
                    <a:pt x="15461" y="9385"/>
                  </a:cubicBezTo>
                  <a:cubicBezTo>
                    <a:pt x="16246" y="8952"/>
                    <a:pt x="17088" y="9692"/>
                    <a:pt x="17335" y="11033"/>
                  </a:cubicBezTo>
                  <a:cubicBezTo>
                    <a:pt x="16992" y="8324"/>
                    <a:pt x="18875" y="6435"/>
                    <a:pt x="20100" y="8260"/>
                  </a:cubicBezTo>
                  <a:cubicBezTo>
                    <a:pt x="21578" y="10462"/>
                    <a:pt x="20207" y="14527"/>
                    <a:pt x="18345" y="13462"/>
                  </a:cubicBezTo>
                  <a:cubicBezTo>
                    <a:pt x="19038" y="13774"/>
                    <a:pt x="19390" y="15120"/>
                    <a:pt x="19056" y="16200"/>
                  </a:cubicBezTo>
                  <a:cubicBezTo>
                    <a:pt x="18692" y="17372"/>
                    <a:pt x="17903" y="17572"/>
                    <a:pt x="17204" y="17560"/>
                  </a:cubicBezTo>
                  <a:cubicBezTo>
                    <a:pt x="16363" y="17546"/>
                    <a:pt x="15527" y="17281"/>
                    <a:pt x="14694" y="16718"/>
                  </a:cubicBezTo>
                  <a:cubicBezTo>
                    <a:pt x="15361" y="17237"/>
                    <a:pt x="15412" y="18576"/>
                    <a:pt x="14784" y="19216"/>
                  </a:cubicBezTo>
                  <a:cubicBezTo>
                    <a:pt x="14498" y="19507"/>
                    <a:pt x="14136" y="19538"/>
                    <a:pt x="13805" y="19667"/>
                  </a:cubicBezTo>
                  <a:cubicBezTo>
                    <a:pt x="13111" y="19939"/>
                    <a:pt x="12541" y="20607"/>
                    <a:pt x="12243" y="21487"/>
                  </a:cubicBezTo>
                  <a:lnTo>
                    <a:pt x="8303" y="21498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45" name="図形 図形" descr="図形 図形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-1"/>
              <a:ext cx="1486036" cy="1157291"/>
            </a:xfrm>
            <a:prstGeom prst="rect">
              <a:avLst/>
            </a:prstGeom>
            <a:effectLst/>
          </p:spPr>
        </p:pic>
      </p:grpSp>
      <p:grpSp>
        <p:nvGrpSpPr>
          <p:cNvPr id="950" name="図形"/>
          <p:cNvGrpSpPr/>
          <p:nvPr/>
        </p:nvGrpSpPr>
        <p:grpSpPr>
          <a:xfrm>
            <a:off x="19997751" y="2716569"/>
            <a:ext cx="911510" cy="1292480"/>
            <a:chOff x="0" y="0"/>
            <a:chExt cx="911508" cy="1292478"/>
          </a:xfrm>
        </p:grpSpPr>
        <p:sp>
          <p:nvSpPr>
            <p:cNvPr id="949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4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53" name="図形"/>
          <p:cNvGrpSpPr/>
          <p:nvPr/>
        </p:nvGrpSpPr>
        <p:grpSpPr>
          <a:xfrm>
            <a:off x="10682612" y="2716569"/>
            <a:ext cx="911509" cy="1292480"/>
            <a:chOff x="0" y="0"/>
            <a:chExt cx="911508" cy="1292478"/>
          </a:xfrm>
        </p:grpSpPr>
        <p:sp>
          <p:nvSpPr>
            <p:cNvPr id="95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5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56" name="図形"/>
          <p:cNvGrpSpPr/>
          <p:nvPr/>
        </p:nvGrpSpPr>
        <p:grpSpPr>
          <a:xfrm>
            <a:off x="1367473" y="2717318"/>
            <a:ext cx="911509" cy="1292479"/>
            <a:chOff x="0" y="0"/>
            <a:chExt cx="911508" cy="1292478"/>
          </a:xfrm>
        </p:grpSpPr>
        <p:sp>
          <p:nvSpPr>
            <p:cNvPr id="955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54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59" name="図形"/>
          <p:cNvGrpSpPr/>
          <p:nvPr/>
        </p:nvGrpSpPr>
        <p:grpSpPr>
          <a:xfrm>
            <a:off x="14408667" y="2716569"/>
            <a:ext cx="911510" cy="1292480"/>
            <a:chOff x="0" y="0"/>
            <a:chExt cx="911508" cy="1292478"/>
          </a:xfrm>
        </p:grpSpPr>
        <p:sp>
          <p:nvSpPr>
            <p:cNvPr id="958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57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62" name="図形"/>
          <p:cNvGrpSpPr/>
          <p:nvPr/>
        </p:nvGrpSpPr>
        <p:grpSpPr>
          <a:xfrm>
            <a:off x="12876557" y="5269914"/>
            <a:ext cx="911510" cy="1292480"/>
            <a:chOff x="0" y="0"/>
            <a:chExt cx="911508" cy="1292478"/>
          </a:xfrm>
        </p:grpSpPr>
        <p:sp>
          <p:nvSpPr>
            <p:cNvPr id="961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60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972" name="グループ"/>
          <p:cNvGrpSpPr/>
          <p:nvPr/>
        </p:nvGrpSpPr>
        <p:grpSpPr>
          <a:xfrm>
            <a:off x="16223082" y="5254293"/>
            <a:ext cx="1822271" cy="1327776"/>
            <a:chOff x="-16755" y="-12701"/>
            <a:chExt cx="1822269" cy="1327775"/>
          </a:xfrm>
        </p:grpSpPr>
        <p:grpSp>
          <p:nvGrpSpPr>
            <p:cNvPr id="96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96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6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96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96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6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7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97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6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82" name="グループ"/>
          <p:cNvGrpSpPr/>
          <p:nvPr/>
        </p:nvGrpSpPr>
        <p:grpSpPr>
          <a:xfrm>
            <a:off x="21925390" y="5254293"/>
            <a:ext cx="1822270" cy="1327776"/>
            <a:chOff x="-16755" y="-12701"/>
            <a:chExt cx="1822269" cy="1327775"/>
          </a:xfrm>
        </p:grpSpPr>
        <p:grpSp>
          <p:nvGrpSpPr>
            <p:cNvPr id="97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97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7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97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97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7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8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98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7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92" name="グループ"/>
          <p:cNvGrpSpPr/>
          <p:nvPr/>
        </p:nvGrpSpPr>
        <p:grpSpPr>
          <a:xfrm>
            <a:off x="18123851" y="5251373"/>
            <a:ext cx="1822271" cy="1327776"/>
            <a:chOff x="-16755" y="-12701"/>
            <a:chExt cx="1822269" cy="1327775"/>
          </a:xfrm>
        </p:grpSpPr>
        <p:grpSp>
          <p:nvGrpSpPr>
            <p:cNvPr id="985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984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83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988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987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86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991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990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8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995" name="図形"/>
          <p:cNvGrpSpPr/>
          <p:nvPr/>
        </p:nvGrpSpPr>
        <p:grpSpPr>
          <a:xfrm>
            <a:off x="7174250" y="5269914"/>
            <a:ext cx="911510" cy="1292480"/>
            <a:chOff x="0" y="0"/>
            <a:chExt cx="911508" cy="1292478"/>
          </a:xfrm>
        </p:grpSpPr>
        <p:sp>
          <p:nvSpPr>
            <p:cNvPr id="994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993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05" name="グループ"/>
          <p:cNvGrpSpPr/>
          <p:nvPr/>
        </p:nvGrpSpPr>
        <p:grpSpPr>
          <a:xfrm>
            <a:off x="10708805" y="8056978"/>
            <a:ext cx="1822271" cy="1327776"/>
            <a:chOff x="-16755" y="-12701"/>
            <a:chExt cx="1822269" cy="1327775"/>
          </a:xfrm>
        </p:grpSpPr>
        <p:grpSp>
          <p:nvGrpSpPr>
            <p:cNvPr id="998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997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96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01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00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999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04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03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0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15" name="グループ"/>
          <p:cNvGrpSpPr/>
          <p:nvPr/>
        </p:nvGrpSpPr>
        <p:grpSpPr>
          <a:xfrm>
            <a:off x="16405631" y="8056978"/>
            <a:ext cx="1822270" cy="1327776"/>
            <a:chOff x="-16755" y="-12701"/>
            <a:chExt cx="1822269" cy="1327775"/>
          </a:xfrm>
        </p:grpSpPr>
        <p:grpSp>
          <p:nvGrpSpPr>
            <p:cNvPr id="1008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07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06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11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10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09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14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13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12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18" name="図形"/>
          <p:cNvGrpSpPr/>
          <p:nvPr/>
        </p:nvGrpSpPr>
        <p:grpSpPr>
          <a:xfrm>
            <a:off x="9264877" y="8081059"/>
            <a:ext cx="911509" cy="1292480"/>
            <a:chOff x="0" y="0"/>
            <a:chExt cx="911508" cy="1292478"/>
          </a:xfrm>
        </p:grpSpPr>
        <p:sp>
          <p:nvSpPr>
            <p:cNvPr id="1017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16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21" name="図形"/>
          <p:cNvGrpSpPr/>
          <p:nvPr/>
        </p:nvGrpSpPr>
        <p:grpSpPr>
          <a:xfrm>
            <a:off x="5093528" y="2717318"/>
            <a:ext cx="911510" cy="1292479"/>
            <a:chOff x="0" y="0"/>
            <a:chExt cx="911508" cy="1292478"/>
          </a:xfrm>
        </p:grpSpPr>
        <p:sp>
          <p:nvSpPr>
            <p:cNvPr id="1020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19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31" name="グループ"/>
          <p:cNvGrpSpPr/>
          <p:nvPr/>
        </p:nvGrpSpPr>
        <p:grpSpPr>
          <a:xfrm>
            <a:off x="4818468" y="5406959"/>
            <a:ext cx="1822271" cy="1327777"/>
            <a:chOff x="-16755" y="-12701"/>
            <a:chExt cx="1822269" cy="1327775"/>
          </a:xfrm>
        </p:grpSpPr>
        <p:grpSp>
          <p:nvGrpSpPr>
            <p:cNvPr id="1024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23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22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27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26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25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30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29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2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34" name="図形"/>
          <p:cNvGrpSpPr/>
          <p:nvPr/>
        </p:nvGrpSpPr>
        <p:grpSpPr>
          <a:xfrm>
            <a:off x="12905297" y="10540989"/>
            <a:ext cx="911510" cy="1292480"/>
            <a:chOff x="0" y="0"/>
            <a:chExt cx="911508" cy="1292478"/>
          </a:xfrm>
        </p:grpSpPr>
        <p:sp>
          <p:nvSpPr>
            <p:cNvPr id="1033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32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44" name="グループ"/>
          <p:cNvGrpSpPr/>
          <p:nvPr/>
        </p:nvGrpSpPr>
        <p:grpSpPr>
          <a:xfrm>
            <a:off x="21954129" y="10524619"/>
            <a:ext cx="1822271" cy="1327777"/>
            <a:chOff x="-16755" y="-12701"/>
            <a:chExt cx="1822269" cy="1327775"/>
          </a:xfrm>
        </p:grpSpPr>
        <p:grpSp>
          <p:nvGrpSpPr>
            <p:cNvPr id="1037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36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35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40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39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38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43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42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4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54" name="グループ"/>
          <p:cNvGrpSpPr/>
          <p:nvPr/>
        </p:nvGrpSpPr>
        <p:grpSpPr>
          <a:xfrm>
            <a:off x="20053361" y="10524619"/>
            <a:ext cx="1822271" cy="1327777"/>
            <a:chOff x="-16755" y="-12701"/>
            <a:chExt cx="1822269" cy="1327775"/>
          </a:xfrm>
        </p:grpSpPr>
        <p:grpSp>
          <p:nvGrpSpPr>
            <p:cNvPr id="1047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46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45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50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49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48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53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52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5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64" name="グループ"/>
          <p:cNvGrpSpPr/>
          <p:nvPr/>
        </p:nvGrpSpPr>
        <p:grpSpPr>
          <a:xfrm>
            <a:off x="14351054" y="10524619"/>
            <a:ext cx="1822270" cy="1327777"/>
            <a:chOff x="-16755" y="-12701"/>
            <a:chExt cx="1822269" cy="1327775"/>
          </a:xfrm>
        </p:grpSpPr>
        <p:grpSp>
          <p:nvGrpSpPr>
            <p:cNvPr id="1057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56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55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60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59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58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63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62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6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67" name="図形"/>
          <p:cNvGrpSpPr/>
          <p:nvPr/>
        </p:nvGrpSpPr>
        <p:grpSpPr>
          <a:xfrm>
            <a:off x="18607605" y="10540241"/>
            <a:ext cx="911509" cy="1292479"/>
            <a:chOff x="0" y="0"/>
            <a:chExt cx="911508" cy="1292478"/>
          </a:xfrm>
        </p:grpSpPr>
        <p:sp>
          <p:nvSpPr>
            <p:cNvPr id="1066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65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77" name="グループ"/>
          <p:cNvGrpSpPr/>
          <p:nvPr/>
        </p:nvGrpSpPr>
        <p:grpSpPr>
          <a:xfrm>
            <a:off x="16251823" y="10677286"/>
            <a:ext cx="1822271" cy="1327776"/>
            <a:chOff x="-16755" y="-12701"/>
            <a:chExt cx="1822269" cy="1327775"/>
          </a:xfrm>
        </p:grpSpPr>
        <p:grpSp>
          <p:nvGrpSpPr>
            <p:cNvPr id="1070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69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68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73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72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71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76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75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74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080" name="図形"/>
          <p:cNvGrpSpPr/>
          <p:nvPr/>
        </p:nvGrpSpPr>
        <p:grpSpPr>
          <a:xfrm>
            <a:off x="3401453" y="10558290"/>
            <a:ext cx="911509" cy="1292480"/>
            <a:chOff x="0" y="0"/>
            <a:chExt cx="911508" cy="1292478"/>
          </a:xfrm>
        </p:grpSpPr>
        <p:sp>
          <p:nvSpPr>
            <p:cNvPr id="1079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78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83" name="図形"/>
          <p:cNvGrpSpPr/>
          <p:nvPr/>
        </p:nvGrpSpPr>
        <p:grpSpPr>
          <a:xfrm>
            <a:off x="9103759" y="10558290"/>
            <a:ext cx="911509" cy="1292480"/>
            <a:chOff x="0" y="0"/>
            <a:chExt cx="911508" cy="1292478"/>
          </a:xfrm>
        </p:grpSpPr>
        <p:sp>
          <p:nvSpPr>
            <p:cNvPr id="1082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81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86" name="図形"/>
          <p:cNvGrpSpPr/>
          <p:nvPr/>
        </p:nvGrpSpPr>
        <p:grpSpPr>
          <a:xfrm>
            <a:off x="1500683" y="10558290"/>
            <a:ext cx="911510" cy="1292480"/>
            <a:chOff x="0" y="0"/>
            <a:chExt cx="911508" cy="1292478"/>
          </a:xfrm>
        </p:grpSpPr>
        <p:sp>
          <p:nvSpPr>
            <p:cNvPr id="1085" name="図形"/>
            <p:cNvSpPr/>
            <p:nvPr/>
          </p:nvSpPr>
          <p:spPr>
            <a:xfrm>
              <a:off x="12700" y="12700"/>
              <a:ext cx="886109" cy="1265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021" fill="norm" stroke="1" extrusionOk="0">
                  <a:moveTo>
                    <a:pt x="6289" y="21021"/>
                  </a:moveTo>
                  <a:lnTo>
                    <a:pt x="12612" y="20835"/>
                  </a:lnTo>
                  <a:cubicBezTo>
                    <a:pt x="12721" y="19785"/>
                    <a:pt x="13428" y="18799"/>
                    <a:pt x="14600" y="18122"/>
                  </a:cubicBezTo>
                  <a:cubicBezTo>
                    <a:pt x="16936" y="16772"/>
                    <a:pt x="19753" y="15320"/>
                    <a:pt x="17867" y="14113"/>
                  </a:cubicBezTo>
                  <a:cubicBezTo>
                    <a:pt x="17112" y="13630"/>
                    <a:pt x="15930" y="13771"/>
                    <a:pt x="15441" y="14407"/>
                  </a:cubicBezTo>
                  <a:cubicBezTo>
                    <a:pt x="16464" y="13919"/>
                    <a:pt x="17392" y="13396"/>
                    <a:pt x="18319" y="12842"/>
                  </a:cubicBezTo>
                  <a:cubicBezTo>
                    <a:pt x="19697" y="12018"/>
                    <a:pt x="21016" y="10916"/>
                    <a:pt x="20291" y="9760"/>
                  </a:cubicBezTo>
                  <a:cubicBezTo>
                    <a:pt x="19738" y="8880"/>
                    <a:pt x="18511" y="8573"/>
                    <a:pt x="17364" y="8572"/>
                  </a:cubicBezTo>
                  <a:cubicBezTo>
                    <a:pt x="15936" y="8570"/>
                    <a:pt x="14525" y="9018"/>
                    <a:pt x="13591" y="9994"/>
                  </a:cubicBezTo>
                  <a:cubicBezTo>
                    <a:pt x="14683" y="9405"/>
                    <a:pt x="15582" y="8652"/>
                    <a:pt x="16226" y="7788"/>
                  </a:cubicBezTo>
                  <a:cubicBezTo>
                    <a:pt x="18551" y="4665"/>
                    <a:pt x="16944" y="770"/>
                    <a:pt x="12562" y="92"/>
                  </a:cubicBezTo>
                  <a:cubicBezTo>
                    <a:pt x="8229" y="-579"/>
                    <a:pt x="4652" y="2540"/>
                    <a:pt x="4587" y="5964"/>
                  </a:cubicBezTo>
                  <a:cubicBezTo>
                    <a:pt x="4566" y="7095"/>
                    <a:pt x="4890" y="8216"/>
                    <a:pt x="5523" y="9252"/>
                  </a:cubicBezTo>
                  <a:cubicBezTo>
                    <a:pt x="4911" y="7415"/>
                    <a:pt x="1472" y="7145"/>
                    <a:pt x="288" y="8799"/>
                  </a:cubicBezTo>
                  <a:cubicBezTo>
                    <a:pt x="-584" y="10017"/>
                    <a:pt x="672" y="11335"/>
                    <a:pt x="2102" y="12358"/>
                  </a:cubicBezTo>
                  <a:cubicBezTo>
                    <a:pt x="3217" y="13155"/>
                    <a:pt x="4378" y="13919"/>
                    <a:pt x="5582" y="14646"/>
                  </a:cubicBezTo>
                  <a:cubicBezTo>
                    <a:pt x="4470" y="13157"/>
                    <a:pt x="1314" y="14193"/>
                    <a:pt x="2170" y="15767"/>
                  </a:cubicBezTo>
                  <a:cubicBezTo>
                    <a:pt x="2579" y="16518"/>
                    <a:pt x="4060" y="16564"/>
                    <a:pt x="5094" y="16900"/>
                  </a:cubicBezTo>
                  <a:cubicBezTo>
                    <a:pt x="7491" y="17680"/>
                    <a:pt x="8066" y="19753"/>
                    <a:pt x="6289" y="21021"/>
                  </a:cubicBezTo>
                  <a:close/>
                </a:path>
              </a:pathLst>
            </a:custGeom>
            <a:solidFill>
              <a:srgbClr val="DAFFBD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084" name="図形 図形" descr="図形 図形"/>
            <p:cNvPicPr>
              <a:picLocks noChangeAspect="0"/>
            </p:cNvPicPr>
            <p:nvPr/>
          </p:nvPicPr>
          <p:blipFill>
            <a:blip r:embed="rId2">
              <a:extLst/>
            </a:blip>
            <a:stretch>
              <a:fillRect/>
            </a:stretch>
          </p:blipFill>
          <p:spPr>
            <a:xfrm>
              <a:off x="-1" y="-1"/>
              <a:ext cx="911510" cy="1292480"/>
            </a:xfrm>
            <a:prstGeom prst="rect">
              <a:avLst/>
            </a:prstGeom>
            <a:effectLst/>
          </p:spPr>
        </p:pic>
      </p:grpSp>
      <p:grpSp>
        <p:nvGrpSpPr>
          <p:cNvPr id="1096" name="グループ"/>
          <p:cNvGrpSpPr/>
          <p:nvPr/>
        </p:nvGrpSpPr>
        <p:grpSpPr>
          <a:xfrm>
            <a:off x="4847209" y="10542669"/>
            <a:ext cx="1822271" cy="1327776"/>
            <a:chOff x="-16755" y="-12701"/>
            <a:chExt cx="1822269" cy="1327775"/>
          </a:xfrm>
        </p:grpSpPr>
        <p:grpSp>
          <p:nvGrpSpPr>
            <p:cNvPr id="108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8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8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9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09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9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09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09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9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06" name="グループ"/>
          <p:cNvGrpSpPr/>
          <p:nvPr/>
        </p:nvGrpSpPr>
        <p:grpSpPr>
          <a:xfrm>
            <a:off x="10549515" y="10542669"/>
            <a:ext cx="1822271" cy="1327776"/>
            <a:chOff x="-16755" y="-12701"/>
            <a:chExt cx="1822269" cy="1327775"/>
          </a:xfrm>
        </p:grpSpPr>
        <p:grpSp>
          <p:nvGrpSpPr>
            <p:cNvPr id="109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09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09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0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10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0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0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10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0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16" name="グループ"/>
          <p:cNvGrpSpPr/>
          <p:nvPr/>
        </p:nvGrpSpPr>
        <p:grpSpPr>
          <a:xfrm>
            <a:off x="6747977" y="10539749"/>
            <a:ext cx="1822270" cy="1327776"/>
            <a:chOff x="-16755" y="-12701"/>
            <a:chExt cx="1822269" cy="1327775"/>
          </a:xfrm>
        </p:grpSpPr>
        <p:grpSp>
          <p:nvGrpSpPr>
            <p:cNvPr id="1109" name="図形"/>
            <p:cNvGrpSpPr/>
            <p:nvPr/>
          </p:nvGrpSpPr>
          <p:grpSpPr>
            <a:xfrm>
              <a:off x="634632" y="-12702"/>
              <a:ext cx="480288" cy="1289685"/>
              <a:chOff x="0" y="0"/>
              <a:chExt cx="480287" cy="1289684"/>
            </a:xfrm>
          </p:grpSpPr>
          <p:sp>
            <p:nvSpPr>
              <p:cNvPr id="1108" name="図形"/>
              <p:cNvSpPr/>
              <p:nvPr/>
            </p:nvSpPr>
            <p:spPr>
              <a:xfrm>
                <a:off x="12700" y="12699"/>
                <a:ext cx="454888" cy="12642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22" h="21067" fill="norm" stroke="1" extrusionOk="0">
                    <a:moveTo>
                      <a:pt x="15517" y="1575"/>
                    </a:moveTo>
                    <a:cubicBezTo>
                      <a:pt x="19626" y="3899"/>
                      <a:pt x="20212" y="7770"/>
                      <a:pt x="15517" y="9988"/>
                    </a:cubicBezTo>
                    <a:cubicBezTo>
                      <a:pt x="14581" y="10430"/>
                      <a:pt x="13454" y="10808"/>
                      <a:pt x="12661" y="11294"/>
                    </a:cubicBezTo>
                    <a:cubicBezTo>
                      <a:pt x="10493" y="12627"/>
                      <a:pt x="11080" y="15165"/>
                      <a:pt x="13242" y="17209"/>
                    </a:cubicBezTo>
                    <a:cubicBezTo>
                      <a:pt x="15300" y="19155"/>
                      <a:pt x="15540" y="21075"/>
                      <a:pt x="10649" y="21067"/>
                    </a:cubicBezTo>
                    <a:cubicBezTo>
                      <a:pt x="5424" y="21059"/>
                      <a:pt x="6416" y="19646"/>
                      <a:pt x="7682" y="17919"/>
                    </a:cubicBezTo>
                    <a:cubicBezTo>
                      <a:pt x="9369" y="15618"/>
                      <a:pt x="8380" y="12636"/>
                      <a:pt x="6164" y="11294"/>
                    </a:cubicBezTo>
                    <a:cubicBezTo>
                      <a:pt x="5362" y="10809"/>
                      <a:pt x="4245" y="10431"/>
                      <a:pt x="3308" y="9988"/>
                    </a:cubicBezTo>
                    <a:cubicBezTo>
                      <a:pt x="-1388" y="7769"/>
                      <a:pt x="-808" y="3900"/>
                      <a:pt x="3308" y="1575"/>
                    </a:cubicBezTo>
                    <a:cubicBezTo>
                      <a:pt x="7023" y="-524"/>
                      <a:pt x="11804" y="-525"/>
                      <a:pt x="15517" y="1575"/>
                    </a:cubicBezTo>
                    <a:close/>
                  </a:path>
                </a:pathLst>
              </a:custGeom>
              <a:solidFill>
                <a:srgbClr val="DBFFBE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07" name="図形 図形" descr="図形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-1" y="-1"/>
                <a:ext cx="480289" cy="128968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12" name="図形"/>
            <p:cNvGrpSpPr/>
            <p:nvPr/>
          </p:nvGrpSpPr>
          <p:grpSpPr>
            <a:xfrm rot="17633698">
              <a:off x="273525" y="401394"/>
              <a:ext cx="511416" cy="967772"/>
              <a:chOff x="0" y="0"/>
              <a:chExt cx="511414" cy="967770"/>
            </a:xfrm>
          </p:grpSpPr>
          <p:sp>
            <p:nvSpPr>
              <p:cNvPr id="1111" name="図形"/>
              <p:cNvSpPr/>
              <p:nvPr/>
            </p:nvSpPr>
            <p:spPr>
              <a:xfrm>
                <a:off x="12699" y="12700"/>
                <a:ext cx="486016" cy="94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85" h="18871" fill="norm" stroke="1" extrusionOk="0">
                    <a:moveTo>
                      <a:pt x="16328" y="1758"/>
                    </a:moveTo>
                    <a:cubicBezTo>
                      <a:pt x="20133" y="4417"/>
                      <a:pt x="20665" y="8901"/>
                      <a:pt x="16328" y="11435"/>
                    </a:cubicBezTo>
                    <a:cubicBezTo>
                      <a:pt x="15459" y="11942"/>
                      <a:pt x="14410" y="12373"/>
                      <a:pt x="13693" y="12938"/>
                    </a:cubicBezTo>
                    <a:cubicBezTo>
                      <a:pt x="9124" y="16535"/>
                      <a:pt x="1400" y="20979"/>
                      <a:pt x="74" y="17760"/>
                    </a:cubicBezTo>
                    <a:cubicBezTo>
                      <a:pt x="-935" y="15312"/>
                      <a:pt x="8729" y="15391"/>
                      <a:pt x="7698" y="12938"/>
                    </a:cubicBezTo>
                    <a:cubicBezTo>
                      <a:pt x="7412" y="12259"/>
                      <a:pt x="6111" y="11883"/>
                      <a:pt x="5063" y="11435"/>
                    </a:cubicBezTo>
                    <a:cubicBezTo>
                      <a:pt x="-232" y="9172"/>
                      <a:pt x="711" y="4526"/>
                      <a:pt x="5063" y="1758"/>
                    </a:cubicBezTo>
                    <a:cubicBezTo>
                      <a:pt x="8690" y="-550"/>
                      <a:pt x="12924" y="-621"/>
                      <a:pt x="16328" y="1758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1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0"/>
                <a:ext cx="511415" cy="9677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15" name="図形"/>
            <p:cNvGrpSpPr/>
            <p:nvPr/>
          </p:nvGrpSpPr>
          <p:grpSpPr>
            <a:xfrm rot="14286995">
              <a:off x="1004663" y="319055"/>
              <a:ext cx="484313" cy="1014669"/>
              <a:chOff x="0" y="0"/>
              <a:chExt cx="484312" cy="1014668"/>
            </a:xfrm>
          </p:grpSpPr>
          <p:sp>
            <p:nvSpPr>
              <p:cNvPr id="1114" name="図形"/>
              <p:cNvSpPr/>
              <p:nvPr/>
            </p:nvSpPr>
            <p:spPr>
              <a:xfrm>
                <a:off x="12700" y="12700"/>
                <a:ext cx="458913" cy="98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8871" fill="norm" stroke="1" extrusionOk="0">
                    <a:moveTo>
                      <a:pt x="14996" y="7967"/>
                    </a:moveTo>
                    <a:cubicBezTo>
                      <a:pt x="19315" y="10368"/>
                      <a:pt x="18757" y="14644"/>
                      <a:pt x="14996" y="17185"/>
                    </a:cubicBezTo>
                    <a:cubicBezTo>
                      <a:pt x="11633" y="19458"/>
                      <a:pt x="7429" y="19408"/>
                      <a:pt x="3899" y="17185"/>
                    </a:cubicBezTo>
                    <a:cubicBezTo>
                      <a:pt x="-257" y="14568"/>
                      <a:pt x="-1134" y="10179"/>
                      <a:pt x="3899" y="7967"/>
                    </a:cubicBezTo>
                    <a:cubicBezTo>
                      <a:pt x="4895" y="7529"/>
                      <a:pt x="6125" y="7165"/>
                      <a:pt x="6495" y="6535"/>
                    </a:cubicBezTo>
                    <a:cubicBezTo>
                      <a:pt x="7826" y="4272"/>
                      <a:pt x="-2285" y="3352"/>
                      <a:pt x="481" y="885"/>
                    </a:cubicBezTo>
                    <a:cubicBezTo>
                      <a:pt x="3877" y="-2142"/>
                      <a:pt x="8329" y="3302"/>
                      <a:pt x="12400" y="6535"/>
                    </a:cubicBezTo>
                    <a:cubicBezTo>
                      <a:pt x="13087" y="7080"/>
                      <a:pt x="14132" y="7487"/>
                      <a:pt x="14996" y="79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113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0" y="0"/>
                <a:ext cx="484313" cy="101466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24" name="グループ"/>
          <p:cNvGrpSpPr/>
          <p:nvPr/>
        </p:nvGrpSpPr>
        <p:grpSpPr>
          <a:xfrm>
            <a:off x="22242018" y="9126119"/>
            <a:ext cx="1518897" cy="978420"/>
            <a:chOff x="-28187" y="-19972"/>
            <a:chExt cx="1518895" cy="978419"/>
          </a:xfrm>
        </p:grpSpPr>
        <p:grpSp>
          <p:nvGrpSpPr>
            <p:cNvPr id="1119" name="図形"/>
            <p:cNvGrpSpPr/>
            <p:nvPr/>
          </p:nvGrpSpPr>
          <p:grpSpPr>
            <a:xfrm rot="17281956">
              <a:off x="446621" y="-236778"/>
              <a:ext cx="569278" cy="1412030"/>
              <a:chOff x="0" y="0"/>
              <a:chExt cx="569276" cy="1412029"/>
            </a:xfrm>
          </p:grpSpPr>
          <p:sp>
            <p:nvSpPr>
              <p:cNvPr id="1118" name="図形"/>
              <p:cNvSpPr/>
              <p:nvPr/>
            </p:nvSpPr>
            <p:spPr>
              <a:xfrm>
                <a:off x="12699" y="25509"/>
                <a:ext cx="543878" cy="13658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17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-1" y="0"/>
                <a:ext cx="569278" cy="14120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23" name="グループ"/>
            <p:cNvGrpSpPr/>
            <p:nvPr/>
          </p:nvGrpSpPr>
          <p:grpSpPr>
            <a:xfrm>
              <a:off x="589509" y="404415"/>
              <a:ext cx="256056" cy="166365"/>
              <a:chOff x="-25400" y="0"/>
              <a:chExt cx="256054" cy="166364"/>
            </a:xfrm>
          </p:grpSpPr>
          <p:sp>
            <p:nvSpPr>
              <p:cNvPr id="1120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21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8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32" name="グループ"/>
          <p:cNvGrpSpPr/>
          <p:nvPr/>
        </p:nvGrpSpPr>
        <p:grpSpPr>
          <a:xfrm>
            <a:off x="13083432" y="11729316"/>
            <a:ext cx="633793" cy="667899"/>
            <a:chOff x="-12700" y="-12700"/>
            <a:chExt cx="633792" cy="667898"/>
          </a:xfrm>
        </p:grpSpPr>
        <p:grpSp>
          <p:nvGrpSpPr>
            <p:cNvPr id="1127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126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2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31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128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29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8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40" name="グループ"/>
          <p:cNvGrpSpPr/>
          <p:nvPr/>
        </p:nvGrpSpPr>
        <p:grpSpPr>
          <a:xfrm>
            <a:off x="12674658" y="3794522"/>
            <a:ext cx="1054663" cy="572260"/>
            <a:chOff x="-12699" y="-12700"/>
            <a:chExt cx="1054662" cy="572259"/>
          </a:xfrm>
        </p:grpSpPr>
        <p:grpSp>
          <p:nvGrpSpPr>
            <p:cNvPr id="1135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34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3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39" name="グループ"/>
            <p:cNvGrpSpPr/>
            <p:nvPr/>
          </p:nvGrpSpPr>
          <p:grpSpPr>
            <a:xfrm>
              <a:off x="437203" y="335385"/>
              <a:ext cx="256055" cy="166365"/>
              <a:chOff x="-25400" y="0"/>
              <a:chExt cx="256054" cy="166364"/>
            </a:xfrm>
          </p:grpSpPr>
          <p:sp>
            <p:nvSpPr>
              <p:cNvPr id="1136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37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8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48" name="グループ"/>
          <p:cNvGrpSpPr/>
          <p:nvPr/>
        </p:nvGrpSpPr>
        <p:grpSpPr>
          <a:xfrm>
            <a:off x="16329854" y="3922945"/>
            <a:ext cx="1054664" cy="572260"/>
            <a:chOff x="-12699" y="-12700"/>
            <a:chExt cx="1054662" cy="572259"/>
          </a:xfrm>
        </p:grpSpPr>
        <p:grpSp>
          <p:nvGrpSpPr>
            <p:cNvPr id="1143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42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47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114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4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8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56" name="グループ"/>
          <p:cNvGrpSpPr/>
          <p:nvPr/>
        </p:nvGrpSpPr>
        <p:grpSpPr>
          <a:xfrm>
            <a:off x="14652572" y="3875125"/>
            <a:ext cx="633793" cy="667900"/>
            <a:chOff x="-12700" y="-12700"/>
            <a:chExt cx="633792" cy="667898"/>
          </a:xfrm>
        </p:grpSpPr>
        <p:grpSp>
          <p:nvGrpSpPr>
            <p:cNvPr id="1151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150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49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55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152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53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64" name="グループ"/>
          <p:cNvGrpSpPr/>
          <p:nvPr/>
        </p:nvGrpSpPr>
        <p:grpSpPr>
          <a:xfrm>
            <a:off x="18157452" y="3835961"/>
            <a:ext cx="1054573" cy="585021"/>
            <a:chOff x="-12700" y="-12700"/>
            <a:chExt cx="1054571" cy="585020"/>
          </a:xfrm>
        </p:grpSpPr>
        <p:grpSp>
          <p:nvGrpSpPr>
            <p:cNvPr id="1159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1158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57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63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1160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61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3" name="接続の線" descr="接続の線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67" name="図形"/>
          <p:cNvGrpSpPr/>
          <p:nvPr/>
        </p:nvGrpSpPr>
        <p:grpSpPr>
          <a:xfrm rot="17281956">
            <a:off x="20160093" y="3330396"/>
            <a:ext cx="722758" cy="1399211"/>
            <a:chOff x="0" y="0"/>
            <a:chExt cx="722756" cy="1399210"/>
          </a:xfrm>
        </p:grpSpPr>
        <p:sp>
          <p:nvSpPr>
            <p:cNvPr id="1166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165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175" name="グループ"/>
          <p:cNvGrpSpPr/>
          <p:nvPr/>
        </p:nvGrpSpPr>
        <p:grpSpPr>
          <a:xfrm>
            <a:off x="21856892" y="3916564"/>
            <a:ext cx="1054664" cy="572261"/>
            <a:chOff x="-12699" y="-12700"/>
            <a:chExt cx="1054662" cy="572259"/>
          </a:xfrm>
        </p:grpSpPr>
        <p:grpSp>
          <p:nvGrpSpPr>
            <p:cNvPr id="1170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69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6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74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17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7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83" name="グループ"/>
          <p:cNvGrpSpPr/>
          <p:nvPr/>
        </p:nvGrpSpPr>
        <p:grpSpPr>
          <a:xfrm>
            <a:off x="5098389" y="3964545"/>
            <a:ext cx="1054664" cy="572260"/>
            <a:chOff x="-12699" y="-12700"/>
            <a:chExt cx="1054662" cy="572259"/>
          </a:xfrm>
        </p:grpSpPr>
        <p:grpSp>
          <p:nvGrpSpPr>
            <p:cNvPr id="117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7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7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82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17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8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91" name="グループ"/>
          <p:cNvGrpSpPr/>
          <p:nvPr/>
        </p:nvGrpSpPr>
        <p:grpSpPr>
          <a:xfrm>
            <a:off x="1345515" y="3964545"/>
            <a:ext cx="1054664" cy="572260"/>
            <a:chOff x="-12699" y="-12700"/>
            <a:chExt cx="1054662" cy="572259"/>
          </a:xfrm>
        </p:grpSpPr>
        <p:grpSp>
          <p:nvGrpSpPr>
            <p:cNvPr id="118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8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8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90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118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8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49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199" name="グループ"/>
          <p:cNvGrpSpPr/>
          <p:nvPr/>
        </p:nvGrpSpPr>
        <p:grpSpPr>
          <a:xfrm>
            <a:off x="3331126" y="11791705"/>
            <a:ext cx="1054664" cy="572260"/>
            <a:chOff x="-12699" y="-12700"/>
            <a:chExt cx="1054662" cy="572259"/>
          </a:xfrm>
        </p:grpSpPr>
        <p:grpSp>
          <p:nvGrpSpPr>
            <p:cNvPr id="1194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193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EEFE1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19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198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119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19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07" name="グループ"/>
          <p:cNvGrpSpPr/>
          <p:nvPr/>
        </p:nvGrpSpPr>
        <p:grpSpPr>
          <a:xfrm>
            <a:off x="7095803" y="3835961"/>
            <a:ext cx="633793" cy="667899"/>
            <a:chOff x="-12700" y="-12700"/>
            <a:chExt cx="633792" cy="667898"/>
          </a:xfrm>
        </p:grpSpPr>
        <p:grpSp>
          <p:nvGrpSpPr>
            <p:cNvPr id="1202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01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06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120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0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15" name="グループ"/>
          <p:cNvGrpSpPr/>
          <p:nvPr/>
        </p:nvGrpSpPr>
        <p:grpSpPr>
          <a:xfrm>
            <a:off x="3431525" y="3916726"/>
            <a:ext cx="633794" cy="667899"/>
            <a:chOff x="-12700" y="-12700"/>
            <a:chExt cx="633792" cy="667898"/>
          </a:xfrm>
        </p:grpSpPr>
        <p:grpSp>
          <p:nvGrpSpPr>
            <p:cNvPr id="1210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09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0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14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21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1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23" name="グループ"/>
          <p:cNvGrpSpPr/>
          <p:nvPr/>
        </p:nvGrpSpPr>
        <p:grpSpPr>
          <a:xfrm>
            <a:off x="9007839" y="3916564"/>
            <a:ext cx="633793" cy="667900"/>
            <a:chOff x="-12700" y="-12700"/>
            <a:chExt cx="633792" cy="667898"/>
          </a:xfrm>
        </p:grpSpPr>
        <p:grpSp>
          <p:nvGrpSpPr>
            <p:cNvPr id="1218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17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1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22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21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2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26" name="図形"/>
          <p:cNvGrpSpPr/>
          <p:nvPr/>
        </p:nvGrpSpPr>
        <p:grpSpPr>
          <a:xfrm rot="17281956">
            <a:off x="10715230" y="3469328"/>
            <a:ext cx="722757" cy="1399211"/>
            <a:chOff x="0" y="0"/>
            <a:chExt cx="722756" cy="1399210"/>
          </a:xfrm>
        </p:grpSpPr>
        <p:sp>
          <p:nvSpPr>
            <p:cNvPr id="1225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22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234" name="グループ"/>
          <p:cNvGrpSpPr/>
          <p:nvPr/>
        </p:nvGrpSpPr>
        <p:grpSpPr>
          <a:xfrm>
            <a:off x="16710093" y="11976740"/>
            <a:ext cx="1054663" cy="572260"/>
            <a:chOff x="-12699" y="-12700"/>
            <a:chExt cx="1054662" cy="572259"/>
          </a:xfrm>
        </p:grpSpPr>
        <p:grpSp>
          <p:nvGrpSpPr>
            <p:cNvPr id="1229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228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2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33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1230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31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0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42" name="グループ"/>
          <p:cNvGrpSpPr/>
          <p:nvPr/>
        </p:nvGrpSpPr>
        <p:grpSpPr>
          <a:xfrm>
            <a:off x="22566889" y="11750588"/>
            <a:ext cx="633793" cy="667899"/>
            <a:chOff x="-12700" y="-12700"/>
            <a:chExt cx="633792" cy="667898"/>
          </a:xfrm>
        </p:grpSpPr>
        <p:grpSp>
          <p:nvGrpSpPr>
            <p:cNvPr id="1237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36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35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41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238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39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50" name="グループ"/>
          <p:cNvGrpSpPr/>
          <p:nvPr/>
        </p:nvGrpSpPr>
        <p:grpSpPr>
          <a:xfrm>
            <a:off x="5316442" y="11792027"/>
            <a:ext cx="1054572" cy="585021"/>
            <a:chOff x="-12700" y="-12700"/>
            <a:chExt cx="1054571" cy="585020"/>
          </a:xfrm>
        </p:grpSpPr>
        <p:grpSp>
          <p:nvGrpSpPr>
            <p:cNvPr id="1245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1244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43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49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1246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47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3" name="接続の線" descr="接続の線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53" name="図形"/>
          <p:cNvGrpSpPr/>
          <p:nvPr/>
        </p:nvGrpSpPr>
        <p:grpSpPr>
          <a:xfrm rot="17281956">
            <a:off x="14806243" y="11269846"/>
            <a:ext cx="722758" cy="1399212"/>
            <a:chOff x="0" y="0"/>
            <a:chExt cx="722756" cy="1399210"/>
          </a:xfrm>
        </p:grpSpPr>
        <p:sp>
          <p:nvSpPr>
            <p:cNvPr id="1252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251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261" name="グループ"/>
          <p:cNvGrpSpPr/>
          <p:nvPr/>
        </p:nvGrpSpPr>
        <p:grpSpPr>
          <a:xfrm>
            <a:off x="20553300" y="11798407"/>
            <a:ext cx="1054664" cy="572260"/>
            <a:chOff x="-12699" y="-12700"/>
            <a:chExt cx="1054662" cy="572259"/>
          </a:xfrm>
        </p:grpSpPr>
        <p:grpSp>
          <p:nvGrpSpPr>
            <p:cNvPr id="1256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255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5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60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25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5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69" name="グループ"/>
          <p:cNvGrpSpPr/>
          <p:nvPr/>
        </p:nvGrpSpPr>
        <p:grpSpPr>
          <a:xfrm>
            <a:off x="10963016" y="11750588"/>
            <a:ext cx="1054663" cy="572260"/>
            <a:chOff x="-12699" y="-12700"/>
            <a:chExt cx="1054662" cy="572259"/>
          </a:xfrm>
        </p:grpSpPr>
        <p:grpSp>
          <p:nvGrpSpPr>
            <p:cNvPr id="1264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263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6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68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26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6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77" name="グループ"/>
          <p:cNvGrpSpPr/>
          <p:nvPr/>
        </p:nvGrpSpPr>
        <p:grpSpPr>
          <a:xfrm>
            <a:off x="7470376" y="11750588"/>
            <a:ext cx="633794" cy="667899"/>
            <a:chOff x="-12700" y="-12700"/>
            <a:chExt cx="633792" cy="667898"/>
          </a:xfrm>
        </p:grpSpPr>
        <p:grpSp>
          <p:nvGrpSpPr>
            <p:cNvPr id="1272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71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76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127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7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1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85" name="グループ"/>
          <p:cNvGrpSpPr/>
          <p:nvPr/>
        </p:nvGrpSpPr>
        <p:grpSpPr>
          <a:xfrm>
            <a:off x="18818607" y="11753508"/>
            <a:ext cx="633794" cy="667899"/>
            <a:chOff x="-12700" y="-12700"/>
            <a:chExt cx="633792" cy="667898"/>
          </a:xfrm>
        </p:grpSpPr>
        <p:grpSp>
          <p:nvGrpSpPr>
            <p:cNvPr id="1280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79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78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84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28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8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93" name="グループ"/>
          <p:cNvGrpSpPr/>
          <p:nvPr/>
        </p:nvGrpSpPr>
        <p:grpSpPr>
          <a:xfrm>
            <a:off x="9204464" y="11750588"/>
            <a:ext cx="633794" cy="667899"/>
            <a:chOff x="-12700" y="-12700"/>
            <a:chExt cx="633792" cy="667898"/>
          </a:xfrm>
        </p:grpSpPr>
        <p:grpSp>
          <p:nvGrpSpPr>
            <p:cNvPr id="1288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87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86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292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28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29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296" name="図形"/>
          <p:cNvGrpSpPr/>
          <p:nvPr/>
        </p:nvGrpSpPr>
        <p:grpSpPr>
          <a:xfrm rot="17281956">
            <a:off x="1583277" y="11313010"/>
            <a:ext cx="722758" cy="1399211"/>
            <a:chOff x="0" y="0"/>
            <a:chExt cx="722756" cy="1399210"/>
          </a:xfrm>
        </p:grpSpPr>
        <p:sp>
          <p:nvSpPr>
            <p:cNvPr id="1295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294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304" name="グループ"/>
          <p:cNvGrpSpPr/>
          <p:nvPr/>
        </p:nvGrpSpPr>
        <p:grpSpPr>
          <a:xfrm>
            <a:off x="7564635" y="9293188"/>
            <a:ext cx="633793" cy="667899"/>
            <a:chOff x="-12700" y="-12700"/>
            <a:chExt cx="633792" cy="667898"/>
          </a:xfrm>
        </p:grpSpPr>
        <p:grpSp>
          <p:nvGrpSpPr>
            <p:cNvPr id="1299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298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29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03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300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01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12" name="グループ"/>
          <p:cNvGrpSpPr/>
          <p:nvPr/>
        </p:nvGrpSpPr>
        <p:grpSpPr>
          <a:xfrm>
            <a:off x="5220436" y="6549566"/>
            <a:ext cx="1054664" cy="572261"/>
            <a:chOff x="-12699" y="-12700"/>
            <a:chExt cx="1054662" cy="572259"/>
          </a:xfrm>
        </p:grpSpPr>
        <p:grpSp>
          <p:nvGrpSpPr>
            <p:cNvPr id="1307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06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EEFE1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0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11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1308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09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20" name="グループ"/>
          <p:cNvGrpSpPr/>
          <p:nvPr/>
        </p:nvGrpSpPr>
        <p:grpSpPr>
          <a:xfrm>
            <a:off x="14901433" y="9293188"/>
            <a:ext cx="1054663" cy="572260"/>
            <a:chOff x="-12699" y="-12700"/>
            <a:chExt cx="1054662" cy="572259"/>
          </a:xfrm>
        </p:grpSpPr>
        <p:grpSp>
          <p:nvGrpSpPr>
            <p:cNvPr id="1315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14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1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19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1316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17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2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28" name="グループ"/>
          <p:cNvGrpSpPr/>
          <p:nvPr/>
        </p:nvGrpSpPr>
        <p:grpSpPr>
          <a:xfrm>
            <a:off x="11260410" y="9293188"/>
            <a:ext cx="633793" cy="667899"/>
            <a:chOff x="-12700" y="-12700"/>
            <a:chExt cx="633792" cy="667898"/>
          </a:xfrm>
        </p:grpSpPr>
        <p:grpSp>
          <p:nvGrpSpPr>
            <p:cNvPr id="1323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322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2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27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32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2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3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36" name="グループ"/>
          <p:cNvGrpSpPr/>
          <p:nvPr/>
        </p:nvGrpSpPr>
        <p:grpSpPr>
          <a:xfrm>
            <a:off x="16768605" y="9323568"/>
            <a:ext cx="1054573" cy="585021"/>
            <a:chOff x="-12700" y="-12700"/>
            <a:chExt cx="1054571" cy="585020"/>
          </a:xfrm>
        </p:grpSpPr>
        <p:grpSp>
          <p:nvGrpSpPr>
            <p:cNvPr id="1331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1330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2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35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1332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33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33" name="接続の線" descr="接続の線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39" name="図形"/>
          <p:cNvGrpSpPr/>
          <p:nvPr/>
        </p:nvGrpSpPr>
        <p:grpSpPr>
          <a:xfrm rot="17281956">
            <a:off x="18994368" y="8677325"/>
            <a:ext cx="722758" cy="1399211"/>
            <a:chOff x="0" y="0"/>
            <a:chExt cx="722756" cy="1399210"/>
          </a:xfrm>
        </p:grpSpPr>
        <p:sp>
          <p:nvSpPr>
            <p:cNvPr id="1338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33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347" name="グループ"/>
          <p:cNvGrpSpPr/>
          <p:nvPr/>
        </p:nvGrpSpPr>
        <p:grpSpPr>
          <a:xfrm>
            <a:off x="20598970" y="9293188"/>
            <a:ext cx="1054664" cy="572260"/>
            <a:chOff x="-12699" y="-12700"/>
            <a:chExt cx="1054662" cy="572259"/>
          </a:xfrm>
        </p:grpSpPr>
        <p:grpSp>
          <p:nvGrpSpPr>
            <p:cNvPr id="1342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41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4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46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34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4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3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55" name="グループ"/>
          <p:cNvGrpSpPr/>
          <p:nvPr/>
        </p:nvGrpSpPr>
        <p:grpSpPr>
          <a:xfrm>
            <a:off x="5457947" y="9301593"/>
            <a:ext cx="1054664" cy="572260"/>
            <a:chOff x="-12699" y="-12700"/>
            <a:chExt cx="1054662" cy="572259"/>
          </a:xfrm>
        </p:grpSpPr>
        <p:grpSp>
          <p:nvGrpSpPr>
            <p:cNvPr id="1350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49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4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54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35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5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3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63" name="グループ"/>
          <p:cNvGrpSpPr/>
          <p:nvPr/>
        </p:nvGrpSpPr>
        <p:grpSpPr>
          <a:xfrm>
            <a:off x="3497725" y="9301593"/>
            <a:ext cx="1054664" cy="572260"/>
            <a:chOff x="-12699" y="-12700"/>
            <a:chExt cx="1054662" cy="572259"/>
          </a:xfrm>
        </p:grpSpPr>
        <p:grpSp>
          <p:nvGrpSpPr>
            <p:cNvPr id="135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5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5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62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135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6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3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71" name="グループ"/>
          <p:cNvGrpSpPr/>
          <p:nvPr/>
        </p:nvGrpSpPr>
        <p:grpSpPr>
          <a:xfrm>
            <a:off x="1808356" y="9253773"/>
            <a:ext cx="633794" cy="667900"/>
            <a:chOff x="-12700" y="-12700"/>
            <a:chExt cx="633792" cy="667898"/>
          </a:xfrm>
        </p:grpSpPr>
        <p:grpSp>
          <p:nvGrpSpPr>
            <p:cNvPr id="1366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365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6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70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36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6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4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79" name="グループ"/>
          <p:cNvGrpSpPr/>
          <p:nvPr/>
        </p:nvGrpSpPr>
        <p:grpSpPr>
          <a:xfrm>
            <a:off x="13277980" y="9293188"/>
            <a:ext cx="633793" cy="667899"/>
            <a:chOff x="-12700" y="-12700"/>
            <a:chExt cx="633792" cy="667898"/>
          </a:xfrm>
        </p:grpSpPr>
        <p:grpSp>
          <p:nvGrpSpPr>
            <p:cNvPr id="1374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373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7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78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37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7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4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82" name="図形"/>
          <p:cNvGrpSpPr/>
          <p:nvPr/>
        </p:nvGrpSpPr>
        <p:grpSpPr>
          <a:xfrm rot="17281956">
            <a:off x="9299755" y="8829062"/>
            <a:ext cx="722758" cy="1399211"/>
            <a:chOff x="0" y="0"/>
            <a:chExt cx="722756" cy="1399210"/>
          </a:xfrm>
        </p:grpSpPr>
        <p:sp>
          <p:nvSpPr>
            <p:cNvPr id="1381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380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390" name="グループ"/>
          <p:cNvGrpSpPr/>
          <p:nvPr/>
        </p:nvGrpSpPr>
        <p:grpSpPr>
          <a:xfrm>
            <a:off x="20432448" y="6509756"/>
            <a:ext cx="1054664" cy="572260"/>
            <a:chOff x="-12699" y="-12700"/>
            <a:chExt cx="1054662" cy="572259"/>
          </a:xfrm>
        </p:grpSpPr>
        <p:grpSp>
          <p:nvGrpSpPr>
            <p:cNvPr id="1385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384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8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89" name="グループ"/>
            <p:cNvGrpSpPr/>
            <p:nvPr/>
          </p:nvGrpSpPr>
          <p:grpSpPr>
            <a:xfrm>
              <a:off x="319863" y="202947"/>
              <a:ext cx="256056" cy="166365"/>
              <a:chOff x="-25400" y="0"/>
              <a:chExt cx="256054" cy="166364"/>
            </a:xfrm>
          </p:grpSpPr>
          <p:sp>
            <p:nvSpPr>
              <p:cNvPr id="1386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87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4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398" name="グループ"/>
          <p:cNvGrpSpPr/>
          <p:nvPr/>
        </p:nvGrpSpPr>
        <p:grpSpPr>
          <a:xfrm>
            <a:off x="14956380" y="6461936"/>
            <a:ext cx="633793" cy="667899"/>
            <a:chOff x="-12700" y="-12700"/>
            <a:chExt cx="633792" cy="667898"/>
          </a:xfrm>
        </p:grpSpPr>
        <p:grpSp>
          <p:nvGrpSpPr>
            <p:cNvPr id="1393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392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397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394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395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4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06" name="グループ"/>
          <p:cNvGrpSpPr/>
          <p:nvPr/>
        </p:nvGrpSpPr>
        <p:grpSpPr>
          <a:xfrm>
            <a:off x="12862063" y="6503375"/>
            <a:ext cx="1054573" cy="585022"/>
            <a:chOff x="-12700" y="-12700"/>
            <a:chExt cx="1054571" cy="585020"/>
          </a:xfrm>
        </p:grpSpPr>
        <p:grpSp>
          <p:nvGrpSpPr>
            <p:cNvPr id="1401" name="図形"/>
            <p:cNvGrpSpPr/>
            <p:nvPr/>
          </p:nvGrpSpPr>
          <p:grpSpPr>
            <a:xfrm rot="5400000">
              <a:off x="222075" y="-247476"/>
              <a:ext cx="585021" cy="1054572"/>
              <a:chOff x="0" y="0"/>
              <a:chExt cx="585020" cy="1054571"/>
            </a:xfrm>
          </p:grpSpPr>
          <p:sp>
            <p:nvSpPr>
              <p:cNvPr id="1400" name="図形"/>
              <p:cNvSpPr/>
              <p:nvPr/>
            </p:nvSpPr>
            <p:spPr>
              <a:xfrm>
                <a:off x="12700" y="15110"/>
                <a:ext cx="559621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39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-1"/>
                <a:ext cx="585021" cy="105457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05" name="グループ"/>
            <p:cNvGrpSpPr/>
            <p:nvPr/>
          </p:nvGrpSpPr>
          <p:grpSpPr>
            <a:xfrm>
              <a:off x="437202" y="343210"/>
              <a:ext cx="256055" cy="169655"/>
              <a:chOff x="-25400" y="0"/>
              <a:chExt cx="256054" cy="169653"/>
            </a:xfrm>
          </p:grpSpPr>
          <p:sp>
            <p:nvSpPr>
              <p:cNvPr id="1402" name="円形"/>
              <p:cNvSpPr/>
              <p:nvPr/>
            </p:nvSpPr>
            <p:spPr>
              <a:xfrm>
                <a:off x="32608" y="-1"/>
                <a:ext cx="46759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03" name="円形"/>
              <p:cNvSpPr/>
              <p:nvPr/>
            </p:nvSpPr>
            <p:spPr>
              <a:xfrm>
                <a:off x="125599" y="-1"/>
                <a:ext cx="46758" cy="4785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49" name="接続の線" descr="接続の線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-25400" y="75038"/>
                <a:ext cx="256055" cy="94616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09" name="図形"/>
          <p:cNvGrpSpPr/>
          <p:nvPr/>
        </p:nvGrpSpPr>
        <p:grpSpPr>
          <a:xfrm rot="17281956">
            <a:off x="11189112" y="6029236"/>
            <a:ext cx="722757" cy="1399212"/>
            <a:chOff x="0" y="0"/>
            <a:chExt cx="722756" cy="1399210"/>
          </a:xfrm>
        </p:grpSpPr>
        <p:sp>
          <p:nvSpPr>
            <p:cNvPr id="1408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407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  <p:grpSp>
        <p:nvGrpSpPr>
          <p:cNvPr id="1417" name="グループ"/>
          <p:cNvGrpSpPr/>
          <p:nvPr/>
        </p:nvGrpSpPr>
        <p:grpSpPr>
          <a:xfrm>
            <a:off x="16662962" y="6509756"/>
            <a:ext cx="1054664" cy="572260"/>
            <a:chOff x="-12699" y="-12700"/>
            <a:chExt cx="1054662" cy="572259"/>
          </a:xfrm>
        </p:grpSpPr>
        <p:grpSp>
          <p:nvGrpSpPr>
            <p:cNvPr id="1412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411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1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16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41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1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5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25" name="グループ"/>
          <p:cNvGrpSpPr/>
          <p:nvPr/>
        </p:nvGrpSpPr>
        <p:grpSpPr>
          <a:xfrm>
            <a:off x="3294698" y="6482159"/>
            <a:ext cx="1054664" cy="572260"/>
            <a:chOff x="-12699" y="-12700"/>
            <a:chExt cx="1054662" cy="572259"/>
          </a:xfrm>
        </p:grpSpPr>
        <p:grpSp>
          <p:nvGrpSpPr>
            <p:cNvPr id="1420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419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1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24" name="グループ"/>
            <p:cNvGrpSpPr/>
            <p:nvPr/>
          </p:nvGrpSpPr>
          <p:grpSpPr>
            <a:xfrm>
              <a:off x="319862" y="202947"/>
              <a:ext cx="256055" cy="166365"/>
              <a:chOff x="-25400" y="0"/>
              <a:chExt cx="256054" cy="166364"/>
            </a:xfrm>
          </p:grpSpPr>
          <p:sp>
            <p:nvSpPr>
              <p:cNvPr id="1421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22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5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33" name="グループ"/>
          <p:cNvGrpSpPr/>
          <p:nvPr/>
        </p:nvGrpSpPr>
        <p:grpSpPr>
          <a:xfrm>
            <a:off x="8948928" y="6482159"/>
            <a:ext cx="1054663" cy="572260"/>
            <a:chOff x="-12699" y="-12700"/>
            <a:chExt cx="1054662" cy="572259"/>
          </a:xfrm>
        </p:grpSpPr>
        <p:grpSp>
          <p:nvGrpSpPr>
            <p:cNvPr id="1428" name="図形"/>
            <p:cNvGrpSpPr/>
            <p:nvPr/>
          </p:nvGrpSpPr>
          <p:grpSpPr>
            <a:xfrm rot="5400000">
              <a:off x="228501" y="-253902"/>
              <a:ext cx="572260" cy="1054663"/>
              <a:chOff x="0" y="0"/>
              <a:chExt cx="572259" cy="1054662"/>
            </a:xfrm>
          </p:grpSpPr>
          <p:sp>
            <p:nvSpPr>
              <p:cNvPr id="1427" name="図形"/>
              <p:cNvSpPr/>
              <p:nvPr/>
            </p:nvSpPr>
            <p:spPr>
              <a:xfrm>
                <a:off x="12700" y="15201"/>
                <a:ext cx="546860" cy="10267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EEA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2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-1" y="0"/>
                <a:ext cx="572261" cy="105466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32" name="グループ"/>
            <p:cNvGrpSpPr/>
            <p:nvPr/>
          </p:nvGrpSpPr>
          <p:grpSpPr>
            <a:xfrm>
              <a:off x="437202" y="335384"/>
              <a:ext cx="256055" cy="166365"/>
              <a:chOff x="-25400" y="0"/>
              <a:chExt cx="256054" cy="166364"/>
            </a:xfrm>
          </p:grpSpPr>
          <p:sp>
            <p:nvSpPr>
              <p:cNvPr id="1429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30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5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41" name="グループ"/>
          <p:cNvGrpSpPr/>
          <p:nvPr/>
        </p:nvGrpSpPr>
        <p:grpSpPr>
          <a:xfrm>
            <a:off x="22526766" y="6461936"/>
            <a:ext cx="633793" cy="667899"/>
            <a:chOff x="-12700" y="-12700"/>
            <a:chExt cx="633792" cy="667898"/>
          </a:xfrm>
        </p:grpSpPr>
        <p:grpSp>
          <p:nvGrpSpPr>
            <p:cNvPr id="1436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435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DCEA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34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40" name="グループ"/>
            <p:cNvGrpSpPr/>
            <p:nvPr/>
          </p:nvGrpSpPr>
          <p:grpSpPr>
            <a:xfrm>
              <a:off x="176169" y="383204"/>
              <a:ext cx="256056" cy="166365"/>
              <a:chOff x="-25400" y="0"/>
              <a:chExt cx="256054" cy="166364"/>
            </a:xfrm>
          </p:grpSpPr>
          <p:sp>
            <p:nvSpPr>
              <p:cNvPr id="1437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38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57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49" name="グループ"/>
          <p:cNvGrpSpPr/>
          <p:nvPr/>
        </p:nvGrpSpPr>
        <p:grpSpPr>
          <a:xfrm>
            <a:off x="18757278" y="6461936"/>
            <a:ext cx="633793" cy="667899"/>
            <a:chOff x="-12700" y="-12700"/>
            <a:chExt cx="633792" cy="667898"/>
          </a:xfrm>
        </p:grpSpPr>
        <p:grpSp>
          <p:nvGrpSpPr>
            <p:cNvPr id="1444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443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FF0E3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42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48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445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46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5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57" name="グループ"/>
          <p:cNvGrpSpPr/>
          <p:nvPr/>
        </p:nvGrpSpPr>
        <p:grpSpPr>
          <a:xfrm>
            <a:off x="7328635" y="6501747"/>
            <a:ext cx="633794" cy="667899"/>
            <a:chOff x="-12700" y="-12700"/>
            <a:chExt cx="633792" cy="667898"/>
          </a:xfrm>
        </p:grpSpPr>
        <p:grpSp>
          <p:nvGrpSpPr>
            <p:cNvPr id="1452" name="図形"/>
            <p:cNvGrpSpPr/>
            <p:nvPr/>
          </p:nvGrpSpPr>
          <p:grpSpPr>
            <a:xfrm rot="5400000">
              <a:off x="-29753" y="4352"/>
              <a:ext cx="667899" cy="633794"/>
              <a:chOff x="0" y="0"/>
              <a:chExt cx="667898" cy="633792"/>
            </a:xfrm>
          </p:grpSpPr>
          <p:sp>
            <p:nvSpPr>
              <p:cNvPr id="1451" name="図形"/>
              <p:cNvSpPr/>
              <p:nvPr/>
            </p:nvSpPr>
            <p:spPr>
              <a:xfrm>
                <a:off x="12699" y="13477"/>
                <a:ext cx="642500" cy="607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255" fill="norm" stroke="1" extrusionOk="0">
                    <a:moveTo>
                      <a:pt x="19097" y="2850"/>
                    </a:moveTo>
                    <a:cubicBezTo>
                      <a:pt x="14988" y="2082"/>
                      <a:pt x="12937" y="1681"/>
                      <a:pt x="11007" y="1316"/>
                    </a:cubicBezTo>
                    <a:cubicBezTo>
                      <a:pt x="9077" y="952"/>
                      <a:pt x="7267" y="623"/>
                      <a:pt x="3641" y="0"/>
                    </a:cubicBezTo>
                    <a:cubicBezTo>
                      <a:pt x="991" y="2384"/>
                      <a:pt x="194" y="5716"/>
                      <a:pt x="34" y="8980"/>
                    </a:cubicBezTo>
                    <a:cubicBezTo>
                      <a:pt x="-167" y="13072"/>
                      <a:pt x="531" y="17159"/>
                      <a:pt x="2103" y="21048"/>
                    </a:cubicBezTo>
                    <a:cubicBezTo>
                      <a:pt x="4486" y="21600"/>
                      <a:pt x="7962" y="20972"/>
                      <a:pt x="11262" y="20052"/>
                    </a:cubicBezTo>
                    <a:cubicBezTo>
                      <a:pt x="14561" y="19132"/>
                      <a:pt x="17684" y="17919"/>
                      <a:pt x="19360" y="17302"/>
                    </a:cubicBezTo>
                    <a:cubicBezTo>
                      <a:pt x="21035" y="15374"/>
                      <a:pt x="21433" y="12121"/>
                      <a:pt x="21180" y="9170"/>
                    </a:cubicBezTo>
                    <a:cubicBezTo>
                      <a:pt x="20928" y="6220"/>
                      <a:pt x="20024" y="3571"/>
                      <a:pt x="19097" y="285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50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0" y="0"/>
                <a:ext cx="667899" cy="633793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56" name="グループ"/>
            <p:cNvGrpSpPr/>
            <p:nvPr/>
          </p:nvGrpSpPr>
          <p:grpSpPr>
            <a:xfrm>
              <a:off x="176169" y="383204"/>
              <a:ext cx="256055" cy="166365"/>
              <a:chOff x="-25400" y="0"/>
              <a:chExt cx="256054" cy="166364"/>
            </a:xfrm>
          </p:grpSpPr>
          <p:sp>
            <p:nvSpPr>
              <p:cNvPr id="1453" name="円形"/>
              <p:cNvSpPr/>
              <p:nvPr/>
            </p:nvSpPr>
            <p:spPr>
              <a:xfrm>
                <a:off x="32608" y="0"/>
                <a:ext cx="46759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54" name="円形"/>
              <p:cNvSpPr/>
              <p:nvPr/>
            </p:nvSpPr>
            <p:spPr>
              <a:xfrm>
                <a:off x="125599" y="0"/>
                <a:ext cx="46758" cy="4675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61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-25400" y="72747"/>
                <a:ext cx="256055" cy="93618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68" name="グループ"/>
          <p:cNvGrpSpPr/>
          <p:nvPr/>
        </p:nvGrpSpPr>
        <p:grpSpPr>
          <a:xfrm>
            <a:off x="7592483" y="51472"/>
            <a:ext cx="2270448" cy="2688885"/>
            <a:chOff x="-42281" y="-19049"/>
            <a:chExt cx="2270447" cy="2688883"/>
          </a:xfrm>
        </p:grpSpPr>
        <p:grpSp>
          <p:nvGrpSpPr>
            <p:cNvPr id="1460" name="図形"/>
            <p:cNvGrpSpPr/>
            <p:nvPr/>
          </p:nvGrpSpPr>
          <p:grpSpPr>
            <a:xfrm>
              <a:off x="356890" y="-19050"/>
              <a:ext cx="1362494" cy="1931906"/>
              <a:chOff x="0" y="0"/>
              <a:chExt cx="1362493" cy="1931905"/>
            </a:xfrm>
          </p:grpSpPr>
          <p:sp>
            <p:nvSpPr>
              <p:cNvPr id="1459" name="図形"/>
              <p:cNvSpPr/>
              <p:nvPr/>
            </p:nvSpPr>
            <p:spPr>
              <a:xfrm>
                <a:off x="19050" y="19050"/>
                <a:ext cx="1324394" cy="1891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96" h="21021" fill="norm" stroke="1" extrusionOk="0">
                    <a:moveTo>
                      <a:pt x="6289" y="21021"/>
                    </a:moveTo>
                    <a:lnTo>
                      <a:pt x="12612" y="20835"/>
                    </a:lnTo>
                    <a:cubicBezTo>
                      <a:pt x="12721" y="19785"/>
                      <a:pt x="13428" y="18799"/>
                      <a:pt x="14600" y="18122"/>
                    </a:cubicBezTo>
                    <a:cubicBezTo>
                      <a:pt x="16936" y="16772"/>
                      <a:pt x="19753" y="15320"/>
                      <a:pt x="17867" y="14113"/>
                    </a:cubicBezTo>
                    <a:cubicBezTo>
                      <a:pt x="17112" y="13630"/>
                      <a:pt x="15930" y="13771"/>
                      <a:pt x="15441" y="14407"/>
                    </a:cubicBezTo>
                    <a:cubicBezTo>
                      <a:pt x="16464" y="13919"/>
                      <a:pt x="17392" y="13396"/>
                      <a:pt x="18319" y="12842"/>
                    </a:cubicBezTo>
                    <a:cubicBezTo>
                      <a:pt x="19697" y="12018"/>
                      <a:pt x="21016" y="10916"/>
                      <a:pt x="20291" y="9760"/>
                    </a:cubicBezTo>
                    <a:cubicBezTo>
                      <a:pt x="19738" y="8880"/>
                      <a:pt x="18511" y="8573"/>
                      <a:pt x="17364" y="8572"/>
                    </a:cubicBezTo>
                    <a:cubicBezTo>
                      <a:pt x="15936" y="8570"/>
                      <a:pt x="14525" y="9018"/>
                      <a:pt x="13591" y="9994"/>
                    </a:cubicBezTo>
                    <a:cubicBezTo>
                      <a:pt x="14683" y="9405"/>
                      <a:pt x="15582" y="8652"/>
                      <a:pt x="16226" y="7788"/>
                    </a:cubicBezTo>
                    <a:cubicBezTo>
                      <a:pt x="18551" y="4665"/>
                      <a:pt x="16944" y="770"/>
                      <a:pt x="12562" y="92"/>
                    </a:cubicBezTo>
                    <a:cubicBezTo>
                      <a:pt x="8229" y="-579"/>
                      <a:pt x="4652" y="2540"/>
                      <a:pt x="4587" y="5964"/>
                    </a:cubicBezTo>
                    <a:cubicBezTo>
                      <a:pt x="4566" y="7095"/>
                      <a:pt x="4890" y="8216"/>
                      <a:pt x="5523" y="9252"/>
                    </a:cubicBezTo>
                    <a:cubicBezTo>
                      <a:pt x="4911" y="7415"/>
                      <a:pt x="1472" y="7145"/>
                      <a:pt x="288" y="8799"/>
                    </a:cubicBezTo>
                    <a:cubicBezTo>
                      <a:pt x="-584" y="10017"/>
                      <a:pt x="672" y="11335"/>
                      <a:pt x="2102" y="12358"/>
                    </a:cubicBezTo>
                    <a:cubicBezTo>
                      <a:pt x="3217" y="13155"/>
                      <a:pt x="4378" y="13919"/>
                      <a:pt x="5582" y="14646"/>
                    </a:cubicBezTo>
                    <a:cubicBezTo>
                      <a:pt x="4470" y="13157"/>
                      <a:pt x="1314" y="14193"/>
                      <a:pt x="2170" y="15767"/>
                    </a:cubicBezTo>
                    <a:cubicBezTo>
                      <a:pt x="2579" y="16518"/>
                      <a:pt x="4060" y="16564"/>
                      <a:pt x="5094" y="16900"/>
                    </a:cubicBezTo>
                    <a:cubicBezTo>
                      <a:pt x="7491" y="17680"/>
                      <a:pt x="8066" y="19753"/>
                      <a:pt x="6289" y="21021"/>
                    </a:cubicBezTo>
                    <a:close/>
                  </a:path>
                </a:pathLst>
              </a:custGeom>
              <a:solidFill>
                <a:srgbClr val="DAFFBD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458" name="図形 図形" descr="図形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-1" y="0"/>
                <a:ext cx="1362495" cy="1931906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63" name="図形"/>
            <p:cNvGrpSpPr/>
            <p:nvPr/>
          </p:nvGrpSpPr>
          <p:grpSpPr>
            <a:xfrm rot="17281956">
              <a:off x="667448" y="883202"/>
              <a:ext cx="850989" cy="2110694"/>
              <a:chOff x="0" y="0"/>
              <a:chExt cx="850987" cy="2110693"/>
            </a:xfrm>
          </p:grpSpPr>
          <p:sp>
            <p:nvSpPr>
              <p:cNvPr id="1462" name="図形"/>
              <p:cNvSpPr/>
              <p:nvPr/>
            </p:nvSpPr>
            <p:spPr>
              <a:xfrm>
                <a:off x="19049" y="38264"/>
                <a:ext cx="812889" cy="20414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2" h="21600" fill="norm" stroke="1" extrusionOk="0">
                    <a:moveTo>
                      <a:pt x="24" y="0"/>
                    </a:moveTo>
                    <a:cubicBezTo>
                      <a:pt x="1882" y="598"/>
                      <a:pt x="3641" y="1246"/>
                      <a:pt x="5290" y="1940"/>
                    </a:cubicBezTo>
                    <a:cubicBezTo>
                      <a:pt x="9132" y="3558"/>
                      <a:pt x="12384" y="5443"/>
                      <a:pt x="13681" y="7647"/>
                    </a:cubicBezTo>
                    <a:cubicBezTo>
                      <a:pt x="14125" y="8401"/>
                      <a:pt x="14325" y="9181"/>
                      <a:pt x="14823" y="9940"/>
                    </a:cubicBezTo>
                    <a:cubicBezTo>
                      <a:pt x="15316" y="10691"/>
                      <a:pt x="16105" y="11401"/>
                      <a:pt x="16881" y="12110"/>
                    </a:cubicBezTo>
                    <a:cubicBezTo>
                      <a:pt x="19161" y="14194"/>
                      <a:pt x="21403" y="16374"/>
                      <a:pt x="20687" y="18646"/>
                    </a:cubicBezTo>
                    <a:cubicBezTo>
                      <a:pt x="20348" y="19718"/>
                      <a:pt x="19344" y="20736"/>
                      <a:pt x="17772" y="21600"/>
                    </a:cubicBezTo>
                    <a:cubicBezTo>
                      <a:pt x="11617" y="18448"/>
                      <a:pt x="6913" y="14856"/>
                      <a:pt x="3894" y="11003"/>
                    </a:cubicBezTo>
                    <a:cubicBezTo>
                      <a:pt x="1112" y="7452"/>
                      <a:pt x="-197" y="3732"/>
                      <a:pt x="24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6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-1"/>
                <a:ext cx="850989" cy="2110695"/>
              </a:xfrm>
              <a:prstGeom prst="rect">
                <a:avLst/>
              </a:prstGeom>
              <a:effectLst/>
            </p:spPr>
          </p:pic>
        </p:grpSp>
        <p:grpSp>
          <p:nvGrpSpPr>
            <p:cNvPr id="1467" name="グループ"/>
            <p:cNvGrpSpPr/>
            <p:nvPr/>
          </p:nvGrpSpPr>
          <p:grpSpPr>
            <a:xfrm>
              <a:off x="893655" y="1841669"/>
              <a:ext cx="357578" cy="236089"/>
              <a:chOff x="-25400" y="0"/>
              <a:chExt cx="357577" cy="236087"/>
            </a:xfrm>
          </p:grpSpPr>
          <p:sp>
            <p:nvSpPr>
              <p:cNvPr id="1464" name="円形"/>
              <p:cNvSpPr/>
              <p:nvPr/>
            </p:nvSpPr>
            <p:spPr>
              <a:xfrm>
                <a:off x="48737" y="0"/>
                <a:ext cx="69885" cy="6988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465" name="円形"/>
              <p:cNvSpPr/>
              <p:nvPr/>
            </p:nvSpPr>
            <p:spPr>
              <a:xfrm>
                <a:off x="187723" y="0"/>
                <a:ext cx="69885" cy="69885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1563" name="接続の線" descr="接続の線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-25400" y="121293"/>
                <a:ext cx="357578" cy="11479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475" name="グループ"/>
          <p:cNvGrpSpPr/>
          <p:nvPr/>
        </p:nvGrpSpPr>
        <p:grpSpPr>
          <a:xfrm rot="1837463">
            <a:off x="14933071" y="-117781"/>
            <a:ext cx="3015756" cy="3021612"/>
            <a:chOff x="-19558" y="-29776"/>
            <a:chExt cx="3015755" cy="3021611"/>
          </a:xfrm>
        </p:grpSpPr>
        <p:grpSp>
          <p:nvGrpSpPr>
            <p:cNvPr id="1471" name="図形"/>
            <p:cNvGrpSpPr/>
            <p:nvPr/>
          </p:nvGrpSpPr>
          <p:grpSpPr>
            <a:xfrm rot="18815810">
              <a:off x="378462" y="455713"/>
              <a:ext cx="2219714" cy="2050631"/>
              <a:chOff x="0" y="0"/>
              <a:chExt cx="2219713" cy="2050630"/>
            </a:xfrm>
          </p:grpSpPr>
          <p:sp>
            <p:nvSpPr>
              <p:cNvPr id="1470" name="図形"/>
              <p:cNvSpPr/>
              <p:nvPr/>
            </p:nvSpPr>
            <p:spPr>
              <a:xfrm>
                <a:off x="8360" y="19046"/>
                <a:ext cx="2188373" cy="200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265" y="49"/>
                      <a:pt x="4473" y="694"/>
                      <a:pt x="6436" y="1880"/>
                    </a:cubicBezTo>
                    <a:cubicBezTo>
                      <a:pt x="7371" y="2444"/>
                      <a:pt x="8240" y="3126"/>
                      <a:pt x="9021" y="3919"/>
                    </a:cubicBezTo>
                    <a:cubicBezTo>
                      <a:pt x="9687" y="4595"/>
                      <a:pt x="10276" y="5340"/>
                      <a:pt x="10901" y="6059"/>
                    </a:cubicBezTo>
                    <a:cubicBezTo>
                      <a:pt x="11757" y="7044"/>
                      <a:pt x="12674" y="7985"/>
                      <a:pt x="13504" y="9001"/>
                    </a:cubicBezTo>
                    <a:cubicBezTo>
                      <a:pt x="14484" y="10200"/>
                      <a:pt x="15427" y="11551"/>
                      <a:pt x="16881" y="11882"/>
                    </a:cubicBezTo>
                    <a:cubicBezTo>
                      <a:pt x="17556" y="12036"/>
                      <a:pt x="18255" y="11930"/>
                      <a:pt x="18947" y="11930"/>
                    </a:cubicBezTo>
                    <a:cubicBezTo>
                      <a:pt x="19858" y="11930"/>
                      <a:pt x="20758" y="12114"/>
                      <a:pt x="21600" y="12473"/>
                    </a:cubicBezTo>
                    <a:cubicBezTo>
                      <a:pt x="21098" y="14435"/>
                      <a:pt x="20354" y="16308"/>
                      <a:pt x="19416" y="18078"/>
                    </a:cubicBezTo>
                    <a:cubicBezTo>
                      <a:pt x="18758" y="19319"/>
                      <a:pt x="18003" y="20498"/>
                      <a:pt x="17160" y="21600"/>
                    </a:cubicBezTo>
                    <a:cubicBezTo>
                      <a:pt x="16124" y="20742"/>
                      <a:pt x="15275" y="19648"/>
                      <a:pt x="14670" y="18391"/>
                    </a:cubicBezTo>
                    <a:cubicBezTo>
                      <a:pt x="13930" y="16856"/>
                      <a:pt x="13581" y="15139"/>
                      <a:pt x="13023" y="13514"/>
                    </a:cubicBezTo>
                    <a:cubicBezTo>
                      <a:pt x="11983" y="10487"/>
                      <a:pt x="10237" y="7825"/>
                      <a:pt x="8024" y="5676"/>
                    </a:cubicBezTo>
                    <a:cubicBezTo>
                      <a:pt x="7278" y="4951"/>
                      <a:pt x="6483" y="4290"/>
                      <a:pt x="5672" y="3665"/>
                    </a:cubicBezTo>
                    <a:cubicBezTo>
                      <a:pt x="3876" y="2281"/>
                      <a:pt x="1980" y="1055"/>
                      <a:pt x="0" y="0"/>
                    </a:cubicBezTo>
                    <a:close/>
                  </a:path>
                </a:pathLst>
              </a:custGeom>
              <a:solidFill>
                <a:srgbClr val="F1F8F8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46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0" y="0"/>
                <a:ext cx="2219714" cy="2050631"/>
              </a:xfrm>
              <a:prstGeom prst="rect">
                <a:avLst/>
              </a:prstGeom>
              <a:effectLst/>
            </p:spPr>
          </p:pic>
        </p:grpSp>
        <p:sp>
          <p:nvSpPr>
            <p:cNvPr id="1472" name="円形"/>
            <p:cNvSpPr/>
            <p:nvPr/>
          </p:nvSpPr>
          <p:spPr>
            <a:xfrm>
              <a:off x="1900962" y="1219866"/>
              <a:ext cx="72269" cy="7395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473" name="円形"/>
            <p:cNvSpPr/>
            <p:nvPr/>
          </p:nvSpPr>
          <p:spPr>
            <a:xfrm>
              <a:off x="2044689" y="1219866"/>
              <a:ext cx="72269" cy="73951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1565" name="接続の線" descr="接続の線"/>
            <p:cNvPicPr>
              <a:picLocks noChangeAspect="0"/>
            </p:cNvPicPr>
            <p:nvPr/>
          </p:nvPicPr>
          <p:blipFill>
            <a:blip r:embed="rId22">
              <a:extLst/>
            </a:blip>
            <a:stretch>
              <a:fillRect/>
            </a:stretch>
          </p:blipFill>
          <p:spPr>
            <a:xfrm>
              <a:off x="1818812" y="1370636"/>
              <a:ext cx="380742" cy="131219"/>
            </a:xfrm>
            <a:prstGeom prst="rect">
              <a:avLst/>
            </a:prstGeom>
            <a:effectLst/>
          </p:spPr>
        </p:pic>
      </p:grpSp>
      <p:grpSp>
        <p:nvGrpSpPr>
          <p:cNvPr id="1478" name="図形"/>
          <p:cNvGrpSpPr/>
          <p:nvPr/>
        </p:nvGrpSpPr>
        <p:grpSpPr>
          <a:xfrm rot="17281956">
            <a:off x="1562875" y="6018034"/>
            <a:ext cx="722758" cy="1399211"/>
            <a:chOff x="0" y="0"/>
            <a:chExt cx="722756" cy="1399210"/>
          </a:xfrm>
        </p:grpSpPr>
        <p:sp>
          <p:nvSpPr>
            <p:cNvPr id="1477" name="図形"/>
            <p:cNvSpPr/>
            <p:nvPr/>
          </p:nvSpPr>
          <p:spPr>
            <a:xfrm>
              <a:off x="12699" y="18395"/>
              <a:ext cx="697358" cy="1365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34" h="21600" fill="norm" stroke="1" extrusionOk="0">
                  <a:moveTo>
                    <a:pt x="4406" y="0"/>
                  </a:moveTo>
                  <a:cubicBezTo>
                    <a:pt x="5793" y="598"/>
                    <a:pt x="7106" y="1246"/>
                    <a:pt x="8337" y="1940"/>
                  </a:cubicBezTo>
                  <a:cubicBezTo>
                    <a:pt x="11206" y="3558"/>
                    <a:pt x="13634" y="5443"/>
                    <a:pt x="14602" y="7647"/>
                  </a:cubicBezTo>
                  <a:cubicBezTo>
                    <a:pt x="14934" y="8401"/>
                    <a:pt x="15082" y="9181"/>
                    <a:pt x="15455" y="9940"/>
                  </a:cubicBezTo>
                  <a:cubicBezTo>
                    <a:pt x="15824" y="10691"/>
                    <a:pt x="16412" y="11401"/>
                    <a:pt x="16991" y="12110"/>
                  </a:cubicBezTo>
                  <a:cubicBezTo>
                    <a:pt x="18694" y="14194"/>
                    <a:pt x="20368" y="16374"/>
                    <a:pt x="19833" y="18646"/>
                  </a:cubicBezTo>
                  <a:cubicBezTo>
                    <a:pt x="19581" y="19718"/>
                    <a:pt x="18831" y="20736"/>
                    <a:pt x="17657" y="21600"/>
                  </a:cubicBezTo>
                  <a:cubicBezTo>
                    <a:pt x="10035" y="20180"/>
                    <a:pt x="4035" y="16884"/>
                    <a:pt x="1415" y="12677"/>
                  </a:cubicBezTo>
                  <a:cubicBezTo>
                    <a:pt x="-1232" y="8425"/>
                    <a:pt x="-125" y="3733"/>
                    <a:pt x="4406" y="0"/>
                  </a:cubicBezTo>
                  <a:close/>
                </a:path>
              </a:pathLst>
            </a:custGeom>
            <a:solidFill>
              <a:srgbClr val="F1F8F8"/>
            </a:solidFill>
            <a:ln>
              <a:noFill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584200">
                <a:defRPr sz="4200">
                  <a:solidFill>
                    <a:srgbClr val="000000"/>
                  </a:solidFill>
                  <a:latin typeface="Gill Sans"/>
                  <a:ea typeface="Gill Sans"/>
                  <a:cs typeface="Gill Sans"/>
                  <a:sym typeface="Gill Sans"/>
                </a:defRPr>
              </a:pPr>
            </a:p>
          </p:txBody>
        </p:sp>
        <p:pic>
          <p:nvPicPr>
            <p:cNvPr id="1476" name="図形 図形" descr="図形 図形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-1" y="-1"/>
              <a:ext cx="722758" cy="1399212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8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1569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1571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1573" name="はしっこにんじん    を   さがそう"/>
          <p:cNvSpPr txBox="1"/>
          <p:nvPr/>
        </p:nvSpPr>
        <p:spPr>
          <a:xfrm>
            <a:off x="6610296" y="980421"/>
            <a:ext cx="11707445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はしっこにんじん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1580" name="グループ"/>
          <p:cNvGrpSpPr/>
          <p:nvPr/>
        </p:nvGrpSpPr>
        <p:grpSpPr>
          <a:xfrm>
            <a:off x="12118846" y="-3008458"/>
            <a:ext cx="2854840" cy="2108756"/>
            <a:chOff x="-44802" y="-44806"/>
            <a:chExt cx="2854838" cy="2108755"/>
          </a:xfrm>
        </p:grpSpPr>
        <p:grpSp>
          <p:nvGrpSpPr>
            <p:cNvPr id="1576" name="図形"/>
            <p:cNvGrpSpPr/>
            <p:nvPr/>
          </p:nvGrpSpPr>
          <p:grpSpPr>
            <a:xfrm rot="18815808">
              <a:off x="254915" y="210904"/>
              <a:ext cx="1299764" cy="1384832"/>
              <a:chOff x="0" y="0"/>
              <a:chExt cx="1299763" cy="1384830"/>
            </a:xfrm>
          </p:grpSpPr>
          <p:sp>
            <p:nvSpPr>
              <p:cNvPr id="1575" name="図形"/>
              <p:cNvSpPr/>
              <p:nvPr/>
            </p:nvSpPr>
            <p:spPr>
              <a:xfrm>
                <a:off x="31750" y="31749"/>
                <a:ext cx="1236264" cy="13212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543" fill="norm" stroke="1" extrusionOk="0">
                    <a:moveTo>
                      <a:pt x="121" y="6217"/>
                    </a:moveTo>
                    <a:cubicBezTo>
                      <a:pt x="276" y="2701"/>
                      <a:pt x="3326" y="-57"/>
                      <a:pt x="6997" y="1"/>
                    </a:cubicBezTo>
                    <a:cubicBezTo>
                      <a:pt x="11504" y="71"/>
                      <a:pt x="14776" y="4138"/>
                      <a:pt x="13702" y="8336"/>
                    </a:cubicBezTo>
                    <a:cubicBezTo>
                      <a:pt x="17248" y="8093"/>
                      <a:pt x="20386" y="10509"/>
                      <a:pt x="20938" y="13873"/>
                    </a:cubicBezTo>
                    <a:cubicBezTo>
                      <a:pt x="21550" y="17607"/>
                      <a:pt x="18813" y="21084"/>
                      <a:pt x="14900" y="21543"/>
                    </a:cubicBezTo>
                    <a:cubicBezTo>
                      <a:pt x="12946" y="21494"/>
                      <a:pt x="11008" y="21191"/>
                      <a:pt x="9139" y="20641"/>
                    </a:cubicBezTo>
                    <a:cubicBezTo>
                      <a:pt x="6291" y="19804"/>
                      <a:pt x="3653" y="18413"/>
                      <a:pt x="1390" y="16554"/>
                    </a:cubicBezTo>
                    <a:cubicBezTo>
                      <a:pt x="774" y="14838"/>
                      <a:pt x="358" y="13062"/>
                      <a:pt x="152" y="11258"/>
                    </a:cubicBezTo>
                    <a:cubicBezTo>
                      <a:pt x="-40" y="9583"/>
                      <a:pt x="-50" y="7894"/>
                      <a:pt x="121" y="6217"/>
                    </a:cubicBezTo>
                    <a:close/>
                  </a:path>
                </a:pathLst>
              </a:custGeom>
              <a:solidFill>
                <a:srgbClr val="D0FCB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574" name="図形 図形" descr="図形 図形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0"/>
                <a:ext cx="1299764" cy="1384831"/>
              </a:xfrm>
              <a:prstGeom prst="rect">
                <a:avLst/>
              </a:prstGeom>
              <a:effectLst/>
            </p:spPr>
          </p:pic>
        </p:grpSp>
        <p:sp>
          <p:nvSpPr>
            <p:cNvPr id="1577" name="円形"/>
            <p:cNvSpPr/>
            <p:nvPr/>
          </p:nvSpPr>
          <p:spPr>
            <a:xfrm>
              <a:off x="476905" y="944051"/>
              <a:ext cx="118766" cy="1187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578" name="円形"/>
            <p:cNvSpPr/>
            <p:nvPr/>
          </p:nvSpPr>
          <p:spPr>
            <a:xfrm>
              <a:off x="1175723" y="944051"/>
              <a:ext cx="118765" cy="118766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43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2369361" y="2019287"/>
              <a:ext cx="440675" cy="44663"/>
            </a:xfrm>
            <a:prstGeom prst="rect">
              <a:avLst/>
            </a:prstGeom>
            <a:effectLst/>
          </p:spPr>
        </p:pic>
      </p:grpSp>
      <p:grpSp>
        <p:nvGrpSpPr>
          <p:cNvPr id="1587" name="グループ"/>
          <p:cNvGrpSpPr/>
          <p:nvPr/>
        </p:nvGrpSpPr>
        <p:grpSpPr>
          <a:xfrm rot="353112">
            <a:off x="15538300" y="-2964793"/>
            <a:ext cx="2854924" cy="2299338"/>
            <a:chOff x="-44887" y="-44887"/>
            <a:chExt cx="2854923" cy="2299336"/>
          </a:xfrm>
        </p:grpSpPr>
        <p:grpSp>
          <p:nvGrpSpPr>
            <p:cNvPr id="1583" name="図形"/>
            <p:cNvGrpSpPr/>
            <p:nvPr/>
          </p:nvGrpSpPr>
          <p:grpSpPr>
            <a:xfrm rot="18815808">
              <a:off x="253960" y="213934"/>
              <a:ext cx="1309031" cy="1386403"/>
              <a:chOff x="0" y="0"/>
              <a:chExt cx="1309029" cy="1386402"/>
            </a:xfrm>
          </p:grpSpPr>
          <p:sp>
            <p:nvSpPr>
              <p:cNvPr id="1582" name="図形"/>
              <p:cNvSpPr/>
              <p:nvPr/>
            </p:nvSpPr>
            <p:spPr>
              <a:xfrm>
                <a:off x="31749" y="31750"/>
                <a:ext cx="1245531" cy="13226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5" h="21312" fill="norm" stroke="1" extrusionOk="0">
                    <a:moveTo>
                      <a:pt x="185" y="6167"/>
                    </a:moveTo>
                    <a:cubicBezTo>
                      <a:pt x="80" y="2583"/>
                      <a:pt x="3233" y="-288"/>
                      <a:pt x="6932" y="23"/>
                    </a:cubicBezTo>
                    <a:cubicBezTo>
                      <a:pt x="11684" y="423"/>
                      <a:pt x="14408" y="5443"/>
                      <a:pt x="12044" y="9443"/>
                    </a:cubicBezTo>
                    <a:cubicBezTo>
                      <a:pt x="15656" y="8026"/>
                      <a:pt x="19720" y="10070"/>
                      <a:pt x="20613" y="13733"/>
                    </a:cubicBezTo>
                    <a:cubicBezTo>
                      <a:pt x="21529" y="17492"/>
                      <a:pt x="18684" y="21132"/>
                      <a:pt x="14688" y="21312"/>
                    </a:cubicBezTo>
                    <a:cubicBezTo>
                      <a:pt x="12942" y="20753"/>
                      <a:pt x="11119" y="20452"/>
                      <a:pt x="9279" y="20418"/>
                    </a:cubicBezTo>
                    <a:cubicBezTo>
                      <a:pt x="8048" y="20396"/>
                      <a:pt x="6817" y="20495"/>
                      <a:pt x="5605" y="20712"/>
                    </a:cubicBezTo>
                    <a:cubicBezTo>
                      <a:pt x="2735" y="18209"/>
                      <a:pt x="834" y="14835"/>
                      <a:pt x="216" y="11148"/>
                    </a:cubicBezTo>
                    <a:cubicBezTo>
                      <a:pt x="-61" y="9499"/>
                      <a:pt x="-71" y="7819"/>
                      <a:pt x="185" y="6167"/>
                    </a:cubicBez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581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-1" y="-1"/>
                <a:ext cx="1309031" cy="1386404"/>
              </a:xfrm>
              <a:prstGeom prst="rect">
                <a:avLst/>
              </a:prstGeom>
              <a:effectLst/>
            </p:spPr>
          </p:pic>
        </p:grpSp>
        <p:sp>
          <p:nvSpPr>
            <p:cNvPr id="1584" name="円形"/>
            <p:cNvSpPr/>
            <p:nvPr/>
          </p:nvSpPr>
          <p:spPr>
            <a:xfrm>
              <a:off x="480960" y="1138874"/>
              <a:ext cx="118765" cy="11876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585" name="円形"/>
            <p:cNvSpPr/>
            <p:nvPr/>
          </p:nvSpPr>
          <p:spPr>
            <a:xfrm>
              <a:off x="1179777" y="1138874"/>
              <a:ext cx="118766" cy="118765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45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2369361" y="2209787"/>
              <a:ext cx="440675" cy="44663"/>
            </a:xfrm>
            <a:prstGeom prst="rect">
              <a:avLst/>
            </a:prstGeom>
            <a:effectLst/>
          </p:spPr>
        </p:pic>
      </p:grpSp>
      <p:grpSp>
        <p:nvGrpSpPr>
          <p:cNvPr id="1606" name="グループ"/>
          <p:cNvGrpSpPr/>
          <p:nvPr/>
        </p:nvGrpSpPr>
        <p:grpSpPr>
          <a:xfrm>
            <a:off x="5160024" y="4455331"/>
            <a:ext cx="1224709" cy="3006779"/>
            <a:chOff x="-19053" y="-14993"/>
            <a:chExt cx="1224707" cy="3006778"/>
          </a:xfrm>
        </p:grpSpPr>
        <p:grpSp>
          <p:nvGrpSpPr>
            <p:cNvPr id="1590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158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588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93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1592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59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597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1594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95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547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01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1598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599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54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05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1602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1603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551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1616" name="グループ"/>
          <p:cNvGrpSpPr/>
          <p:nvPr/>
        </p:nvGrpSpPr>
        <p:grpSpPr>
          <a:xfrm>
            <a:off x="14939585" y="10440660"/>
            <a:ext cx="1003046" cy="1375683"/>
            <a:chOff x="-36134" y="-14993"/>
            <a:chExt cx="1003044" cy="1375681"/>
          </a:xfrm>
        </p:grpSpPr>
        <p:grpSp>
          <p:nvGrpSpPr>
            <p:cNvPr id="1609" name="図形"/>
            <p:cNvGrpSpPr/>
            <p:nvPr/>
          </p:nvGrpSpPr>
          <p:grpSpPr>
            <a:xfrm>
              <a:off x="-36135" y="-14994"/>
              <a:ext cx="933894" cy="874835"/>
              <a:chOff x="0" y="0"/>
              <a:chExt cx="933893" cy="874833"/>
            </a:xfrm>
          </p:grpSpPr>
          <p:sp>
            <p:nvSpPr>
              <p:cNvPr id="1608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07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12" name="図形"/>
            <p:cNvGrpSpPr/>
            <p:nvPr/>
          </p:nvGrpSpPr>
          <p:grpSpPr>
            <a:xfrm rot="17281956">
              <a:off x="232560" y="551285"/>
              <a:ext cx="473695" cy="892194"/>
              <a:chOff x="0" y="0"/>
              <a:chExt cx="473694" cy="892192"/>
            </a:xfrm>
          </p:grpSpPr>
          <p:sp>
            <p:nvSpPr>
              <p:cNvPr id="1611" name="図形"/>
              <p:cNvSpPr/>
              <p:nvPr/>
            </p:nvSpPr>
            <p:spPr>
              <a:xfrm>
                <a:off x="20704" y="22805"/>
                <a:ext cx="433941" cy="8380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0" y="0"/>
                    </a:moveTo>
                    <a:cubicBezTo>
                      <a:pt x="4894" y="432"/>
                      <a:pt x="9112" y="1271"/>
                      <a:pt x="12612" y="2618"/>
                    </a:cubicBezTo>
                    <a:cubicBezTo>
                      <a:pt x="14396" y="3305"/>
                      <a:pt x="16049" y="4138"/>
                      <a:pt x="16937" y="5266"/>
                    </a:cubicBezTo>
                    <a:cubicBezTo>
                      <a:pt x="17822" y="6390"/>
                      <a:pt x="17719" y="7709"/>
                      <a:pt x="18415" y="9030"/>
                    </a:cubicBezTo>
                    <a:cubicBezTo>
                      <a:pt x="19105" y="10339"/>
                      <a:pt x="20556" y="11417"/>
                      <a:pt x="21079" y="12593"/>
                    </a:cubicBezTo>
                    <a:cubicBezTo>
                      <a:pt x="21600" y="13765"/>
                      <a:pt x="21295" y="14918"/>
                      <a:pt x="20830" y="15990"/>
                    </a:cubicBezTo>
                    <a:cubicBezTo>
                      <a:pt x="19925" y="18081"/>
                      <a:pt x="18299" y="19934"/>
                      <a:pt x="15925" y="21600"/>
                    </a:cubicBezTo>
                    <a:cubicBezTo>
                      <a:pt x="11182" y="18443"/>
                      <a:pt x="7389" y="14925"/>
                      <a:pt x="4676" y="11167"/>
                    </a:cubicBezTo>
                    <a:cubicBezTo>
                      <a:pt x="2089" y="7583"/>
                      <a:pt x="514" y="3822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610" name="図形 図形" descr="図形 図形"/>
              <p:cNvPicPr>
                <a:picLocks noChangeAspect="0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0" y="-1"/>
                <a:ext cx="473695" cy="892194"/>
              </a:xfrm>
              <a:prstGeom prst="rect">
                <a:avLst/>
              </a:prstGeom>
              <a:effectLst/>
            </p:spPr>
          </p:pic>
        </p:grpSp>
        <p:sp>
          <p:nvSpPr>
            <p:cNvPr id="1613" name="円形"/>
            <p:cNvSpPr/>
            <p:nvPr/>
          </p:nvSpPr>
          <p:spPr>
            <a:xfrm>
              <a:off x="262548" y="891810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614" name="円形"/>
            <p:cNvSpPr/>
            <p:nvPr/>
          </p:nvSpPr>
          <p:spPr>
            <a:xfrm>
              <a:off x="567176" y="891810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5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369206" y="99137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623" name="グループ"/>
          <p:cNvGrpSpPr/>
          <p:nvPr/>
        </p:nvGrpSpPr>
        <p:grpSpPr>
          <a:xfrm>
            <a:off x="8132686" y="6545237"/>
            <a:ext cx="1050477" cy="1048628"/>
            <a:chOff x="-14066" y="-14682"/>
            <a:chExt cx="1050476" cy="1048626"/>
          </a:xfrm>
        </p:grpSpPr>
        <p:grpSp>
          <p:nvGrpSpPr>
            <p:cNvPr id="1619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1618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61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1620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621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5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630" name="グループ"/>
          <p:cNvGrpSpPr/>
          <p:nvPr/>
        </p:nvGrpSpPr>
        <p:grpSpPr>
          <a:xfrm>
            <a:off x="3916953" y="9688042"/>
            <a:ext cx="1737119" cy="493976"/>
            <a:chOff x="-20539" y="-19079"/>
            <a:chExt cx="1737117" cy="493975"/>
          </a:xfrm>
        </p:grpSpPr>
        <p:grpSp>
          <p:nvGrpSpPr>
            <p:cNvPr id="1626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625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2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627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628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5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640" name="グループ"/>
          <p:cNvGrpSpPr/>
          <p:nvPr/>
        </p:nvGrpSpPr>
        <p:grpSpPr>
          <a:xfrm>
            <a:off x="12362949" y="-11042"/>
            <a:ext cx="1694912" cy="2451019"/>
            <a:chOff x="-53822" y="-24421"/>
            <a:chExt cx="1694911" cy="2451018"/>
          </a:xfrm>
        </p:grpSpPr>
        <p:grpSp>
          <p:nvGrpSpPr>
            <p:cNvPr id="1633" name="図形"/>
            <p:cNvGrpSpPr/>
            <p:nvPr/>
          </p:nvGrpSpPr>
          <p:grpSpPr>
            <a:xfrm>
              <a:off x="-53823" y="-24422"/>
              <a:ext cx="1596394" cy="1587751"/>
              <a:chOff x="0" y="0"/>
              <a:chExt cx="1596392" cy="1587750"/>
            </a:xfrm>
          </p:grpSpPr>
          <p:sp>
            <p:nvSpPr>
              <p:cNvPr id="1632" name="図形"/>
              <p:cNvSpPr/>
              <p:nvPr/>
            </p:nvSpPr>
            <p:spPr>
              <a:xfrm>
                <a:off x="100576" y="24421"/>
                <a:ext cx="1471161" cy="15307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631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-1" y="0"/>
                <a:ext cx="1596394" cy="15877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1636" name="図形"/>
            <p:cNvGrpSpPr/>
            <p:nvPr/>
          </p:nvGrpSpPr>
          <p:grpSpPr>
            <a:xfrm rot="17281956">
              <a:off x="402224" y="1065430"/>
              <a:ext cx="809256" cy="1491212"/>
              <a:chOff x="0" y="0"/>
              <a:chExt cx="809255" cy="1491210"/>
            </a:xfrm>
          </p:grpSpPr>
          <p:sp>
            <p:nvSpPr>
              <p:cNvPr id="1635" name="図形"/>
              <p:cNvSpPr/>
              <p:nvPr/>
            </p:nvSpPr>
            <p:spPr>
              <a:xfrm>
                <a:off x="20330" y="22181"/>
                <a:ext cx="769876" cy="14386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4" h="21600" fill="norm" stroke="1" extrusionOk="0">
                    <a:moveTo>
                      <a:pt x="0" y="0"/>
                    </a:moveTo>
                    <a:cubicBezTo>
                      <a:pt x="4981" y="389"/>
                      <a:pt x="9260" y="1195"/>
                      <a:pt x="12789" y="2519"/>
                    </a:cubicBezTo>
                    <a:cubicBezTo>
                      <a:pt x="14588" y="3195"/>
                      <a:pt x="16248" y="4018"/>
                      <a:pt x="17117" y="5145"/>
                    </a:cubicBezTo>
                    <a:cubicBezTo>
                      <a:pt x="17984" y="6268"/>
                      <a:pt x="17836" y="7598"/>
                      <a:pt x="18504" y="8922"/>
                    </a:cubicBezTo>
                    <a:cubicBezTo>
                      <a:pt x="19165" y="10233"/>
                      <a:pt x="20611" y="11305"/>
                      <a:pt x="21106" y="12483"/>
                    </a:cubicBezTo>
                    <a:cubicBezTo>
                      <a:pt x="21600" y="13659"/>
                      <a:pt x="21251" y="14822"/>
                      <a:pt x="20741" y="15907"/>
                    </a:cubicBezTo>
                    <a:cubicBezTo>
                      <a:pt x="19749" y="18020"/>
                      <a:pt x="18029" y="19901"/>
                      <a:pt x="15551" y="21600"/>
                    </a:cubicBezTo>
                    <a:cubicBezTo>
                      <a:pt x="10812" y="18465"/>
                      <a:pt x="7055" y="14958"/>
                      <a:pt x="4409" y="11200"/>
                    </a:cubicBezTo>
                    <a:cubicBezTo>
                      <a:pt x="1885" y="7616"/>
                      <a:pt x="400" y="3843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634" name="図形 図形" descr="図形 図形"/>
              <p:cNvPicPr>
                <a:picLocks noChangeAspect="0"/>
              </p:cNvPicPr>
              <p:nvPr/>
            </p:nvPicPr>
            <p:blipFill>
              <a:blip r:embed="rId16">
                <a:extLst/>
              </a:blip>
              <a:stretch>
                <a:fillRect/>
              </a:stretch>
            </p:blipFill>
            <p:spPr>
              <a:xfrm>
                <a:off x="0" y="-1"/>
                <a:ext cx="809256" cy="1491212"/>
              </a:xfrm>
              <a:prstGeom prst="rect">
                <a:avLst/>
              </a:prstGeom>
              <a:effectLst/>
            </p:spPr>
          </p:pic>
        </p:grpSp>
        <p:sp>
          <p:nvSpPr>
            <p:cNvPr id="1637" name="楕円"/>
            <p:cNvSpPr/>
            <p:nvPr/>
          </p:nvSpPr>
          <p:spPr>
            <a:xfrm>
              <a:off x="451171" y="1624511"/>
              <a:ext cx="80935" cy="8579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638" name="楕円"/>
            <p:cNvSpPr/>
            <p:nvPr/>
          </p:nvSpPr>
          <p:spPr>
            <a:xfrm>
              <a:off x="974652" y="1624511"/>
              <a:ext cx="80935" cy="85794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59" name="接続の線" descr="接続の線"/>
            <p:cNvPicPr>
              <a:picLocks noChangeAspect="0"/>
            </p:cNvPicPr>
            <p:nvPr/>
          </p:nvPicPr>
          <p:blipFill>
            <a:blip r:embed="rId17">
              <a:extLst/>
            </a:blip>
            <a:stretch>
              <a:fillRect/>
            </a:stretch>
          </p:blipFill>
          <p:spPr>
            <a:xfrm>
              <a:off x="648141" y="1821527"/>
              <a:ext cx="237223" cy="41541"/>
            </a:xfrm>
            <a:prstGeom prst="rect">
              <a:avLst/>
            </a:prstGeom>
            <a:effectLst/>
          </p:spPr>
        </p:pic>
      </p:grpSp>
      <p:grpSp>
        <p:nvGrpSpPr>
          <p:cNvPr id="1643" name="図形"/>
          <p:cNvGrpSpPr/>
          <p:nvPr/>
        </p:nvGrpSpPr>
        <p:grpSpPr>
          <a:xfrm>
            <a:off x="13991427" y="5348403"/>
            <a:ext cx="933895" cy="874835"/>
            <a:chOff x="0" y="0"/>
            <a:chExt cx="933893" cy="874833"/>
          </a:xfrm>
        </p:grpSpPr>
        <p:sp>
          <p:nvSpPr>
            <p:cNvPr id="1642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41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646" name="図形"/>
          <p:cNvGrpSpPr/>
          <p:nvPr/>
        </p:nvGrpSpPr>
        <p:grpSpPr>
          <a:xfrm>
            <a:off x="13222568" y="3627956"/>
            <a:ext cx="1191558" cy="822242"/>
            <a:chOff x="0" y="0"/>
            <a:chExt cx="1191556" cy="822241"/>
          </a:xfrm>
        </p:grpSpPr>
        <p:sp>
          <p:nvSpPr>
            <p:cNvPr id="164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4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49" name="図形"/>
          <p:cNvGrpSpPr/>
          <p:nvPr/>
        </p:nvGrpSpPr>
        <p:grpSpPr>
          <a:xfrm>
            <a:off x="15248679" y="3574211"/>
            <a:ext cx="877187" cy="675802"/>
            <a:chOff x="0" y="0"/>
            <a:chExt cx="877185" cy="675800"/>
          </a:xfrm>
        </p:grpSpPr>
        <p:sp>
          <p:nvSpPr>
            <p:cNvPr id="164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47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52" name="図形"/>
          <p:cNvGrpSpPr/>
          <p:nvPr/>
        </p:nvGrpSpPr>
        <p:grpSpPr>
          <a:xfrm flipH="1">
            <a:off x="14057503" y="9470769"/>
            <a:ext cx="933894" cy="874835"/>
            <a:chOff x="0" y="0"/>
            <a:chExt cx="933893" cy="874833"/>
          </a:xfrm>
        </p:grpSpPr>
        <p:sp>
          <p:nvSpPr>
            <p:cNvPr id="165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5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655" name="図形"/>
          <p:cNvGrpSpPr/>
          <p:nvPr/>
        </p:nvGrpSpPr>
        <p:grpSpPr>
          <a:xfrm flipH="1">
            <a:off x="13235621" y="7750323"/>
            <a:ext cx="1191558" cy="822242"/>
            <a:chOff x="0" y="0"/>
            <a:chExt cx="1191556" cy="822241"/>
          </a:xfrm>
        </p:grpSpPr>
        <p:sp>
          <p:nvSpPr>
            <p:cNvPr id="165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5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58" name="図形"/>
          <p:cNvGrpSpPr/>
          <p:nvPr/>
        </p:nvGrpSpPr>
        <p:grpSpPr>
          <a:xfrm flipH="1">
            <a:off x="15261672" y="7696578"/>
            <a:ext cx="877186" cy="675802"/>
            <a:chOff x="0" y="0"/>
            <a:chExt cx="877185" cy="675800"/>
          </a:xfrm>
        </p:grpSpPr>
        <p:sp>
          <p:nvSpPr>
            <p:cNvPr id="1657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56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61" name="図形"/>
          <p:cNvGrpSpPr/>
          <p:nvPr/>
        </p:nvGrpSpPr>
        <p:grpSpPr>
          <a:xfrm flipH="1">
            <a:off x="8752547" y="9523938"/>
            <a:ext cx="1191558" cy="822242"/>
            <a:chOff x="0" y="0"/>
            <a:chExt cx="1191556" cy="822241"/>
          </a:xfrm>
        </p:grpSpPr>
        <p:sp>
          <p:nvSpPr>
            <p:cNvPr id="166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5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64" name="図形"/>
          <p:cNvGrpSpPr/>
          <p:nvPr/>
        </p:nvGrpSpPr>
        <p:grpSpPr>
          <a:xfrm flipH="1">
            <a:off x="10778598" y="9470193"/>
            <a:ext cx="877187" cy="675802"/>
            <a:chOff x="0" y="0"/>
            <a:chExt cx="877185" cy="675800"/>
          </a:xfrm>
        </p:grpSpPr>
        <p:sp>
          <p:nvSpPr>
            <p:cNvPr id="166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6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67" name="図形"/>
          <p:cNvGrpSpPr/>
          <p:nvPr/>
        </p:nvGrpSpPr>
        <p:grpSpPr>
          <a:xfrm flipH="1">
            <a:off x="4321003" y="8854053"/>
            <a:ext cx="1191558" cy="822243"/>
            <a:chOff x="0" y="0"/>
            <a:chExt cx="1191556" cy="822241"/>
          </a:xfrm>
        </p:grpSpPr>
        <p:sp>
          <p:nvSpPr>
            <p:cNvPr id="166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6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70" name="図形"/>
          <p:cNvGrpSpPr/>
          <p:nvPr/>
        </p:nvGrpSpPr>
        <p:grpSpPr>
          <a:xfrm flipH="1">
            <a:off x="6347054" y="8800308"/>
            <a:ext cx="877186" cy="675802"/>
            <a:chOff x="0" y="0"/>
            <a:chExt cx="877185" cy="675800"/>
          </a:xfrm>
        </p:grpSpPr>
        <p:sp>
          <p:nvSpPr>
            <p:cNvPr id="166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6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73" name="図形"/>
          <p:cNvGrpSpPr/>
          <p:nvPr/>
        </p:nvGrpSpPr>
        <p:grpSpPr>
          <a:xfrm flipH="1">
            <a:off x="4853476" y="3065563"/>
            <a:ext cx="1191557" cy="822243"/>
            <a:chOff x="0" y="0"/>
            <a:chExt cx="1191556" cy="822241"/>
          </a:xfrm>
        </p:grpSpPr>
        <p:sp>
          <p:nvSpPr>
            <p:cNvPr id="167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7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76" name="図形"/>
          <p:cNvGrpSpPr/>
          <p:nvPr/>
        </p:nvGrpSpPr>
        <p:grpSpPr>
          <a:xfrm flipH="1">
            <a:off x="6878943" y="2856038"/>
            <a:ext cx="877187" cy="675802"/>
            <a:chOff x="0" y="0"/>
            <a:chExt cx="877185" cy="675800"/>
          </a:xfrm>
        </p:grpSpPr>
        <p:sp>
          <p:nvSpPr>
            <p:cNvPr id="167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74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79" name="図形"/>
          <p:cNvGrpSpPr/>
          <p:nvPr/>
        </p:nvGrpSpPr>
        <p:grpSpPr>
          <a:xfrm flipH="1">
            <a:off x="19831408" y="6913106"/>
            <a:ext cx="1191557" cy="822242"/>
            <a:chOff x="0" y="0"/>
            <a:chExt cx="1191556" cy="822241"/>
          </a:xfrm>
        </p:grpSpPr>
        <p:sp>
          <p:nvSpPr>
            <p:cNvPr id="167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7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82" name="図形"/>
          <p:cNvGrpSpPr/>
          <p:nvPr/>
        </p:nvGrpSpPr>
        <p:grpSpPr>
          <a:xfrm flipH="1">
            <a:off x="21857458" y="6859361"/>
            <a:ext cx="877187" cy="675802"/>
            <a:chOff x="0" y="0"/>
            <a:chExt cx="877185" cy="675800"/>
          </a:xfrm>
        </p:grpSpPr>
        <p:sp>
          <p:nvSpPr>
            <p:cNvPr id="168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80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85" name="図形"/>
          <p:cNvGrpSpPr/>
          <p:nvPr/>
        </p:nvGrpSpPr>
        <p:grpSpPr>
          <a:xfrm flipH="1">
            <a:off x="19608113" y="11035473"/>
            <a:ext cx="1191557" cy="822242"/>
            <a:chOff x="0" y="0"/>
            <a:chExt cx="1191556" cy="822241"/>
          </a:xfrm>
        </p:grpSpPr>
        <p:sp>
          <p:nvSpPr>
            <p:cNvPr id="168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8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88" name="図形"/>
          <p:cNvGrpSpPr/>
          <p:nvPr/>
        </p:nvGrpSpPr>
        <p:grpSpPr>
          <a:xfrm flipH="1">
            <a:off x="21634163" y="10981728"/>
            <a:ext cx="877187" cy="675802"/>
            <a:chOff x="0" y="0"/>
            <a:chExt cx="877185" cy="675800"/>
          </a:xfrm>
        </p:grpSpPr>
        <p:sp>
          <p:nvSpPr>
            <p:cNvPr id="1687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86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91" name="図形"/>
          <p:cNvGrpSpPr/>
          <p:nvPr/>
        </p:nvGrpSpPr>
        <p:grpSpPr>
          <a:xfrm>
            <a:off x="7760432" y="3654828"/>
            <a:ext cx="1191558" cy="822243"/>
            <a:chOff x="0" y="0"/>
            <a:chExt cx="1191556" cy="822241"/>
          </a:xfrm>
        </p:grpSpPr>
        <p:sp>
          <p:nvSpPr>
            <p:cNvPr id="169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8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694" name="図形"/>
          <p:cNvGrpSpPr/>
          <p:nvPr/>
        </p:nvGrpSpPr>
        <p:grpSpPr>
          <a:xfrm>
            <a:off x="9786543" y="3601083"/>
            <a:ext cx="877187" cy="675802"/>
            <a:chOff x="0" y="0"/>
            <a:chExt cx="877185" cy="675800"/>
          </a:xfrm>
        </p:grpSpPr>
        <p:sp>
          <p:nvSpPr>
            <p:cNvPr id="169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9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697" name="図形"/>
          <p:cNvGrpSpPr/>
          <p:nvPr/>
        </p:nvGrpSpPr>
        <p:grpSpPr>
          <a:xfrm>
            <a:off x="2452885" y="3994098"/>
            <a:ext cx="1191558" cy="822243"/>
            <a:chOff x="0" y="0"/>
            <a:chExt cx="1191556" cy="822241"/>
          </a:xfrm>
        </p:grpSpPr>
        <p:sp>
          <p:nvSpPr>
            <p:cNvPr id="169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9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00" name="図形"/>
          <p:cNvGrpSpPr/>
          <p:nvPr/>
        </p:nvGrpSpPr>
        <p:grpSpPr>
          <a:xfrm>
            <a:off x="4478996" y="3940353"/>
            <a:ext cx="877187" cy="675802"/>
            <a:chOff x="0" y="0"/>
            <a:chExt cx="877185" cy="675800"/>
          </a:xfrm>
        </p:grpSpPr>
        <p:sp>
          <p:nvSpPr>
            <p:cNvPr id="169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69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03" name="図形"/>
          <p:cNvGrpSpPr/>
          <p:nvPr/>
        </p:nvGrpSpPr>
        <p:grpSpPr>
          <a:xfrm>
            <a:off x="3157123" y="10675768"/>
            <a:ext cx="1191558" cy="822242"/>
            <a:chOff x="0" y="0"/>
            <a:chExt cx="1191556" cy="822241"/>
          </a:xfrm>
        </p:grpSpPr>
        <p:sp>
          <p:nvSpPr>
            <p:cNvPr id="170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0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06" name="図形"/>
          <p:cNvGrpSpPr/>
          <p:nvPr/>
        </p:nvGrpSpPr>
        <p:grpSpPr>
          <a:xfrm>
            <a:off x="5183234" y="10622023"/>
            <a:ext cx="877187" cy="675801"/>
            <a:chOff x="0" y="0"/>
            <a:chExt cx="877185" cy="675800"/>
          </a:xfrm>
        </p:grpSpPr>
        <p:sp>
          <p:nvSpPr>
            <p:cNvPr id="170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04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09" name="図形"/>
          <p:cNvGrpSpPr/>
          <p:nvPr/>
        </p:nvGrpSpPr>
        <p:grpSpPr>
          <a:xfrm>
            <a:off x="8773488" y="11706359"/>
            <a:ext cx="1191557" cy="822242"/>
            <a:chOff x="0" y="0"/>
            <a:chExt cx="1191556" cy="822241"/>
          </a:xfrm>
        </p:grpSpPr>
        <p:sp>
          <p:nvSpPr>
            <p:cNvPr id="170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0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12" name="図形"/>
          <p:cNvGrpSpPr/>
          <p:nvPr/>
        </p:nvGrpSpPr>
        <p:grpSpPr>
          <a:xfrm>
            <a:off x="10799598" y="11652614"/>
            <a:ext cx="877187" cy="675802"/>
            <a:chOff x="0" y="0"/>
            <a:chExt cx="877185" cy="675800"/>
          </a:xfrm>
        </p:grpSpPr>
        <p:sp>
          <p:nvSpPr>
            <p:cNvPr id="171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10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15" name="図形"/>
          <p:cNvGrpSpPr/>
          <p:nvPr/>
        </p:nvGrpSpPr>
        <p:grpSpPr>
          <a:xfrm>
            <a:off x="15437980" y="11606267"/>
            <a:ext cx="1191558" cy="822242"/>
            <a:chOff x="0" y="0"/>
            <a:chExt cx="1191556" cy="822241"/>
          </a:xfrm>
        </p:grpSpPr>
        <p:sp>
          <p:nvSpPr>
            <p:cNvPr id="171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1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18" name="図形"/>
          <p:cNvGrpSpPr/>
          <p:nvPr/>
        </p:nvGrpSpPr>
        <p:grpSpPr>
          <a:xfrm>
            <a:off x="17464091" y="11552522"/>
            <a:ext cx="877187" cy="675801"/>
            <a:chOff x="0" y="0"/>
            <a:chExt cx="877185" cy="675800"/>
          </a:xfrm>
        </p:grpSpPr>
        <p:sp>
          <p:nvSpPr>
            <p:cNvPr id="1717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16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21" name="図形"/>
          <p:cNvGrpSpPr/>
          <p:nvPr/>
        </p:nvGrpSpPr>
        <p:grpSpPr>
          <a:xfrm>
            <a:off x="16868139" y="8342726"/>
            <a:ext cx="1191558" cy="822243"/>
            <a:chOff x="0" y="0"/>
            <a:chExt cx="1191556" cy="822241"/>
          </a:xfrm>
        </p:grpSpPr>
        <p:sp>
          <p:nvSpPr>
            <p:cNvPr id="172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1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24" name="図形"/>
          <p:cNvGrpSpPr/>
          <p:nvPr/>
        </p:nvGrpSpPr>
        <p:grpSpPr>
          <a:xfrm>
            <a:off x="18894250" y="8288981"/>
            <a:ext cx="877187" cy="675802"/>
            <a:chOff x="0" y="0"/>
            <a:chExt cx="877185" cy="675800"/>
          </a:xfrm>
        </p:grpSpPr>
        <p:sp>
          <p:nvSpPr>
            <p:cNvPr id="172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2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27" name="図形"/>
          <p:cNvGrpSpPr/>
          <p:nvPr/>
        </p:nvGrpSpPr>
        <p:grpSpPr>
          <a:xfrm>
            <a:off x="18975538" y="4888239"/>
            <a:ext cx="1191557" cy="822243"/>
            <a:chOff x="0" y="0"/>
            <a:chExt cx="1191556" cy="822241"/>
          </a:xfrm>
        </p:grpSpPr>
        <p:sp>
          <p:nvSpPr>
            <p:cNvPr id="172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2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30" name="図形"/>
          <p:cNvGrpSpPr/>
          <p:nvPr/>
        </p:nvGrpSpPr>
        <p:grpSpPr>
          <a:xfrm>
            <a:off x="21001649" y="4834494"/>
            <a:ext cx="877186" cy="675802"/>
            <a:chOff x="0" y="0"/>
            <a:chExt cx="877185" cy="675800"/>
          </a:xfrm>
        </p:grpSpPr>
        <p:sp>
          <p:nvSpPr>
            <p:cNvPr id="172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2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33" name="図形"/>
          <p:cNvGrpSpPr/>
          <p:nvPr/>
        </p:nvGrpSpPr>
        <p:grpSpPr>
          <a:xfrm>
            <a:off x="19851540" y="2782817"/>
            <a:ext cx="1191558" cy="822243"/>
            <a:chOff x="0" y="0"/>
            <a:chExt cx="1191556" cy="822241"/>
          </a:xfrm>
        </p:grpSpPr>
        <p:sp>
          <p:nvSpPr>
            <p:cNvPr id="173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3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1736" name="図形"/>
          <p:cNvGrpSpPr/>
          <p:nvPr/>
        </p:nvGrpSpPr>
        <p:grpSpPr>
          <a:xfrm>
            <a:off x="21877651" y="2729072"/>
            <a:ext cx="877187" cy="675802"/>
            <a:chOff x="0" y="0"/>
            <a:chExt cx="877185" cy="675800"/>
          </a:xfrm>
        </p:grpSpPr>
        <p:sp>
          <p:nvSpPr>
            <p:cNvPr id="173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34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1739" name="図形"/>
          <p:cNvGrpSpPr/>
          <p:nvPr/>
        </p:nvGrpSpPr>
        <p:grpSpPr>
          <a:xfrm>
            <a:off x="16327435" y="5348403"/>
            <a:ext cx="933895" cy="874835"/>
            <a:chOff x="0" y="0"/>
            <a:chExt cx="933893" cy="874833"/>
          </a:xfrm>
        </p:grpSpPr>
        <p:sp>
          <p:nvSpPr>
            <p:cNvPr id="1738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37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42" name="図形"/>
          <p:cNvGrpSpPr/>
          <p:nvPr/>
        </p:nvGrpSpPr>
        <p:grpSpPr>
          <a:xfrm flipH="1">
            <a:off x="16393511" y="9470769"/>
            <a:ext cx="933894" cy="874835"/>
            <a:chOff x="0" y="0"/>
            <a:chExt cx="933893" cy="874833"/>
          </a:xfrm>
        </p:grpSpPr>
        <p:sp>
          <p:nvSpPr>
            <p:cNvPr id="174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4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45" name="図形"/>
          <p:cNvGrpSpPr/>
          <p:nvPr/>
        </p:nvGrpSpPr>
        <p:grpSpPr>
          <a:xfrm>
            <a:off x="11964033" y="3013015"/>
            <a:ext cx="933895" cy="874835"/>
            <a:chOff x="0" y="0"/>
            <a:chExt cx="933893" cy="874833"/>
          </a:xfrm>
        </p:grpSpPr>
        <p:sp>
          <p:nvSpPr>
            <p:cNvPr id="1744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43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48" name="図形"/>
          <p:cNvGrpSpPr/>
          <p:nvPr/>
        </p:nvGrpSpPr>
        <p:grpSpPr>
          <a:xfrm flipH="1">
            <a:off x="11467233" y="7597061"/>
            <a:ext cx="933895" cy="874835"/>
            <a:chOff x="0" y="0"/>
            <a:chExt cx="933893" cy="874833"/>
          </a:xfrm>
        </p:grpSpPr>
        <p:sp>
          <p:nvSpPr>
            <p:cNvPr id="1747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46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51" name="図形"/>
          <p:cNvGrpSpPr/>
          <p:nvPr/>
        </p:nvGrpSpPr>
        <p:grpSpPr>
          <a:xfrm>
            <a:off x="11964033" y="6128282"/>
            <a:ext cx="933895" cy="874835"/>
            <a:chOff x="0" y="0"/>
            <a:chExt cx="933893" cy="874833"/>
          </a:xfrm>
        </p:grpSpPr>
        <p:sp>
          <p:nvSpPr>
            <p:cNvPr id="1750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4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54" name="図形"/>
          <p:cNvGrpSpPr/>
          <p:nvPr/>
        </p:nvGrpSpPr>
        <p:grpSpPr>
          <a:xfrm flipH="1">
            <a:off x="12030109" y="10250648"/>
            <a:ext cx="933894" cy="874835"/>
            <a:chOff x="0" y="0"/>
            <a:chExt cx="933893" cy="874833"/>
          </a:xfrm>
        </p:grpSpPr>
        <p:sp>
          <p:nvSpPr>
            <p:cNvPr id="1753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52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57" name="図形"/>
          <p:cNvGrpSpPr/>
          <p:nvPr/>
        </p:nvGrpSpPr>
        <p:grpSpPr>
          <a:xfrm>
            <a:off x="6777364" y="6267089"/>
            <a:ext cx="933894" cy="874835"/>
            <a:chOff x="0" y="0"/>
            <a:chExt cx="933893" cy="874833"/>
          </a:xfrm>
        </p:grpSpPr>
        <p:sp>
          <p:nvSpPr>
            <p:cNvPr id="1756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55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60" name="図形"/>
          <p:cNvGrpSpPr/>
          <p:nvPr/>
        </p:nvGrpSpPr>
        <p:grpSpPr>
          <a:xfrm flipH="1">
            <a:off x="6930217" y="10453307"/>
            <a:ext cx="933895" cy="874835"/>
            <a:chOff x="0" y="0"/>
            <a:chExt cx="933893" cy="874833"/>
          </a:xfrm>
        </p:grpSpPr>
        <p:sp>
          <p:nvSpPr>
            <p:cNvPr id="1759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58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63" name="図形"/>
          <p:cNvGrpSpPr/>
          <p:nvPr/>
        </p:nvGrpSpPr>
        <p:grpSpPr>
          <a:xfrm>
            <a:off x="3546298" y="4699903"/>
            <a:ext cx="933894" cy="874835"/>
            <a:chOff x="0" y="0"/>
            <a:chExt cx="933893" cy="874833"/>
          </a:xfrm>
        </p:grpSpPr>
        <p:sp>
          <p:nvSpPr>
            <p:cNvPr id="1762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61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66" name="図形"/>
          <p:cNvGrpSpPr/>
          <p:nvPr/>
        </p:nvGrpSpPr>
        <p:grpSpPr>
          <a:xfrm flipH="1">
            <a:off x="5732649" y="11964841"/>
            <a:ext cx="933895" cy="874835"/>
            <a:chOff x="0" y="0"/>
            <a:chExt cx="933893" cy="874833"/>
          </a:xfrm>
        </p:grpSpPr>
        <p:sp>
          <p:nvSpPr>
            <p:cNvPr id="1765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64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69" name="図形"/>
          <p:cNvGrpSpPr/>
          <p:nvPr/>
        </p:nvGrpSpPr>
        <p:grpSpPr>
          <a:xfrm>
            <a:off x="3021388" y="7842475"/>
            <a:ext cx="933895" cy="874835"/>
            <a:chOff x="0" y="0"/>
            <a:chExt cx="933893" cy="874833"/>
          </a:xfrm>
        </p:grpSpPr>
        <p:sp>
          <p:nvSpPr>
            <p:cNvPr id="1768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67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72" name="図形"/>
          <p:cNvGrpSpPr/>
          <p:nvPr/>
        </p:nvGrpSpPr>
        <p:grpSpPr>
          <a:xfrm flipH="1">
            <a:off x="3087464" y="11964841"/>
            <a:ext cx="933894" cy="874835"/>
            <a:chOff x="0" y="0"/>
            <a:chExt cx="933893" cy="874833"/>
          </a:xfrm>
        </p:grpSpPr>
        <p:sp>
          <p:nvSpPr>
            <p:cNvPr id="1771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70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75" name="図形"/>
          <p:cNvGrpSpPr/>
          <p:nvPr/>
        </p:nvGrpSpPr>
        <p:grpSpPr>
          <a:xfrm>
            <a:off x="2248445" y="5535878"/>
            <a:ext cx="933894" cy="874835"/>
            <a:chOff x="0" y="0"/>
            <a:chExt cx="933893" cy="874833"/>
          </a:xfrm>
        </p:grpSpPr>
        <p:sp>
          <p:nvSpPr>
            <p:cNvPr id="1774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73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78" name="図形"/>
          <p:cNvGrpSpPr/>
          <p:nvPr/>
        </p:nvGrpSpPr>
        <p:grpSpPr>
          <a:xfrm flipH="1">
            <a:off x="2314520" y="9658244"/>
            <a:ext cx="933895" cy="874835"/>
            <a:chOff x="0" y="0"/>
            <a:chExt cx="933893" cy="874833"/>
          </a:xfrm>
        </p:grpSpPr>
        <p:sp>
          <p:nvSpPr>
            <p:cNvPr id="1777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76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81" name="図形"/>
          <p:cNvGrpSpPr/>
          <p:nvPr/>
        </p:nvGrpSpPr>
        <p:grpSpPr>
          <a:xfrm>
            <a:off x="3464562" y="2550634"/>
            <a:ext cx="933894" cy="874835"/>
            <a:chOff x="0" y="0"/>
            <a:chExt cx="933893" cy="874833"/>
          </a:xfrm>
        </p:grpSpPr>
        <p:sp>
          <p:nvSpPr>
            <p:cNvPr id="1780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7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84" name="図形"/>
          <p:cNvGrpSpPr/>
          <p:nvPr/>
        </p:nvGrpSpPr>
        <p:grpSpPr>
          <a:xfrm flipH="1">
            <a:off x="3530637" y="6673000"/>
            <a:ext cx="933895" cy="874835"/>
            <a:chOff x="0" y="0"/>
            <a:chExt cx="933893" cy="874833"/>
          </a:xfrm>
        </p:grpSpPr>
        <p:sp>
          <p:nvSpPr>
            <p:cNvPr id="1783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82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87" name="図形"/>
          <p:cNvGrpSpPr/>
          <p:nvPr/>
        </p:nvGrpSpPr>
        <p:grpSpPr>
          <a:xfrm>
            <a:off x="17463501" y="2745153"/>
            <a:ext cx="933894" cy="874835"/>
            <a:chOff x="0" y="0"/>
            <a:chExt cx="933893" cy="874833"/>
          </a:xfrm>
        </p:grpSpPr>
        <p:sp>
          <p:nvSpPr>
            <p:cNvPr id="1786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85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90" name="図形"/>
          <p:cNvGrpSpPr/>
          <p:nvPr/>
        </p:nvGrpSpPr>
        <p:grpSpPr>
          <a:xfrm flipH="1">
            <a:off x="17529576" y="6867518"/>
            <a:ext cx="933895" cy="874835"/>
            <a:chOff x="0" y="0"/>
            <a:chExt cx="933893" cy="874833"/>
          </a:xfrm>
        </p:grpSpPr>
        <p:sp>
          <p:nvSpPr>
            <p:cNvPr id="1789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1788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1797" name="グループ"/>
          <p:cNvGrpSpPr/>
          <p:nvPr/>
        </p:nvGrpSpPr>
        <p:grpSpPr>
          <a:xfrm>
            <a:off x="11011890" y="5976989"/>
            <a:ext cx="1050477" cy="1048628"/>
            <a:chOff x="-14066" y="-14682"/>
            <a:chExt cx="1050476" cy="1048626"/>
          </a:xfrm>
        </p:grpSpPr>
        <p:grpSp>
          <p:nvGrpSpPr>
            <p:cNvPr id="1793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1792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79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1794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795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6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04" name="グループ"/>
          <p:cNvGrpSpPr/>
          <p:nvPr/>
        </p:nvGrpSpPr>
        <p:grpSpPr>
          <a:xfrm>
            <a:off x="9729509" y="4075217"/>
            <a:ext cx="978063" cy="987218"/>
            <a:chOff x="-44340" y="-26932"/>
            <a:chExt cx="978062" cy="987216"/>
          </a:xfrm>
        </p:grpSpPr>
        <p:grpSp>
          <p:nvGrpSpPr>
            <p:cNvPr id="180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79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79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0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0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6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11" name="グループ"/>
          <p:cNvGrpSpPr/>
          <p:nvPr/>
        </p:nvGrpSpPr>
        <p:grpSpPr>
          <a:xfrm>
            <a:off x="8005076" y="4266534"/>
            <a:ext cx="978063" cy="987218"/>
            <a:chOff x="-44340" y="-26932"/>
            <a:chExt cx="978062" cy="987216"/>
          </a:xfrm>
        </p:grpSpPr>
        <p:grpSp>
          <p:nvGrpSpPr>
            <p:cNvPr id="180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0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0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0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0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6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18" name="グループ"/>
          <p:cNvGrpSpPr/>
          <p:nvPr/>
        </p:nvGrpSpPr>
        <p:grpSpPr>
          <a:xfrm>
            <a:off x="13480324" y="8315794"/>
            <a:ext cx="978063" cy="987217"/>
            <a:chOff x="-44340" y="-26932"/>
            <a:chExt cx="978062" cy="987216"/>
          </a:xfrm>
        </p:grpSpPr>
        <p:grpSp>
          <p:nvGrpSpPr>
            <p:cNvPr id="181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1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1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1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1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6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25" name="グループ"/>
          <p:cNvGrpSpPr/>
          <p:nvPr/>
        </p:nvGrpSpPr>
        <p:grpSpPr>
          <a:xfrm>
            <a:off x="13962747" y="10205605"/>
            <a:ext cx="978064" cy="987218"/>
            <a:chOff x="-44340" y="-26932"/>
            <a:chExt cx="978062" cy="987216"/>
          </a:xfrm>
        </p:grpSpPr>
        <p:grpSp>
          <p:nvGrpSpPr>
            <p:cNvPr id="1821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20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1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22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23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6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32" name="グループ"/>
          <p:cNvGrpSpPr/>
          <p:nvPr/>
        </p:nvGrpSpPr>
        <p:grpSpPr>
          <a:xfrm>
            <a:off x="12027649" y="10964134"/>
            <a:ext cx="978064" cy="987217"/>
            <a:chOff x="-44340" y="-26932"/>
            <a:chExt cx="978062" cy="987216"/>
          </a:xfrm>
        </p:grpSpPr>
        <p:grpSp>
          <p:nvGrpSpPr>
            <p:cNvPr id="1828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27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2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29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30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7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39" name="グループ"/>
          <p:cNvGrpSpPr/>
          <p:nvPr/>
        </p:nvGrpSpPr>
        <p:grpSpPr>
          <a:xfrm>
            <a:off x="6277326" y="9325634"/>
            <a:ext cx="978064" cy="987217"/>
            <a:chOff x="-44340" y="-26932"/>
            <a:chExt cx="978062" cy="987216"/>
          </a:xfrm>
        </p:grpSpPr>
        <p:grpSp>
          <p:nvGrpSpPr>
            <p:cNvPr id="1835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34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3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36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37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7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46" name="グループ"/>
          <p:cNvGrpSpPr/>
          <p:nvPr/>
        </p:nvGrpSpPr>
        <p:grpSpPr>
          <a:xfrm>
            <a:off x="4409269" y="4438994"/>
            <a:ext cx="978064" cy="987217"/>
            <a:chOff x="-44340" y="-26932"/>
            <a:chExt cx="978062" cy="987216"/>
          </a:xfrm>
        </p:grpSpPr>
        <p:grpSp>
          <p:nvGrpSpPr>
            <p:cNvPr id="1842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41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4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43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44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7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53" name="グループ"/>
          <p:cNvGrpSpPr/>
          <p:nvPr/>
        </p:nvGrpSpPr>
        <p:grpSpPr>
          <a:xfrm>
            <a:off x="13369760" y="4240317"/>
            <a:ext cx="978064" cy="987218"/>
            <a:chOff x="-44340" y="-26932"/>
            <a:chExt cx="978062" cy="987216"/>
          </a:xfrm>
        </p:grpSpPr>
        <p:grpSp>
          <p:nvGrpSpPr>
            <p:cNvPr id="1849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48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4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50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51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7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60" name="グループ"/>
          <p:cNvGrpSpPr/>
          <p:nvPr/>
        </p:nvGrpSpPr>
        <p:grpSpPr>
          <a:xfrm>
            <a:off x="18850229" y="8782715"/>
            <a:ext cx="978063" cy="987217"/>
            <a:chOff x="-44340" y="-26932"/>
            <a:chExt cx="978062" cy="987216"/>
          </a:xfrm>
        </p:grpSpPr>
        <p:grpSp>
          <p:nvGrpSpPr>
            <p:cNvPr id="1856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55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5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57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58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7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67" name="グループ"/>
          <p:cNvGrpSpPr/>
          <p:nvPr/>
        </p:nvGrpSpPr>
        <p:grpSpPr>
          <a:xfrm flipH="1">
            <a:off x="13893081" y="5881017"/>
            <a:ext cx="1050477" cy="1048628"/>
            <a:chOff x="-14066" y="-14682"/>
            <a:chExt cx="1050476" cy="1048626"/>
          </a:xfrm>
        </p:grpSpPr>
        <p:grpSp>
          <p:nvGrpSpPr>
            <p:cNvPr id="1863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1862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61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1864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65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8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74" name="グループ"/>
          <p:cNvGrpSpPr/>
          <p:nvPr/>
        </p:nvGrpSpPr>
        <p:grpSpPr>
          <a:xfrm flipH="1">
            <a:off x="6835100" y="7056701"/>
            <a:ext cx="978063" cy="987217"/>
            <a:chOff x="-44340" y="-26932"/>
            <a:chExt cx="978062" cy="987216"/>
          </a:xfrm>
        </p:grpSpPr>
        <p:grpSp>
          <p:nvGrpSpPr>
            <p:cNvPr id="187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6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6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7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7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8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81" name="グループ"/>
          <p:cNvGrpSpPr/>
          <p:nvPr/>
        </p:nvGrpSpPr>
        <p:grpSpPr>
          <a:xfrm flipH="1">
            <a:off x="10755756" y="10044745"/>
            <a:ext cx="978063" cy="987218"/>
            <a:chOff x="-44340" y="-26932"/>
            <a:chExt cx="978062" cy="987216"/>
          </a:xfrm>
        </p:grpSpPr>
        <p:grpSp>
          <p:nvGrpSpPr>
            <p:cNvPr id="187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7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7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7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7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8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88" name="グループ"/>
          <p:cNvGrpSpPr/>
          <p:nvPr/>
        </p:nvGrpSpPr>
        <p:grpSpPr>
          <a:xfrm flipH="1">
            <a:off x="3637806" y="11616819"/>
            <a:ext cx="978064" cy="987218"/>
            <a:chOff x="-44340" y="-26932"/>
            <a:chExt cx="978062" cy="987216"/>
          </a:xfrm>
        </p:grpSpPr>
        <p:grpSp>
          <p:nvGrpSpPr>
            <p:cNvPr id="188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8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8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8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8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8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895" name="グループ"/>
          <p:cNvGrpSpPr/>
          <p:nvPr/>
        </p:nvGrpSpPr>
        <p:grpSpPr>
          <a:xfrm flipH="1">
            <a:off x="3530809" y="7293333"/>
            <a:ext cx="978063" cy="987217"/>
            <a:chOff x="-44340" y="-26932"/>
            <a:chExt cx="978062" cy="987216"/>
          </a:xfrm>
        </p:grpSpPr>
        <p:grpSp>
          <p:nvGrpSpPr>
            <p:cNvPr id="1891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90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8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92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893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8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02" name="グループ"/>
          <p:cNvGrpSpPr/>
          <p:nvPr/>
        </p:nvGrpSpPr>
        <p:grpSpPr>
          <a:xfrm flipH="1">
            <a:off x="16311947" y="10205605"/>
            <a:ext cx="978063" cy="987218"/>
            <a:chOff x="-44340" y="-26932"/>
            <a:chExt cx="978062" cy="987216"/>
          </a:xfrm>
        </p:grpSpPr>
        <p:grpSp>
          <p:nvGrpSpPr>
            <p:cNvPr id="1898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897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89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899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00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9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09" name="グループ"/>
          <p:cNvGrpSpPr/>
          <p:nvPr/>
        </p:nvGrpSpPr>
        <p:grpSpPr>
          <a:xfrm>
            <a:off x="2413035" y="10205605"/>
            <a:ext cx="978064" cy="987218"/>
            <a:chOff x="-44340" y="-26932"/>
            <a:chExt cx="978062" cy="987216"/>
          </a:xfrm>
        </p:grpSpPr>
        <p:grpSp>
          <p:nvGrpSpPr>
            <p:cNvPr id="1905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904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90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906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07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9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16" name="グループ"/>
          <p:cNvGrpSpPr/>
          <p:nvPr/>
        </p:nvGrpSpPr>
        <p:grpSpPr>
          <a:xfrm>
            <a:off x="17434821" y="3429652"/>
            <a:ext cx="978063" cy="987217"/>
            <a:chOff x="-44340" y="-26932"/>
            <a:chExt cx="978062" cy="987216"/>
          </a:xfrm>
        </p:grpSpPr>
        <p:grpSp>
          <p:nvGrpSpPr>
            <p:cNvPr id="1912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1911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191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1913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14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9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23" name="グループ"/>
          <p:cNvGrpSpPr/>
          <p:nvPr/>
        </p:nvGrpSpPr>
        <p:grpSpPr>
          <a:xfrm>
            <a:off x="4753740" y="11344767"/>
            <a:ext cx="1737118" cy="493976"/>
            <a:chOff x="-20539" y="-19079"/>
            <a:chExt cx="1737117" cy="493975"/>
          </a:xfrm>
        </p:grpSpPr>
        <p:grpSp>
          <p:nvGrpSpPr>
            <p:cNvPr id="191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1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1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2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2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9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30" name="グループ"/>
          <p:cNvGrpSpPr/>
          <p:nvPr/>
        </p:nvGrpSpPr>
        <p:grpSpPr>
          <a:xfrm>
            <a:off x="8309797" y="10441048"/>
            <a:ext cx="1737118" cy="493976"/>
            <a:chOff x="-20539" y="-19079"/>
            <a:chExt cx="1737117" cy="493975"/>
          </a:xfrm>
        </p:grpSpPr>
        <p:grpSp>
          <p:nvGrpSpPr>
            <p:cNvPr id="1926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25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2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27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28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59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37" name="グループ"/>
          <p:cNvGrpSpPr/>
          <p:nvPr/>
        </p:nvGrpSpPr>
        <p:grpSpPr>
          <a:xfrm>
            <a:off x="15646262" y="6245861"/>
            <a:ext cx="1737119" cy="493976"/>
            <a:chOff x="-20539" y="-19079"/>
            <a:chExt cx="1737117" cy="493975"/>
          </a:xfrm>
        </p:grpSpPr>
        <p:grpSp>
          <p:nvGrpSpPr>
            <p:cNvPr id="1933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32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31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34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35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0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44" name="グループ"/>
          <p:cNvGrpSpPr/>
          <p:nvPr/>
        </p:nvGrpSpPr>
        <p:grpSpPr>
          <a:xfrm>
            <a:off x="21426230" y="3553037"/>
            <a:ext cx="1737119" cy="493976"/>
            <a:chOff x="-20539" y="-19079"/>
            <a:chExt cx="1737117" cy="493975"/>
          </a:xfrm>
        </p:grpSpPr>
        <p:grpSp>
          <p:nvGrpSpPr>
            <p:cNvPr id="1940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39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3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41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2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0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51" name="グループ"/>
          <p:cNvGrpSpPr/>
          <p:nvPr/>
        </p:nvGrpSpPr>
        <p:grpSpPr>
          <a:xfrm>
            <a:off x="19807544" y="7528776"/>
            <a:ext cx="1737119" cy="493976"/>
            <a:chOff x="-20539" y="-19079"/>
            <a:chExt cx="1737117" cy="493975"/>
          </a:xfrm>
        </p:grpSpPr>
        <p:grpSp>
          <p:nvGrpSpPr>
            <p:cNvPr id="1947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46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4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48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49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0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58" name="グループ"/>
          <p:cNvGrpSpPr/>
          <p:nvPr/>
        </p:nvGrpSpPr>
        <p:grpSpPr>
          <a:xfrm>
            <a:off x="19335804" y="11927447"/>
            <a:ext cx="1737119" cy="493976"/>
            <a:chOff x="-20539" y="-19079"/>
            <a:chExt cx="1737117" cy="493975"/>
          </a:xfrm>
        </p:grpSpPr>
        <p:grpSp>
          <p:nvGrpSpPr>
            <p:cNvPr id="1954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53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55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56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0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65" name="グループ"/>
          <p:cNvGrpSpPr/>
          <p:nvPr/>
        </p:nvGrpSpPr>
        <p:grpSpPr>
          <a:xfrm>
            <a:off x="15482946" y="12383179"/>
            <a:ext cx="1737119" cy="493976"/>
            <a:chOff x="-20539" y="-19079"/>
            <a:chExt cx="1737117" cy="493975"/>
          </a:xfrm>
        </p:grpSpPr>
        <p:grpSp>
          <p:nvGrpSpPr>
            <p:cNvPr id="1961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60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59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62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63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0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72" name="グループ"/>
          <p:cNvGrpSpPr/>
          <p:nvPr/>
        </p:nvGrpSpPr>
        <p:grpSpPr>
          <a:xfrm flipH="1">
            <a:off x="8739445" y="7844697"/>
            <a:ext cx="1737119" cy="493977"/>
            <a:chOff x="-20539" y="-19079"/>
            <a:chExt cx="1737117" cy="493975"/>
          </a:xfrm>
        </p:grpSpPr>
        <p:grpSp>
          <p:nvGrpSpPr>
            <p:cNvPr id="1968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67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66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69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0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1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79" name="グループ"/>
          <p:cNvGrpSpPr/>
          <p:nvPr/>
        </p:nvGrpSpPr>
        <p:grpSpPr>
          <a:xfrm flipH="1">
            <a:off x="6323537" y="3585980"/>
            <a:ext cx="1737119" cy="493976"/>
            <a:chOff x="-20539" y="-19079"/>
            <a:chExt cx="1737117" cy="493975"/>
          </a:xfrm>
        </p:grpSpPr>
        <p:grpSp>
          <p:nvGrpSpPr>
            <p:cNvPr id="1975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74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73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76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77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1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86" name="グループ"/>
          <p:cNvGrpSpPr/>
          <p:nvPr/>
        </p:nvGrpSpPr>
        <p:grpSpPr>
          <a:xfrm flipH="1">
            <a:off x="2883871" y="3229667"/>
            <a:ext cx="1737118" cy="493976"/>
            <a:chOff x="-20539" y="-19079"/>
            <a:chExt cx="1737117" cy="493975"/>
          </a:xfrm>
        </p:grpSpPr>
        <p:grpSp>
          <p:nvGrpSpPr>
            <p:cNvPr id="1982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81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8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83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84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1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1993" name="グループ"/>
          <p:cNvGrpSpPr/>
          <p:nvPr/>
        </p:nvGrpSpPr>
        <p:grpSpPr>
          <a:xfrm flipH="1">
            <a:off x="1927864" y="4814182"/>
            <a:ext cx="1737118" cy="493976"/>
            <a:chOff x="-20539" y="-19079"/>
            <a:chExt cx="1737117" cy="493975"/>
          </a:xfrm>
        </p:grpSpPr>
        <p:grpSp>
          <p:nvGrpSpPr>
            <p:cNvPr id="198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8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8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9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9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1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00" name="グループ"/>
          <p:cNvGrpSpPr/>
          <p:nvPr/>
        </p:nvGrpSpPr>
        <p:grpSpPr>
          <a:xfrm flipH="1">
            <a:off x="1296990" y="6430617"/>
            <a:ext cx="1737118" cy="493976"/>
            <a:chOff x="-20539" y="-19079"/>
            <a:chExt cx="1737117" cy="493975"/>
          </a:xfrm>
        </p:grpSpPr>
        <p:grpSp>
          <p:nvGrpSpPr>
            <p:cNvPr id="1996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1995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199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1997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1998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1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19" name="グループ"/>
          <p:cNvGrpSpPr/>
          <p:nvPr/>
        </p:nvGrpSpPr>
        <p:grpSpPr>
          <a:xfrm>
            <a:off x="12725829" y="4628036"/>
            <a:ext cx="1224709" cy="3006780"/>
            <a:chOff x="-19053" y="-14993"/>
            <a:chExt cx="1224707" cy="3006778"/>
          </a:xfrm>
        </p:grpSpPr>
        <p:grpSp>
          <p:nvGrpSpPr>
            <p:cNvPr id="2003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00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01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06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005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00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10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007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08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21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14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011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12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23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18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015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16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25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038" name="グループ"/>
          <p:cNvGrpSpPr/>
          <p:nvPr/>
        </p:nvGrpSpPr>
        <p:grpSpPr>
          <a:xfrm>
            <a:off x="21667549" y="7756657"/>
            <a:ext cx="1224709" cy="3006779"/>
            <a:chOff x="-19053" y="-14993"/>
            <a:chExt cx="1224707" cy="3006778"/>
          </a:xfrm>
        </p:grpSpPr>
        <p:grpSp>
          <p:nvGrpSpPr>
            <p:cNvPr id="2022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02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20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25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024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02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29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026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27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27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33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030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31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29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37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034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35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1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057" name="グループ"/>
          <p:cNvGrpSpPr/>
          <p:nvPr/>
        </p:nvGrpSpPr>
        <p:grpSpPr>
          <a:xfrm>
            <a:off x="17510522" y="3834366"/>
            <a:ext cx="1224709" cy="3006780"/>
            <a:chOff x="-19053" y="-14993"/>
            <a:chExt cx="1224707" cy="3006778"/>
          </a:xfrm>
        </p:grpSpPr>
        <p:grpSp>
          <p:nvGrpSpPr>
            <p:cNvPr id="2041" name="図形"/>
            <p:cNvGrpSpPr/>
            <p:nvPr/>
          </p:nvGrpSpPr>
          <p:grpSpPr>
            <a:xfrm>
              <a:off x="271760" y="-14994"/>
              <a:ext cx="933895" cy="874835"/>
              <a:chOff x="0" y="0"/>
              <a:chExt cx="933893" cy="874833"/>
            </a:xfrm>
          </p:grpSpPr>
          <p:sp>
            <p:nvSpPr>
              <p:cNvPr id="204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39" name="図形 図形" descr="図形 図形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44" name="図形"/>
            <p:cNvGrpSpPr/>
            <p:nvPr/>
          </p:nvGrpSpPr>
          <p:grpSpPr>
            <a:xfrm>
              <a:off x="-19054" y="787414"/>
              <a:ext cx="1183226" cy="2204371"/>
              <a:chOff x="0" y="0"/>
              <a:chExt cx="1183224" cy="2204370"/>
            </a:xfrm>
          </p:grpSpPr>
          <p:sp>
            <p:nvSpPr>
              <p:cNvPr id="2043" name="図形"/>
              <p:cNvSpPr/>
              <p:nvPr/>
            </p:nvSpPr>
            <p:spPr>
              <a:xfrm>
                <a:off x="19049" y="19049"/>
                <a:ext cx="1145127" cy="2167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1" h="21570" fill="norm" stroke="1" extrusionOk="0">
                    <a:moveTo>
                      <a:pt x="11361" y="4"/>
                    </a:moveTo>
                    <a:cubicBezTo>
                      <a:pt x="10484" y="38"/>
                      <a:pt x="9710" y="250"/>
                      <a:pt x="9033" y="518"/>
                    </a:cubicBezTo>
                    <a:cubicBezTo>
                      <a:pt x="7962" y="944"/>
                      <a:pt x="7121" y="1503"/>
                      <a:pt x="6577" y="2140"/>
                    </a:cubicBezTo>
                    <a:cubicBezTo>
                      <a:pt x="6305" y="2459"/>
                      <a:pt x="6107" y="2798"/>
                      <a:pt x="5993" y="3150"/>
                    </a:cubicBezTo>
                    <a:cubicBezTo>
                      <a:pt x="5879" y="3501"/>
                      <a:pt x="5848" y="3866"/>
                      <a:pt x="5909" y="4237"/>
                    </a:cubicBezTo>
                    <a:cubicBezTo>
                      <a:pt x="5489" y="4144"/>
                      <a:pt x="5049" y="4075"/>
                      <a:pt x="4601" y="4039"/>
                    </a:cubicBezTo>
                    <a:cubicBezTo>
                      <a:pt x="4154" y="4003"/>
                      <a:pt x="3699" y="3999"/>
                      <a:pt x="3249" y="4036"/>
                    </a:cubicBezTo>
                    <a:cubicBezTo>
                      <a:pt x="1825" y="4154"/>
                      <a:pt x="666" y="4683"/>
                      <a:pt x="96" y="5374"/>
                    </a:cubicBezTo>
                    <a:cubicBezTo>
                      <a:pt x="-109" y="5773"/>
                      <a:pt x="23" y="6187"/>
                      <a:pt x="418" y="6520"/>
                    </a:cubicBezTo>
                    <a:cubicBezTo>
                      <a:pt x="788" y="6832"/>
                      <a:pt x="1367" y="7054"/>
                      <a:pt x="2042" y="7144"/>
                    </a:cubicBezTo>
                    <a:cubicBezTo>
                      <a:pt x="2119" y="6921"/>
                      <a:pt x="2301" y="6720"/>
                      <a:pt x="2580" y="6551"/>
                    </a:cubicBezTo>
                    <a:cubicBezTo>
                      <a:pt x="3083" y="6247"/>
                      <a:pt x="3844" y="6092"/>
                      <a:pt x="4577" y="6184"/>
                    </a:cubicBezTo>
                    <a:cubicBezTo>
                      <a:pt x="5430" y="6292"/>
                      <a:pt x="6029" y="6700"/>
                      <a:pt x="6018" y="7168"/>
                    </a:cubicBezTo>
                    <a:cubicBezTo>
                      <a:pt x="6277" y="8135"/>
                      <a:pt x="6696" y="9092"/>
                      <a:pt x="7263" y="10022"/>
                    </a:cubicBezTo>
                    <a:cubicBezTo>
                      <a:pt x="7759" y="10837"/>
                      <a:pt x="8376" y="11634"/>
                      <a:pt x="8994" y="12435"/>
                    </a:cubicBezTo>
                    <a:cubicBezTo>
                      <a:pt x="9900" y="13610"/>
                      <a:pt x="10805" y="14786"/>
                      <a:pt x="11530" y="15996"/>
                    </a:cubicBezTo>
                    <a:cubicBezTo>
                      <a:pt x="11997" y="16776"/>
                      <a:pt x="12390" y="17580"/>
                      <a:pt x="12267" y="18397"/>
                    </a:cubicBezTo>
                    <a:cubicBezTo>
                      <a:pt x="12057" y="19799"/>
                      <a:pt x="10397" y="21027"/>
                      <a:pt x="7948" y="21570"/>
                    </a:cubicBezTo>
                    <a:cubicBezTo>
                      <a:pt x="10585" y="21143"/>
                      <a:pt x="12764" y="20122"/>
                      <a:pt x="13898" y="18760"/>
                    </a:cubicBezTo>
                    <a:cubicBezTo>
                      <a:pt x="14638" y="17871"/>
                      <a:pt x="14883" y="16867"/>
                      <a:pt x="15400" y="15895"/>
                    </a:cubicBezTo>
                    <a:cubicBezTo>
                      <a:pt x="15643" y="15437"/>
                      <a:pt x="15952" y="14985"/>
                      <a:pt x="16352" y="14552"/>
                    </a:cubicBezTo>
                    <a:cubicBezTo>
                      <a:pt x="16836" y="14028"/>
                      <a:pt x="17444" y="13541"/>
                      <a:pt x="17971" y="13030"/>
                    </a:cubicBezTo>
                    <a:cubicBezTo>
                      <a:pt x="20079" y="10983"/>
                      <a:pt x="20767" y="8621"/>
                      <a:pt x="21163" y="6322"/>
                    </a:cubicBezTo>
                    <a:cubicBezTo>
                      <a:pt x="21372" y="5101"/>
                      <a:pt x="21491" y="3887"/>
                      <a:pt x="21130" y="2671"/>
                    </a:cubicBezTo>
                    <a:cubicBezTo>
                      <a:pt x="20890" y="1861"/>
                      <a:pt x="20403" y="1047"/>
                      <a:pt x="19200" y="537"/>
                    </a:cubicBezTo>
                    <a:cubicBezTo>
                      <a:pt x="18562" y="267"/>
                      <a:pt x="17759" y="106"/>
                      <a:pt x="16891" y="83"/>
                    </a:cubicBezTo>
                    <a:cubicBezTo>
                      <a:pt x="16015" y="60"/>
                      <a:pt x="15102" y="197"/>
                      <a:pt x="14126" y="170"/>
                    </a:cubicBezTo>
                    <a:cubicBezTo>
                      <a:pt x="13138" y="142"/>
                      <a:pt x="12241" y="-30"/>
                      <a:pt x="11361" y="4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04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0"/>
                <a:ext cx="1183225" cy="2204371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48" name="グループ"/>
            <p:cNvGrpSpPr/>
            <p:nvPr/>
          </p:nvGrpSpPr>
          <p:grpSpPr>
            <a:xfrm>
              <a:off x="529895" y="859857"/>
              <a:ext cx="351726" cy="139554"/>
              <a:chOff x="0" y="0"/>
              <a:chExt cx="351725" cy="139552"/>
            </a:xfrm>
          </p:grpSpPr>
          <p:sp>
            <p:nvSpPr>
              <p:cNvPr id="2045" name="円形"/>
              <p:cNvSpPr/>
              <p:nvPr/>
            </p:nvSpPr>
            <p:spPr>
              <a:xfrm>
                <a:off x="0" y="0"/>
                <a:ext cx="47098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46" name="円形"/>
              <p:cNvSpPr/>
              <p:nvPr/>
            </p:nvSpPr>
            <p:spPr>
              <a:xfrm>
                <a:off x="304627" y="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3" name="接続の線" descr="接続の線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106658" y="99563"/>
                <a:ext cx="153975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52" name="グループ"/>
            <p:cNvGrpSpPr/>
            <p:nvPr/>
          </p:nvGrpSpPr>
          <p:grpSpPr>
            <a:xfrm rot="20621453">
              <a:off x="609363" y="2197859"/>
              <a:ext cx="211073" cy="245167"/>
              <a:chOff x="0" y="0"/>
              <a:chExt cx="211071" cy="245165"/>
            </a:xfrm>
          </p:grpSpPr>
          <p:sp>
            <p:nvSpPr>
              <p:cNvPr id="2049" name="円形"/>
              <p:cNvSpPr/>
              <p:nvPr/>
            </p:nvSpPr>
            <p:spPr>
              <a:xfrm rot="17684453">
                <a:off x="7693" y="190374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50" name="円形"/>
              <p:cNvSpPr/>
              <p:nvPr/>
            </p:nvSpPr>
            <p:spPr>
              <a:xfrm rot="17684453">
                <a:off x="91875" y="7693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5" name="接続の線" descr="接続の線"/>
              <p:cNvPicPr>
                <a:picLocks noChangeAspect="0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126191" y="96754"/>
                <a:ext cx="84881" cy="14413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056" name="グループ"/>
            <p:cNvGrpSpPr/>
            <p:nvPr/>
          </p:nvGrpSpPr>
          <p:grpSpPr>
            <a:xfrm rot="20690500">
              <a:off x="51355" y="1288947"/>
              <a:ext cx="287965" cy="117708"/>
              <a:chOff x="0" y="0"/>
              <a:chExt cx="287963" cy="117707"/>
            </a:xfrm>
          </p:grpSpPr>
          <p:sp>
            <p:nvSpPr>
              <p:cNvPr id="2053" name="円形"/>
              <p:cNvSpPr/>
              <p:nvPr/>
            </p:nvSpPr>
            <p:spPr>
              <a:xfrm>
                <a:off x="0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054" name="円形"/>
              <p:cNvSpPr/>
              <p:nvPr/>
            </p:nvSpPr>
            <p:spPr>
              <a:xfrm>
                <a:off x="249404" y="0"/>
                <a:ext cx="38560" cy="3856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2637" name="接続の線" descr="接続の線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83869" y="78061"/>
                <a:ext cx="132970" cy="3964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064" name="グループ"/>
          <p:cNvGrpSpPr/>
          <p:nvPr/>
        </p:nvGrpSpPr>
        <p:grpSpPr>
          <a:xfrm flipH="1">
            <a:off x="1047641" y="9040600"/>
            <a:ext cx="1737119" cy="493977"/>
            <a:chOff x="-20539" y="-19079"/>
            <a:chExt cx="1737117" cy="493975"/>
          </a:xfrm>
        </p:grpSpPr>
        <p:grpSp>
          <p:nvGrpSpPr>
            <p:cNvPr id="2060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059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58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061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62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3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71" name="グループ"/>
          <p:cNvGrpSpPr/>
          <p:nvPr/>
        </p:nvGrpSpPr>
        <p:grpSpPr>
          <a:xfrm flipH="1">
            <a:off x="8739445" y="12601414"/>
            <a:ext cx="1737119" cy="493976"/>
            <a:chOff x="-20539" y="-19079"/>
            <a:chExt cx="1737117" cy="493975"/>
          </a:xfrm>
        </p:grpSpPr>
        <p:grpSp>
          <p:nvGrpSpPr>
            <p:cNvPr id="2067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066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65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068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69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4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78" name="グループ"/>
          <p:cNvGrpSpPr/>
          <p:nvPr/>
        </p:nvGrpSpPr>
        <p:grpSpPr>
          <a:xfrm flipH="1">
            <a:off x="9502393" y="5257268"/>
            <a:ext cx="1389082" cy="610973"/>
            <a:chOff x="-19596" y="-19086"/>
            <a:chExt cx="1389080" cy="610971"/>
          </a:xfrm>
        </p:grpSpPr>
        <p:grpSp>
          <p:nvGrpSpPr>
            <p:cNvPr id="2074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073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72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075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76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4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85" name="グループ"/>
          <p:cNvGrpSpPr/>
          <p:nvPr/>
        </p:nvGrpSpPr>
        <p:grpSpPr>
          <a:xfrm flipH="1">
            <a:off x="11398218" y="3818310"/>
            <a:ext cx="1389082" cy="610972"/>
            <a:chOff x="-19596" y="-19086"/>
            <a:chExt cx="1389080" cy="610971"/>
          </a:xfrm>
        </p:grpSpPr>
        <p:grpSp>
          <p:nvGrpSpPr>
            <p:cNvPr id="2081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080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7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082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83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4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92" name="グループ"/>
          <p:cNvGrpSpPr/>
          <p:nvPr/>
        </p:nvGrpSpPr>
        <p:grpSpPr>
          <a:xfrm flipH="1">
            <a:off x="15159683" y="8377262"/>
            <a:ext cx="1389082" cy="610973"/>
            <a:chOff x="-19596" y="-19086"/>
            <a:chExt cx="1389080" cy="610971"/>
          </a:xfrm>
        </p:grpSpPr>
        <p:grpSp>
          <p:nvGrpSpPr>
            <p:cNvPr id="2088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087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86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089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90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4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099" name="グループ"/>
          <p:cNvGrpSpPr/>
          <p:nvPr/>
        </p:nvGrpSpPr>
        <p:grpSpPr>
          <a:xfrm flipH="1">
            <a:off x="15104261" y="4279027"/>
            <a:ext cx="1389082" cy="610972"/>
            <a:chOff x="-19596" y="-19086"/>
            <a:chExt cx="1389080" cy="610971"/>
          </a:xfrm>
        </p:grpSpPr>
        <p:grpSp>
          <p:nvGrpSpPr>
            <p:cNvPr id="2095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094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093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096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097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4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06" name="グループ"/>
          <p:cNvGrpSpPr/>
          <p:nvPr/>
        </p:nvGrpSpPr>
        <p:grpSpPr>
          <a:xfrm flipH="1">
            <a:off x="2585797" y="8597386"/>
            <a:ext cx="1389082" cy="610972"/>
            <a:chOff x="-19596" y="-19086"/>
            <a:chExt cx="1389080" cy="610971"/>
          </a:xfrm>
        </p:grpSpPr>
        <p:grpSp>
          <p:nvGrpSpPr>
            <p:cNvPr id="2102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101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0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103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04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5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13" name="グループ"/>
          <p:cNvGrpSpPr/>
          <p:nvPr/>
        </p:nvGrpSpPr>
        <p:grpSpPr>
          <a:xfrm flipH="1">
            <a:off x="742929" y="3239721"/>
            <a:ext cx="1389082" cy="610972"/>
            <a:chOff x="-19596" y="-19086"/>
            <a:chExt cx="1389080" cy="610971"/>
          </a:xfrm>
        </p:grpSpPr>
        <p:grpSp>
          <p:nvGrpSpPr>
            <p:cNvPr id="2109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108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07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110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11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5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16" name="図形"/>
          <p:cNvGrpSpPr/>
          <p:nvPr/>
        </p:nvGrpSpPr>
        <p:grpSpPr>
          <a:xfrm>
            <a:off x="881925" y="2341249"/>
            <a:ext cx="1191558" cy="822242"/>
            <a:chOff x="0" y="0"/>
            <a:chExt cx="1191556" cy="822241"/>
          </a:xfrm>
        </p:grpSpPr>
        <p:sp>
          <p:nvSpPr>
            <p:cNvPr id="211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1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119" name="図形"/>
          <p:cNvGrpSpPr/>
          <p:nvPr/>
        </p:nvGrpSpPr>
        <p:grpSpPr>
          <a:xfrm>
            <a:off x="1010757" y="4484036"/>
            <a:ext cx="933894" cy="874835"/>
            <a:chOff x="0" y="0"/>
            <a:chExt cx="933893" cy="874833"/>
          </a:xfrm>
        </p:grpSpPr>
        <p:sp>
          <p:nvSpPr>
            <p:cNvPr id="2118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17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126" name="グループ"/>
          <p:cNvGrpSpPr/>
          <p:nvPr/>
        </p:nvGrpSpPr>
        <p:grpSpPr>
          <a:xfrm flipH="1">
            <a:off x="11398218" y="8492731"/>
            <a:ext cx="1389082" cy="610972"/>
            <a:chOff x="-19596" y="-19086"/>
            <a:chExt cx="1389080" cy="610971"/>
          </a:xfrm>
        </p:grpSpPr>
        <p:grpSp>
          <p:nvGrpSpPr>
            <p:cNvPr id="2122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121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0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123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24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5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33" name="グループ"/>
          <p:cNvGrpSpPr/>
          <p:nvPr/>
        </p:nvGrpSpPr>
        <p:grpSpPr>
          <a:xfrm flipH="1">
            <a:off x="20705467" y="5651596"/>
            <a:ext cx="1389082" cy="610972"/>
            <a:chOff x="-19596" y="-19086"/>
            <a:chExt cx="1389080" cy="610971"/>
          </a:xfrm>
        </p:grpSpPr>
        <p:grpSp>
          <p:nvGrpSpPr>
            <p:cNvPr id="2129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128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27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130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31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5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40" name="グループ"/>
          <p:cNvGrpSpPr/>
          <p:nvPr/>
        </p:nvGrpSpPr>
        <p:grpSpPr>
          <a:xfrm flipH="1">
            <a:off x="19773085" y="3527005"/>
            <a:ext cx="1389082" cy="610973"/>
            <a:chOff x="-19596" y="-19086"/>
            <a:chExt cx="1389080" cy="610971"/>
          </a:xfrm>
        </p:grpSpPr>
        <p:grpSp>
          <p:nvGrpSpPr>
            <p:cNvPr id="2136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135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134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137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38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5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47" name="グループ"/>
          <p:cNvGrpSpPr/>
          <p:nvPr/>
        </p:nvGrpSpPr>
        <p:grpSpPr>
          <a:xfrm flipH="1">
            <a:off x="7626673" y="8366604"/>
            <a:ext cx="1209338" cy="1030097"/>
            <a:chOff x="-43445" y="-22957"/>
            <a:chExt cx="1209336" cy="1030096"/>
          </a:xfrm>
        </p:grpSpPr>
        <p:grpSp>
          <p:nvGrpSpPr>
            <p:cNvPr id="214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14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141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14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4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6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54" name="グループ"/>
          <p:cNvGrpSpPr/>
          <p:nvPr/>
        </p:nvGrpSpPr>
        <p:grpSpPr>
          <a:xfrm flipH="1">
            <a:off x="10051590" y="8814267"/>
            <a:ext cx="1209338" cy="1030098"/>
            <a:chOff x="-43445" y="-22957"/>
            <a:chExt cx="1209336" cy="1030096"/>
          </a:xfrm>
        </p:grpSpPr>
        <p:grpSp>
          <p:nvGrpSpPr>
            <p:cNvPr id="215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14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148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15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5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6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61" name="グループ"/>
          <p:cNvGrpSpPr/>
          <p:nvPr/>
        </p:nvGrpSpPr>
        <p:grpSpPr>
          <a:xfrm flipH="1">
            <a:off x="9962452" y="6702537"/>
            <a:ext cx="1209338" cy="1030098"/>
            <a:chOff x="-43445" y="-22957"/>
            <a:chExt cx="1209336" cy="1030096"/>
          </a:xfrm>
        </p:grpSpPr>
        <p:grpSp>
          <p:nvGrpSpPr>
            <p:cNvPr id="2157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156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155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158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59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6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68" name="グループ"/>
          <p:cNvGrpSpPr/>
          <p:nvPr/>
        </p:nvGrpSpPr>
        <p:grpSpPr>
          <a:xfrm flipH="1">
            <a:off x="18271017" y="9946572"/>
            <a:ext cx="1209338" cy="1030097"/>
            <a:chOff x="-43445" y="-22957"/>
            <a:chExt cx="1209336" cy="1030096"/>
          </a:xfrm>
        </p:grpSpPr>
        <p:grpSp>
          <p:nvGrpSpPr>
            <p:cNvPr id="2164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163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162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165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66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6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75" name="グループ"/>
          <p:cNvGrpSpPr/>
          <p:nvPr/>
        </p:nvGrpSpPr>
        <p:grpSpPr>
          <a:xfrm flipH="1">
            <a:off x="20378622" y="9331854"/>
            <a:ext cx="1209338" cy="1030098"/>
            <a:chOff x="-43445" y="-22957"/>
            <a:chExt cx="1209336" cy="1030096"/>
          </a:xfrm>
        </p:grpSpPr>
        <p:grpSp>
          <p:nvGrpSpPr>
            <p:cNvPr id="217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17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169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17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17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6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178" name="図形"/>
          <p:cNvGrpSpPr/>
          <p:nvPr/>
        </p:nvGrpSpPr>
        <p:grpSpPr>
          <a:xfrm>
            <a:off x="7950913" y="6129824"/>
            <a:ext cx="1191558" cy="822242"/>
            <a:chOff x="0" y="0"/>
            <a:chExt cx="1191556" cy="822241"/>
          </a:xfrm>
        </p:grpSpPr>
        <p:sp>
          <p:nvSpPr>
            <p:cNvPr id="217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7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181" name="図形"/>
          <p:cNvGrpSpPr/>
          <p:nvPr/>
        </p:nvGrpSpPr>
        <p:grpSpPr>
          <a:xfrm>
            <a:off x="8930673" y="2585821"/>
            <a:ext cx="877187" cy="675802"/>
            <a:chOff x="0" y="0"/>
            <a:chExt cx="877185" cy="675800"/>
          </a:xfrm>
        </p:grpSpPr>
        <p:sp>
          <p:nvSpPr>
            <p:cNvPr id="2180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79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84" name="図形"/>
          <p:cNvGrpSpPr/>
          <p:nvPr/>
        </p:nvGrpSpPr>
        <p:grpSpPr>
          <a:xfrm>
            <a:off x="9785031" y="4583553"/>
            <a:ext cx="877187" cy="675802"/>
            <a:chOff x="0" y="0"/>
            <a:chExt cx="877185" cy="675800"/>
          </a:xfrm>
        </p:grpSpPr>
        <p:sp>
          <p:nvSpPr>
            <p:cNvPr id="218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8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87" name="図形"/>
          <p:cNvGrpSpPr/>
          <p:nvPr/>
        </p:nvGrpSpPr>
        <p:grpSpPr>
          <a:xfrm>
            <a:off x="11247452" y="4513133"/>
            <a:ext cx="877186" cy="675802"/>
            <a:chOff x="0" y="0"/>
            <a:chExt cx="877185" cy="675800"/>
          </a:xfrm>
        </p:grpSpPr>
        <p:sp>
          <p:nvSpPr>
            <p:cNvPr id="218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85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90" name="図形"/>
          <p:cNvGrpSpPr/>
          <p:nvPr/>
        </p:nvGrpSpPr>
        <p:grpSpPr>
          <a:xfrm>
            <a:off x="16355789" y="2351406"/>
            <a:ext cx="877187" cy="675802"/>
            <a:chOff x="0" y="0"/>
            <a:chExt cx="877185" cy="675800"/>
          </a:xfrm>
        </p:grpSpPr>
        <p:sp>
          <p:nvSpPr>
            <p:cNvPr id="218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8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93" name="図形"/>
          <p:cNvGrpSpPr/>
          <p:nvPr/>
        </p:nvGrpSpPr>
        <p:grpSpPr>
          <a:xfrm>
            <a:off x="14085857" y="2349673"/>
            <a:ext cx="877186" cy="675802"/>
            <a:chOff x="0" y="0"/>
            <a:chExt cx="877185" cy="675800"/>
          </a:xfrm>
        </p:grpSpPr>
        <p:sp>
          <p:nvSpPr>
            <p:cNvPr id="219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91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96" name="図形"/>
          <p:cNvGrpSpPr/>
          <p:nvPr/>
        </p:nvGrpSpPr>
        <p:grpSpPr>
          <a:xfrm flipH="1">
            <a:off x="10063628" y="2470765"/>
            <a:ext cx="877187" cy="675802"/>
            <a:chOff x="0" y="0"/>
            <a:chExt cx="877185" cy="675800"/>
          </a:xfrm>
        </p:grpSpPr>
        <p:sp>
          <p:nvSpPr>
            <p:cNvPr id="2195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94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199" name="図形"/>
          <p:cNvGrpSpPr/>
          <p:nvPr/>
        </p:nvGrpSpPr>
        <p:grpSpPr>
          <a:xfrm flipH="1">
            <a:off x="13710273" y="11374929"/>
            <a:ext cx="877187" cy="675802"/>
            <a:chOff x="0" y="0"/>
            <a:chExt cx="877185" cy="675800"/>
          </a:xfrm>
        </p:grpSpPr>
        <p:sp>
          <p:nvSpPr>
            <p:cNvPr id="2198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197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202" name="図形"/>
          <p:cNvGrpSpPr/>
          <p:nvPr/>
        </p:nvGrpSpPr>
        <p:grpSpPr>
          <a:xfrm>
            <a:off x="15107354" y="9684541"/>
            <a:ext cx="1191557" cy="822242"/>
            <a:chOff x="0" y="0"/>
            <a:chExt cx="1191556" cy="822241"/>
          </a:xfrm>
        </p:grpSpPr>
        <p:sp>
          <p:nvSpPr>
            <p:cNvPr id="220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0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05" name="図形"/>
          <p:cNvGrpSpPr/>
          <p:nvPr/>
        </p:nvGrpSpPr>
        <p:grpSpPr>
          <a:xfrm flipH="1">
            <a:off x="18045279" y="9236316"/>
            <a:ext cx="1191558" cy="822242"/>
            <a:chOff x="0" y="0"/>
            <a:chExt cx="1191556" cy="822241"/>
          </a:xfrm>
        </p:grpSpPr>
        <p:sp>
          <p:nvSpPr>
            <p:cNvPr id="220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0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08" name="図形"/>
          <p:cNvGrpSpPr/>
          <p:nvPr/>
        </p:nvGrpSpPr>
        <p:grpSpPr>
          <a:xfrm flipH="1">
            <a:off x="20146094" y="8683920"/>
            <a:ext cx="1191557" cy="822242"/>
            <a:chOff x="0" y="0"/>
            <a:chExt cx="1191556" cy="822241"/>
          </a:xfrm>
        </p:grpSpPr>
        <p:sp>
          <p:nvSpPr>
            <p:cNvPr id="220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0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11" name="図形"/>
          <p:cNvGrpSpPr/>
          <p:nvPr/>
        </p:nvGrpSpPr>
        <p:grpSpPr>
          <a:xfrm flipH="1">
            <a:off x="8833875" y="7027123"/>
            <a:ext cx="1191558" cy="822242"/>
            <a:chOff x="0" y="0"/>
            <a:chExt cx="1191556" cy="822241"/>
          </a:xfrm>
        </p:grpSpPr>
        <p:sp>
          <p:nvSpPr>
            <p:cNvPr id="221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0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14" name="図形"/>
          <p:cNvGrpSpPr/>
          <p:nvPr/>
        </p:nvGrpSpPr>
        <p:grpSpPr>
          <a:xfrm flipH="1">
            <a:off x="7370104" y="7750323"/>
            <a:ext cx="1191558" cy="822242"/>
            <a:chOff x="0" y="0"/>
            <a:chExt cx="1191556" cy="822241"/>
          </a:xfrm>
        </p:grpSpPr>
        <p:sp>
          <p:nvSpPr>
            <p:cNvPr id="221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12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17" name="図形"/>
          <p:cNvGrpSpPr/>
          <p:nvPr/>
        </p:nvGrpSpPr>
        <p:grpSpPr>
          <a:xfrm>
            <a:off x="1117972" y="10908507"/>
            <a:ext cx="1191558" cy="822242"/>
            <a:chOff x="0" y="0"/>
            <a:chExt cx="1191556" cy="822241"/>
          </a:xfrm>
        </p:grpSpPr>
        <p:sp>
          <p:nvSpPr>
            <p:cNvPr id="221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1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20" name="図形"/>
          <p:cNvGrpSpPr/>
          <p:nvPr/>
        </p:nvGrpSpPr>
        <p:grpSpPr>
          <a:xfrm>
            <a:off x="1117972" y="8215761"/>
            <a:ext cx="1191558" cy="822243"/>
            <a:chOff x="0" y="0"/>
            <a:chExt cx="1191556" cy="822241"/>
          </a:xfrm>
        </p:grpSpPr>
        <p:sp>
          <p:nvSpPr>
            <p:cNvPr id="221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18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23" name="図形"/>
          <p:cNvGrpSpPr/>
          <p:nvPr/>
        </p:nvGrpSpPr>
        <p:grpSpPr>
          <a:xfrm>
            <a:off x="829163" y="5606521"/>
            <a:ext cx="1191558" cy="822243"/>
            <a:chOff x="0" y="0"/>
            <a:chExt cx="1191556" cy="822241"/>
          </a:xfrm>
        </p:grpSpPr>
        <p:sp>
          <p:nvSpPr>
            <p:cNvPr id="222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2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26" name="図形"/>
          <p:cNvGrpSpPr/>
          <p:nvPr/>
        </p:nvGrpSpPr>
        <p:grpSpPr>
          <a:xfrm>
            <a:off x="2119613" y="2470765"/>
            <a:ext cx="1191558" cy="822242"/>
            <a:chOff x="0" y="0"/>
            <a:chExt cx="1191556" cy="822241"/>
          </a:xfrm>
        </p:grpSpPr>
        <p:sp>
          <p:nvSpPr>
            <p:cNvPr id="222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2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29" name="図形"/>
          <p:cNvGrpSpPr/>
          <p:nvPr/>
        </p:nvGrpSpPr>
        <p:grpSpPr>
          <a:xfrm>
            <a:off x="18630920" y="2470765"/>
            <a:ext cx="1191558" cy="822242"/>
            <a:chOff x="0" y="0"/>
            <a:chExt cx="1191556" cy="822241"/>
          </a:xfrm>
        </p:grpSpPr>
        <p:sp>
          <p:nvSpPr>
            <p:cNvPr id="222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2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32" name="図形"/>
          <p:cNvGrpSpPr/>
          <p:nvPr/>
        </p:nvGrpSpPr>
        <p:grpSpPr>
          <a:xfrm>
            <a:off x="22426290" y="4173429"/>
            <a:ext cx="1191558" cy="822242"/>
            <a:chOff x="0" y="0"/>
            <a:chExt cx="1191556" cy="822241"/>
          </a:xfrm>
        </p:grpSpPr>
        <p:sp>
          <p:nvSpPr>
            <p:cNvPr id="223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3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35" name="図形"/>
          <p:cNvGrpSpPr/>
          <p:nvPr/>
        </p:nvGrpSpPr>
        <p:grpSpPr>
          <a:xfrm>
            <a:off x="22749546" y="2414469"/>
            <a:ext cx="877187" cy="675802"/>
            <a:chOff x="0" y="0"/>
            <a:chExt cx="877185" cy="675800"/>
          </a:xfrm>
        </p:grpSpPr>
        <p:sp>
          <p:nvSpPr>
            <p:cNvPr id="2234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33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238" name="図形"/>
          <p:cNvGrpSpPr/>
          <p:nvPr/>
        </p:nvGrpSpPr>
        <p:grpSpPr>
          <a:xfrm>
            <a:off x="18993000" y="5842200"/>
            <a:ext cx="1191558" cy="822242"/>
            <a:chOff x="0" y="0"/>
            <a:chExt cx="1191556" cy="822241"/>
          </a:xfrm>
        </p:grpSpPr>
        <p:sp>
          <p:nvSpPr>
            <p:cNvPr id="223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3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41" name="図形"/>
          <p:cNvGrpSpPr/>
          <p:nvPr/>
        </p:nvGrpSpPr>
        <p:grpSpPr>
          <a:xfrm>
            <a:off x="22737023" y="11606267"/>
            <a:ext cx="1191558" cy="822242"/>
            <a:chOff x="0" y="0"/>
            <a:chExt cx="1191556" cy="822241"/>
          </a:xfrm>
        </p:grpSpPr>
        <p:sp>
          <p:nvSpPr>
            <p:cNvPr id="224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3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44" name="図形"/>
          <p:cNvGrpSpPr/>
          <p:nvPr/>
        </p:nvGrpSpPr>
        <p:grpSpPr>
          <a:xfrm flipH="1">
            <a:off x="22546459" y="5679741"/>
            <a:ext cx="877187" cy="675802"/>
            <a:chOff x="0" y="0"/>
            <a:chExt cx="877185" cy="675800"/>
          </a:xfrm>
        </p:grpSpPr>
        <p:sp>
          <p:nvSpPr>
            <p:cNvPr id="224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4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247" name="図形"/>
          <p:cNvGrpSpPr/>
          <p:nvPr/>
        </p:nvGrpSpPr>
        <p:grpSpPr>
          <a:xfrm flipH="1">
            <a:off x="14079983" y="6650005"/>
            <a:ext cx="1191558" cy="822242"/>
            <a:chOff x="0" y="0"/>
            <a:chExt cx="1191556" cy="822241"/>
          </a:xfrm>
        </p:grpSpPr>
        <p:sp>
          <p:nvSpPr>
            <p:cNvPr id="224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4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50" name="図形"/>
          <p:cNvGrpSpPr/>
          <p:nvPr/>
        </p:nvGrpSpPr>
        <p:grpSpPr>
          <a:xfrm flipH="1">
            <a:off x="12446439" y="9323349"/>
            <a:ext cx="1191558" cy="822243"/>
            <a:chOff x="0" y="0"/>
            <a:chExt cx="1191556" cy="822241"/>
          </a:xfrm>
        </p:grpSpPr>
        <p:sp>
          <p:nvSpPr>
            <p:cNvPr id="224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48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53" name="図形"/>
          <p:cNvGrpSpPr/>
          <p:nvPr/>
        </p:nvGrpSpPr>
        <p:grpSpPr>
          <a:xfrm flipH="1">
            <a:off x="7089785" y="11763343"/>
            <a:ext cx="1191557" cy="822243"/>
            <a:chOff x="0" y="0"/>
            <a:chExt cx="1191556" cy="822241"/>
          </a:xfrm>
        </p:grpSpPr>
        <p:sp>
          <p:nvSpPr>
            <p:cNvPr id="2252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51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256" name="図形"/>
          <p:cNvGrpSpPr/>
          <p:nvPr/>
        </p:nvGrpSpPr>
        <p:grpSpPr>
          <a:xfrm flipH="1">
            <a:off x="7837764" y="9187735"/>
            <a:ext cx="933894" cy="874835"/>
            <a:chOff x="0" y="0"/>
            <a:chExt cx="933893" cy="874833"/>
          </a:xfrm>
        </p:grpSpPr>
        <p:sp>
          <p:nvSpPr>
            <p:cNvPr id="2255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254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263" name="グループ"/>
          <p:cNvGrpSpPr/>
          <p:nvPr/>
        </p:nvGrpSpPr>
        <p:grpSpPr>
          <a:xfrm flipH="1">
            <a:off x="7487738" y="9579772"/>
            <a:ext cx="1050477" cy="1048627"/>
            <a:chOff x="-14066" y="-14682"/>
            <a:chExt cx="1050476" cy="1048626"/>
          </a:xfrm>
        </p:grpSpPr>
        <p:grpSp>
          <p:nvGrpSpPr>
            <p:cNvPr id="2259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258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57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260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61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7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270" name="グループ"/>
          <p:cNvGrpSpPr/>
          <p:nvPr/>
        </p:nvGrpSpPr>
        <p:grpSpPr>
          <a:xfrm flipH="1">
            <a:off x="6761875" y="11087298"/>
            <a:ext cx="978063" cy="987217"/>
            <a:chOff x="-44340" y="-26932"/>
            <a:chExt cx="978062" cy="987216"/>
          </a:xfrm>
        </p:grpSpPr>
        <p:grpSp>
          <p:nvGrpSpPr>
            <p:cNvPr id="2266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265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6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267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68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7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277" name="グループ"/>
          <p:cNvGrpSpPr/>
          <p:nvPr/>
        </p:nvGrpSpPr>
        <p:grpSpPr>
          <a:xfrm flipH="1">
            <a:off x="7124750" y="12519690"/>
            <a:ext cx="1209338" cy="1030097"/>
            <a:chOff x="-43445" y="-22957"/>
            <a:chExt cx="1209336" cy="1030096"/>
          </a:xfrm>
        </p:grpSpPr>
        <p:grpSp>
          <p:nvGrpSpPr>
            <p:cNvPr id="227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27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71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27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7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7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284" name="グループ"/>
          <p:cNvGrpSpPr/>
          <p:nvPr/>
        </p:nvGrpSpPr>
        <p:grpSpPr>
          <a:xfrm flipH="1">
            <a:off x="1143638" y="11665382"/>
            <a:ext cx="1209338" cy="1030097"/>
            <a:chOff x="-43445" y="-22957"/>
            <a:chExt cx="1209336" cy="1030096"/>
          </a:xfrm>
        </p:grpSpPr>
        <p:grpSp>
          <p:nvGrpSpPr>
            <p:cNvPr id="228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27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78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28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8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7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291" name="グループ"/>
          <p:cNvGrpSpPr/>
          <p:nvPr/>
        </p:nvGrpSpPr>
        <p:grpSpPr>
          <a:xfrm>
            <a:off x="11279320" y="12151506"/>
            <a:ext cx="1209338" cy="1030097"/>
            <a:chOff x="-43445" y="-22957"/>
            <a:chExt cx="1209336" cy="1030096"/>
          </a:xfrm>
        </p:grpSpPr>
        <p:grpSp>
          <p:nvGrpSpPr>
            <p:cNvPr id="2287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286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85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288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89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7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298" name="グループ"/>
          <p:cNvGrpSpPr/>
          <p:nvPr/>
        </p:nvGrpSpPr>
        <p:grpSpPr>
          <a:xfrm>
            <a:off x="16060261" y="7608784"/>
            <a:ext cx="1209338" cy="1030098"/>
            <a:chOff x="-43445" y="-22957"/>
            <a:chExt cx="1209336" cy="1030096"/>
          </a:xfrm>
        </p:grpSpPr>
        <p:grpSp>
          <p:nvGrpSpPr>
            <p:cNvPr id="2294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293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92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295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296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8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05" name="グループ"/>
          <p:cNvGrpSpPr/>
          <p:nvPr/>
        </p:nvGrpSpPr>
        <p:grpSpPr>
          <a:xfrm>
            <a:off x="11113793" y="5073196"/>
            <a:ext cx="1209338" cy="1030097"/>
            <a:chOff x="-43445" y="-22957"/>
            <a:chExt cx="1209336" cy="1030096"/>
          </a:xfrm>
        </p:grpSpPr>
        <p:grpSp>
          <p:nvGrpSpPr>
            <p:cNvPr id="230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30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299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30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0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8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12" name="グループ"/>
          <p:cNvGrpSpPr/>
          <p:nvPr/>
        </p:nvGrpSpPr>
        <p:grpSpPr>
          <a:xfrm>
            <a:off x="3637107" y="5448037"/>
            <a:ext cx="1209338" cy="1030097"/>
            <a:chOff x="-43445" y="-22957"/>
            <a:chExt cx="1209336" cy="1030096"/>
          </a:xfrm>
        </p:grpSpPr>
        <p:grpSp>
          <p:nvGrpSpPr>
            <p:cNvPr id="230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30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06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30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1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8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19" name="グループ"/>
          <p:cNvGrpSpPr/>
          <p:nvPr/>
        </p:nvGrpSpPr>
        <p:grpSpPr>
          <a:xfrm>
            <a:off x="22321834" y="4827072"/>
            <a:ext cx="1209338" cy="1030097"/>
            <a:chOff x="-43445" y="-22957"/>
            <a:chExt cx="1209336" cy="1030096"/>
          </a:xfrm>
        </p:grpSpPr>
        <p:grpSp>
          <p:nvGrpSpPr>
            <p:cNvPr id="2315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314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1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316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17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8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26" name="グループ"/>
          <p:cNvGrpSpPr/>
          <p:nvPr/>
        </p:nvGrpSpPr>
        <p:grpSpPr>
          <a:xfrm>
            <a:off x="7488124" y="5506603"/>
            <a:ext cx="1737118" cy="493976"/>
            <a:chOff x="-20539" y="-19079"/>
            <a:chExt cx="1737117" cy="493975"/>
          </a:xfrm>
        </p:grpSpPr>
        <p:grpSp>
          <p:nvGrpSpPr>
            <p:cNvPr id="2322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321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0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323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24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8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33" name="グループ"/>
          <p:cNvGrpSpPr/>
          <p:nvPr/>
        </p:nvGrpSpPr>
        <p:grpSpPr>
          <a:xfrm>
            <a:off x="8612880" y="3242542"/>
            <a:ext cx="1737118" cy="493976"/>
            <a:chOff x="-20539" y="-19079"/>
            <a:chExt cx="1737117" cy="493975"/>
          </a:xfrm>
        </p:grpSpPr>
        <p:grpSp>
          <p:nvGrpSpPr>
            <p:cNvPr id="2329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328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27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330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31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9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40" name="グループ"/>
          <p:cNvGrpSpPr/>
          <p:nvPr/>
        </p:nvGrpSpPr>
        <p:grpSpPr>
          <a:xfrm>
            <a:off x="13280780" y="15347095"/>
            <a:ext cx="1737119" cy="493976"/>
            <a:chOff x="-20539" y="-19079"/>
            <a:chExt cx="1737117" cy="493975"/>
          </a:xfrm>
        </p:grpSpPr>
        <p:grpSp>
          <p:nvGrpSpPr>
            <p:cNvPr id="2336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335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34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337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38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9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47" name="グループ"/>
          <p:cNvGrpSpPr/>
          <p:nvPr/>
        </p:nvGrpSpPr>
        <p:grpSpPr>
          <a:xfrm>
            <a:off x="17629554" y="12147737"/>
            <a:ext cx="978064" cy="987217"/>
            <a:chOff x="-44340" y="-26932"/>
            <a:chExt cx="978062" cy="987216"/>
          </a:xfrm>
        </p:grpSpPr>
        <p:grpSp>
          <p:nvGrpSpPr>
            <p:cNvPr id="2343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342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4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344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45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9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54" name="グループ"/>
          <p:cNvGrpSpPr/>
          <p:nvPr/>
        </p:nvGrpSpPr>
        <p:grpSpPr>
          <a:xfrm>
            <a:off x="17073119" y="9013314"/>
            <a:ext cx="978063" cy="987217"/>
            <a:chOff x="-44340" y="-26932"/>
            <a:chExt cx="978062" cy="987216"/>
          </a:xfrm>
        </p:grpSpPr>
        <p:grpSp>
          <p:nvGrpSpPr>
            <p:cNvPr id="2350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349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4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351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52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9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61" name="グループ"/>
          <p:cNvGrpSpPr/>
          <p:nvPr/>
        </p:nvGrpSpPr>
        <p:grpSpPr>
          <a:xfrm>
            <a:off x="19768963" y="6245220"/>
            <a:ext cx="978064" cy="987218"/>
            <a:chOff x="-44340" y="-26932"/>
            <a:chExt cx="978062" cy="987216"/>
          </a:xfrm>
        </p:grpSpPr>
        <p:grpSp>
          <p:nvGrpSpPr>
            <p:cNvPr id="2357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356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5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358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59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69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68" name="グループ"/>
          <p:cNvGrpSpPr/>
          <p:nvPr/>
        </p:nvGrpSpPr>
        <p:grpSpPr>
          <a:xfrm>
            <a:off x="13766546" y="2993936"/>
            <a:ext cx="1737118" cy="493976"/>
            <a:chOff x="-20539" y="-19079"/>
            <a:chExt cx="1737117" cy="493975"/>
          </a:xfrm>
        </p:grpSpPr>
        <p:grpSp>
          <p:nvGrpSpPr>
            <p:cNvPr id="2364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363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6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365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66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71" name="図形"/>
          <p:cNvGrpSpPr/>
          <p:nvPr/>
        </p:nvGrpSpPr>
        <p:grpSpPr>
          <a:xfrm flipH="1">
            <a:off x="5983738" y="2239979"/>
            <a:ext cx="933894" cy="874835"/>
            <a:chOff x="0" y="0"/>
            <a:chExt cx="933893" cy="874833"/>
          </a:xfrm>
        </p:grpSpPr>
        <p:sp>
          <p:nvSpPr>
            <p:cNvPr id="2370" name="図形"/>
            <p:cNvSpPr/>
            <p:nvPr/>
          </p:nvSpPr>
          <p:spPr>
            <a:xfrm>
              <a:off x="63342" y="14993"/>
              <a:ext cx="856108" cy="84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369" name="図形 図形" descr="図形 図形"/>
            <p:cNvPicPr>
              <a:picLocks noChangeAspect="0"/>
            </p:cNvPicPr>
            <p:nvPr/>
          </p:nvPicPr>
          <p:blipFill>
            <a:blip r:embed="rId7">
              <a:extLst/>
            </a:blip>
            <a:stretch>
              <a:fillRect/>
            </a:stretch>
          </p:blipFill>
          <p:spPr>
            <a:xfrm>
              <a:off x="-1" y="-1"/>
              <a:ext cx="933895" cy="874835"/>
            </a:xfrm>
            <a:prstGeom prst="rect">
              <a:avLst/>
            </a:prstGeom>
            <a:effectLst/>
          </p:spPr>
        </p:pic>
      </p:grpSp>
      <p:grpSp>
        <p:nvGrpSpPr>
          <p:cNvPr id="2378" name="グループ"/>
          <p:cNvGrpSpPr/>
          <p:nvPr/>
        </p:nvGrpSpPr>
        <p:grpSpPr>
          <a:xfrm>
            <a:off x="19873785" y="10441048"/>
            <a:ext cx="1737119" cy="493976"/>
            <a:chOff x="-20539" y="-19079"/>
            <a:chExt cx="1737117" cy="493975"/>
          </a:xfrm>
        </p:grpSpPr>
        <p:grpSp>
          <p:nvGrpSpPr>
            <p:cNvPr id="2374" name="図形"/>
            <p:cNvGrpSpPr/>
            <p:nvPr/>
          </p:nvGrpSpPr>
          <p:grpSpPr>
            <a:xfrm rot="5400000">
              <a:off x="601031" y="-640651"/>
              <a:ext cx="493976" cy="1737118"/>
              <a:chOff x="0" y="0"/>
              <a:chExt cx="493975" cy="1737117"/>
            </a:xfrm>
          </p:grpSpPr>
          <p:sp>
            <p:nvSpPr>
              <p:cNvPr id="2373" name="図形"/>
              <p:cNvSpPr/>
              <p:nvPr/>
            </p:nvSpPr>
            <p:spPr>
              <a:xfrm>
                <a:off x="19050" y="21482"/>
                <a:ext cx="455875" cy="1695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72" name="図形 図形" descr="図形 図形"/>
              <p:cNvPicPr>
                <a:picLocks noChangeAspect="0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0"/>
                <a:ext cx="493976" cy="1737118"/>
              </a:xfrm>
              <a:prstGeom prst="rect">
                <a:avLst/>
              </a:prstGeom>
              <a:effectLst/>
            </p:spPr>
          </p:pic>
        </p:grpSp>
        <p:sp>
          <p:nvSpPr>
            <p:cNvPr id="2375" name="円形"/>
            <p:cNvSpPr/>
            <p:nvPr/>
          </p:nvSpPr>
          <p:spPr>
            <a:xfrm>
              <a:off x="1082566" y="98609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76" name="円形"/>
            <p:cNvSpPr/>
            <p:nvPr/>
          </p:nvSpPr>
          <p:spPr>
            <a:xfrm>
              <a:off x="1362616" y="9727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85" name="グループ"/>
          <p:cNvGrpSpPr/>
          <p:nvPr/>
        </p:nvGrpSpPr>
        <p:grpSpPr>
          <a:xfrm flipH="1">
            <a:off x="12917081" y="12004455"/>
            <a:ext cx="1389082" cy="610972"/>
            <a:chOff x="-19596" y="-19086"/>
            <a:chExt cx="1389080" cy="610971"/>
          </a:xfrm>
        </p:grpSpPr>
        <p:grpSp>
          <p:nvGrpSpPr>
            <p:cNvPr id="2381" name="図形"/>
            <p:cNvGrpSpPr/>
            <p:nvPr/>
          </p:nvGrpSpPr>
          <p:grpSpPr>
            <a:xfrm rot="5400000">
              <a:off x="329400" y="-368084"/>
              <a:ext cx="610972" cy="1308966"/>
              <a:chOff x="0" y="0"/>
              <a:chExt cx="610971" cy="1308964"/>
            </a:xfrm>
          </p:grpSpPr>
          <p:sp>
            <p:nvSpPr>
              <p:cNvPr id="2380" name="図形"/>
              <p:cNvSpPr/>
              <p:nvPr/>
            </p:nvSpPr>
            <p:spPr>
              <a:xfrm>
                <a:off x="19049" y="19948"/>
                <a:ext cx="572873" cy="126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8" h="21600" fill="norm" stroke="1" extrusionOk="0">
                    <a:moveTo>
                      <a:pt x="2348" y="19455"/>
                    </a:moveTo>
                    <a:cubicBezTo>
                      <a:pt x="2870" y="20473"/>
                      <a:pt x="5408" y="21307"/>
                      <a:pt x="8806" y="21600"/>
                    </a:cubicBezTo>
                    <a:cubicBezTo>
                      <a:pt x="11803" y="21117"/>
                      <a:pt x="14173" y="20364"/>
                      <a:pt x="15577" y="19456"/>
                    </a:cubicBezTo>
                    <a:cubicBezTo>
                      <a:pt x="16525" y="18843"/>
                      <a:pt x="16990" y="18159"/>
                      <a:pt x="16490" y="17503"/>
                    </a:cubicBezTo>
                    <a:cubicBezTo>
                      <a:pt x="16065" y="16947"/>
                      <a:pt x="14950" y="16448"/>
                      <a:pt x="14855" y="15866"/>
                    </a:cubicBezTo>
                    <a:cubicBezTo>
                      <a:pt x="14714" y="15005"/>
                      <a:pt x="16858" y="14266"/>
                      <a:pt x="17109" y="13421"/>
                    </a:cubicBezTo>
                    <a:cubicBezTo>
                      <a:pt x="17359" y="12579"/>
                      <a:pt x="15741" y="11705"/>
                      <a:pt x="16365" y="10869"/>
                    </a:cubicBezTo>
                    <a:cubicBezTo>
                      <a:pt x="16965" y="10064"/>
                      <a:pt x="19492" y="9523"/>
                      <a:pt x="19937" y="8710"/>
                    </a:cubicBezTo>
                    <a:cubicBezTo>
                      <a:pt x="20472" y="7734"/>
                      <a:pt x="17805" y="6862"/>
                      <a:pt x="17677" y="5894"/>
                    </a:cubicBezTo>
                    <a:cubicBezTo>
                      <a:pt x="17553" y="4962"/>
                      <a:pt x="19785" y="4100"/>
                      <a:pt x="19545" y="3168"/>
                    </a:cubicBezTo>
                    <a:cubicBezTo>
                      <a:pt x="19328" y="2332"/>
                      <a:pt x="17293" y="1616"/>
                      <a:pt x="14849" y="1021"/>
                    </a:cubicBezTo>
                    <a:cubicBezTo>
                      <a:pt x="13281" y="640"/>
                      <a:pt x="11513" y="298"/>
                      <a:pt x="9579" y="0"/>
                    </a:cubicBezTo>
                    <a:cubicBezTo>
                      <a:pt x="4897" y="696"/>
                      <a:pt x="1634" y="1876"/>
                      <a:pt x="1254" y="3193"/>
                    </a:cubicBezTo>
                    <a:cubicBezTo>
                      <a:pt x="945" y="4261"/>
                      <a:pt x="2492" y="5348"/>
                      <a:pt x="2244" y="6412"/>
                    </a:cubicBezTo>
                    <a:cubicBezTo>
                      <a:pt x="2025" y="7351"/>
                      <a:pt x="341" y="8267"/>
                      <a:pt x="709" y="9206"/>
                    </a:cubicBezTo>
                    <a:cubicBezTo>
                      <a:pt x="1053" y="10085"/>
                      <a:pt x="3138" y="10882"/>
                      <a:pt x="3020" y="11769"/>
                    </a:cubicBezTo>
                    <a:cubicBezTo>
                      <a:pt x="2859" y="12979"/>
                      <a:pt x="-1128" y="13973"/>
                      <a:pt x="314" y="15192"/>
                    </a:cubicBezTo>
                    <a:cubicBezTo>
                      <a:pt x="1061" y="15823"/>
                      <a:pt x="2984" y="16089"/>
                      <a:pt x="3314" y="16733"/>
                    </a:cubicBezTo>
                    <a:cubicBezTo>
                      <a:pt x="3560" y="17214"/>
                      <a:pt x="2947" y="17759"/>
                      <a:pt x="2573" y="18250"/>
                    </a:cubicBezTo>
                    <a:cubicBezTo>
                      <a:pt x="2282" y="18632"/>
                      <a:pt x="2140" y="19051"/>
                      <a:pt x="2348" y="19455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2379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0"/>
                <a:ext cx="610973" cy="1308965"/>
              </a:xfrm>
              <a:prstGeom prst="rect">
                <a:avLst/>
              </a:prstGeom>
              <a:effectLst/>
            </p:spPr>
          </p:pic>
        </p:grpSp>
        <p:sp>
          <p:nvSpPr>
            <p:cNvPr id="2382" name="円形"/>
            <p:cNvSpPr/>
            <p:nvPr/>
          </p:nvSpPr>
          <p:spPr>
            <a:xfrm>
              <a:off x="761009" y="262849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83" name="円形"/>
            <p:cNvSpPr/>
            <p:nvPr/>
          </p:nvSpPr>
          <p:spPr>
            <a:xfrm>
              <a:off x="1041058" y="261517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1215509" y="20791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92" name="グループ"/>
          <p:cNvGrpSpPr/>
          <p:nvPr/>
        </p:nvGrpSpPr>
        <p:grpSpPr>
          <a:xfrm flipH="1">
            <a:off x="16067084" y="2941350"/>
            <a:ext cx="1209338" cy="1030097"/>
            <a:chOff x="-43445" y="-22957"/>
            <a:chExt cx="1209336" cy="1030096"/>
          </a:xfrm>
        </p:grpSpPr>
        <p:grpSp>
          <p:nvGrpSpPr>
            <p:cNvPr id="238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38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86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38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9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399" name="グループ"/>
          <p:cNvGrpSpPr/>
          <p:nvPr/>
        </p:nvGrpSpPr>
        <p:grpSpPr>
          <a:xfrm flipH="1">
            <a:off x="22592874" y="6168552"/>
            <a:ext cx="1209338" cy="1030097"/>
            <a:chOff x="-43445" y="-22957"/>
            <a:chExt cx="1209336" cy="1030096"/>
          </a:xfrm>
        </p:grpSpPr>
        <p:grpSp>
          <p:nvGrpSpPr>
            <p:cNvPr id="2395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394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39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396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397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0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402" name="図形"/>
          <p:cNvGrpSpPr/>
          <p:nvPr/>
        </p:nvGrpSpPr>
        <p:grpSpPr>
          <a:xfrm flipH="1">
            <a:off x="22838868" y="7531771"/>
            <a:ext cx="877187" cy="675802"/>
            <a:chOff x="0" y="0"/>
            <a:chExt cx="877185" cy="675800"/>
          </a:xfrm>
        </p:grpSpPr>
        <p:sp>
          <p:nvSpPr>
            <p:cNvPr id="240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00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09" name="グループ"/>
          <p:cNvGrpSpPr/>
          <p:nvPr/>
        </p:nvGrpSpPr>
        <p:grpSpPr>
          <a:xfrm flipH="1">
            <a:off x="22705261" y="12114307"/>
            <a:ext cx="1050477" cy="1048628"/>
            <a:chOff x="-14066" y="-14682"/>
            <a:chExt cx="1050476" cy="1048626"/>
          </a:xfrm>
        </p:grpSpPr>
        <p:grpSp>
          <p:nvGrpSpPr>
            <p:cNvPr id="2405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2404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03" name="図形 図形" descr="図形 図形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2406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07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1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416" name="グループ"/>
          <p:cNvGrpSpPr/>
          <p:nvPr/>
        </p:nvGrpSpPr>
        <p:grpSpPr>
          <a:xfrm flipH="1">
            <a:off x="21343966" y="11481432"/>
            <a:ext cx="1209338" cy="1030098"/>
            <a:chOff x="-43445" y="-22957"/>
            <a:chExt cx="1209336" cy="1030096"/>
          </a:xfrm>
        </p:grpSpPr>
        <p:grpSp>
          <p:nvGrpSpPr>
            <p:cNvPr id="2412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411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10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413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14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1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419" name="図形"/>
          <p:cNvGrpSpPr/>
          <p:nvPr/>
        </p:nvGrpSpPr>
        <p:grpSpPr>
          <a:xfrm flipH="1">
            <a:off x="20844464" y="12249468"/>
            <a:ext cx="1191557" cy="822242"/>
            <a:chOff x="0" y="0"/>
            <a:chExt cx="1191556" cy="822241"/>
          </a:xfrm>
        </p:grpSpPr>
        <p:sp>
          <p:nvSpPr>
            <p:cNvPr id="241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1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22" name="図形"/>
          <p:cNvGrpSpPr/>
          <p:nvPr/>
        </p:nvGrpSpPr>
        <p:grpSpPr>
          <a:xfrm flipH="1">
            <a:off x="17841873" y="10783613"/>
            <a:ext cx="1191558" cy="822242"/>
            <a:chOff x="0" y="0"/>
            <a:chExt cx="1191556" cy="822241"/>
          </a:xfrm>
        </p:grpSpPr>
        <p:sp>
          <p:nvSpPr>
            <p:cNvPr id="242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2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25" name="図形"/>
          <p:cNvGrpSpPr/>
          <p:nvPr/>
        </p:nvGrpSpPr>
        <p:grpSpPr>
          <a:xfrm flipH="1">
            <a:off x="7904924" y="10915726"/>
            <a:ext cx="1191558" cy="822242"/>
            <a:chOff x="0" y="0"/>
            <a:chExt cx="1191556" cy="822241"/>
          </a:xfrm>
        </p:grpSpPr>
        <p:sp>
          <p:nvSpPr>
            <p:cNvPr id="242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2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28" name="図形"/>
          <p:cNvGrpSpPr/>
          <p:nvPr/>
        </p:nvGrpSpPr>
        <p:grpSpPr>
          <a:xfrm>
            <a:off x="881925" y="9691708"/>
            <a:ext cx="1191558" cy="822243"/>
            <a:chOff x="0" y="0"/>
            <a:chExt cx="1191556" cy="822241"/>
          </a:xfrm>
        </p:grpSpPr>
        <p:sp>
          <p:nvSpPr>
            <p:cNvPr id="242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2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31" name="図形"/>
          <p:cNvGrpSpPr/>
          <p:nvPr/>
        </p:nvGrpSpPr>
        <p:grpSpPr>
          <a:xfrm>
            <a:off x="1207904" y="7021433"/>
            <a:ext cx="1191558" cy="822242"/>
            <a:chOff x="0" y="0"/>
            <a:chExt cx="1191556" cy="822241"/>
          </a:xfrm>
        </p:grpSpPr>
        <p:sp>
          <p:nvSpPr>
            <p:cNvPr id="243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2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34" name="図形"/>
          <p:cNvGrpSpPr/>
          <p:nvPr/>
        </p:nvGrpSpPr>
        <p:grpSpPr>
          <a:xfrm>
            <a:off x="19988593" y="4583553"/>
            <a:ext cx="877186" cy="675802"/>
            <a:chOff x="0" y="0"/>
            <a:chExt cx="877185" cy="675800"/>
          </a:xfrm>
        </p:grpSpPr>
        <p:sp>
          <p:nvSpPr>
            <p:cNvPr id="2433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32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37" name="図形"/>
          <p:cNvGrpSpPr/>
          <p:nvPr/>
        </p:nvGrpSpPr>
        <p:grpSpPr>
          <a:xfrm>
            <a:off x="18708846" y="7437892"/>
            <a:ext cx="877187" cy="675802"/>
            <a:chOff x="0" y="0"/>
            <a:chExt cx="877185" cy="675800"/>
          </a:xfrm>
        </p:grpSpPr>
        <p:sp>
          <p:nvSpPr>
            <p:cNvPr id="2436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35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40" name="図形"/>
          <p:cNvGrpSpPr/>
          <p:nvPr/>
        </p:nvGrpSpPr>
        <p:grpSpPr>
          <a:xfrm>
            <a:off x="6735176" y="4525169"/>
            <a:ext cx="877187" cy="675802"/>
            <a:chOff x="0" y="0"/>
            <a:chExt cx="877185" cy="675800"/>
          </a:xfrm>
        </p:grpSpPr>
        <p:sp>
          <p:nvSpPr>
            <p:cNvPr id="2439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38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43" name="図形"/>
          <p:cNvGrpSpPr/>
          <p:nvPr/>
        </p:nvGrpSpPr>
        <p:grpSpPr>
          <a:xfrm flipH="1">
            <a:off x="4626959" y="7438243"/>
            <a:ext cx="877187" cy="675802"/>
            <a:chOff x="0" y="0"/>
            <a:chExt cx="877185" cy="675800"/>
          </a:xfrm>
        </p:grpSpPr>
        <p:sp>
          <p:nvSpPr>
            <p:cNvPr id="244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41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46" name="図形"/>
          <p:cNvGrpSpPr/>
          <p:nvPr/>
        </p:nvGrpSpPr>
        <p:grpSpPr>
          <a:xfrm flipH="1">
            <a:off x="9906443" y="10604423"/>
            <a:ext cx="1191557" cy="822243"/>
            <a:chOff x="0" y="0"/>
            <a:chExt cx="1191556" cy="822241"/>
          </a:xfrm>
        </p:grpSpPr>
        <p:sp>
          <p:nvSpPr>
            <p:cNvPr id="2445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44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49" name="図形"/>
          <p:cNvGrpSpPr/>
          <p:nvPr/>
        </p:nvGrpSpPr>
        <p:grpSpPr>
          <a:xfrm flipH="1">
            <a:off x="9608477" y="6027887"/>
            <a:ext cx="1191557" cy="822242"/>
            <a:chOff x="0" y="0"/>
            <a:chExt cx="1191556" cy="822241"/>
          </a:xfrm>
        </p:grpSpPr>
        <p:sp>
          <p:nvSpPr>
            <p:cNvPr id="2448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47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52" name="図形"/>
          <p:cNvGrpSpPr/>
          <p:nvPr/>
        </p:nvGrpSpPr>
        <p:grpSpPr>
          <a:xfrm flipH="1">
            <a:off x="16077931" y="6893815"/>
            <a:ext cx="1191558" cy="822242"/>
            <a:chOff x="0" y="0"/>
            <a:chExt cx="1191556" cy="822241"/>
          </a:xfrm>
        </p:grpSpPr>
        <p:sp>
          <p:nvSpPr>
            <p:cNvPr id="2451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50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55" name="図形"/>
          <p:cNvGrpSpPr/>
          <p:nvPr/>
        </p:nvGrpSpPr>
        <p:grpSpPr>
          <a:xfrm flipH="1">
            <a:off x="14845562" y="5096154"/>
            <a:ext cx="1191557" cy="822242"/>
            <a:chOff x="0" y="0"/>
            <a:chExt cx="1191556" cy="822241"/>
          </a:xfrm>
        </p:grpSpPr>
        <p:sp>
          <p:nvSpPr>
            <p:cNvPr id="2454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53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58" name="図形"/>
          <p:cNvGrpSpPr/>
          <p:nvPr/>
        </p:nvGrpSpPr>
        <p:grpSpPr>
          <a:xfrm flipH="1">
            <a:off x="5715134" y="7928139"/>
            <a:ext cx="1191558" cy="822243"/>
            <a:chOff x="0" y="0"/>
            <a:chExt cx="1191556" cy="822241"/>
          </a:xfrm>
        </p:grpSpPr>
        <p:sp>
          <p:nvSpPr>
            <p:cNvPr id="2457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56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61" name="図形"/>
          <p:cNvGrpSpPr/>
          <p:nvPr/>
        </p:nvGrpSpPr>
        <p:grpSpPr>
          <a:xfrm flipH="1">
            <a:off x="9013949" y="8510674"/>
            <a:ext cx="1191558" cy="822243"/>
            <a:chOff x="0" y="0"/>
            <a:chExt cx="1191556" cy="822241"/>
          </a:xfrm>
        </p:grpSpPr>
        <p:sp>
          <p:nvSpPr>
            <p:cNvPr id="2460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59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64" name="図形"/>
          <p:cNvGrpSpPr/>
          <p:nvPr/>
        </p:nvGrpSpPr>
        <p:grpSpPr>
          <a:xfrm flipH="1">
            <a:off x="11751186" y="11528991"/>
            <a:ext cx="1191558" cy="822242"/>
            <a:chOff x="0" y="0"/>
            <a:chExt cx="1191556" cy="822241"/>
          </a:xfrm>
        </p:grpSpPr>
        <p:sp>
          <p:nvSpPr>
            <p:cNvPr id="2463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62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67" name="図形"/>
          <p:cNvGrpSpPr/>
          <p:nvPr/>
        </p:nvGrpSpPr>
        <p:grpSpPr>
          <a:xfrm>
            <a:off x="10310252" y="8037568"/>
            <a:ext cx="1191558" cy="822243"/>
            <a:chOff x="0" y="0"/>
            <a:chExt cx="1191556" cy="822241"/>
          </a:xfrm>
        </p:grpSpPr>
        <p:sp>
          <p:nvSpPr>
            <p:cNvPr id="2466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65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70" name="図形"/>
          <p:cNvGrpSpPr/>
          <p:nvPr/>
        </p:nvGrpSpPr>
        <p:grpSpPr>
          <a:xfrm>
            <a:off x="4321003" y="6538752"/>
            <a:ext cx="1191558" cy="822242"/>
            <a:chOff x="0" y="0"/>
            <a:chExt cx="1191556" cy="822241"/>
          </a:xfrm>
        </p:grpSpPr>
        <p:sp>
          <p:nvSpPr>
            <p:cNvPr id="2469" name="図形"/>
            <p:cNvSpPr/>
            <p:nvPr/>
          </p:nvSpPr>
          <p:spPr>
            <a:xfrm>
              <a:off x="7727" y="16793"/>
              <a:ext cx="1171978" cy="78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68" name="図形 図形" descr="図形 図形"/>
            <p:cNvPicPr>
              <a:picLocks noChangeAspect="0"/>
            </p:cNvPicPr>
            <p:nvPr/>
          </p:nvPicPr>
          <p:blipFill>
            <a:blip r:embed="rId18">
              <a:extLst/>
            </a:blip>
            <a:stretch>
              <a:fillRect/>
            </a:stretch>
          </p:blipFill>
          <p:spPr>
            <a:xfrm>
              <a:off x="-1" y="0"/>
              <a:ext cx="1191558" cy="822242"/>
            </a:xfrm>
            <a:prstGeom prst="rect">
              <a:avLst/>
            </a:prstGeom>
            <a:effectLst/>
          </p:spPr>
        </p:pic>
      </p:grpSp>
      <p:grpSp>
        <p:nvGrpSpPr>
          <p:cNvPr id="2473" name="図形"/>
          <p:cNvGrpSpPr/>
          <p:nvPr/>
        </p:nvGrpSpPr>
        <p:grpSpPr>
          <a:xfrm flipH="1">
            <a:off x="18824465" y="3507778"/>
            <a:ext cx="877187" cy="675802"/>
            <a:chOff x="0" y="0"/>
            <a:chExt cx="877185" cy="675800"/>
          </a:xfrm>
        </p:grpSpPr>
        <p:sp>
          <p:nvSpPr>
            <p:cNvPr id="2472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471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480" name="グループ"/>
          <p:cNvGrpSpPr/>
          <p:nvPr/>
        </p:nvGrpSpPr>
        <p:grpSpPr>
          <a:xfrm>
            <a:off x="18780452" y="4009014"/>
            <a:ext cx="978063" cy="987217"/>
            <a:chOff x="-44340" y="-26932"/>
            <a:chExt cx="978062" cy="987216"/>
          </a:xfrm>
        </p:grpSpPr>
        <p:grpSp>
          <p:nvGrpSpPr>
            <p:cNvPr id="2476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475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7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477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78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1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487" name="グループ"/>
          <p:cNvGrpSpPr/>
          <p:nvPr/>
        </p:nvGrpSpPr>
        <p:grpSpPr>
          <a:xfrm flipH="1">
            <a:off x="14417456" y="7297308"/>
            <a:ext cx="1209338" cy="1030097"/>
            <a:chOff x="-43445" y="-22957"/>
            <a:chExt cx="1209336" cy="1030096"/>
          </a:xfrm>
        </p:grpSpPr>
        <p:grpSp>
          <p:nvGrpSpPr>
            <p:cNvPr id="2483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482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81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484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85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1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494" name="グループ"/>
          <p:cNvGrpSpPr/>
          <p:nvPr/>
        </p:nvGrpSpPr>
        <p:grpSpPr>
          <a:xfrm flipH="1">
            <a:off x="4384586" y="7989930"/>
            <a:ext cx="1209338" cy="1030097"/>
            <a:chOff x="-43445" y="-22957"/>
            <a:chExt cx="1209336" cy="1030096"/>
          </a:xfrm>
        </p:grpSpPr>
        <p:grpSp>
          <p:nvGrpSpPr>
            <p:cNvPr id="2490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489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88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491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92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1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01" name="グループ"/>
          <p:cNvGrpSpPr/>
          <p:nvPr/>
        </p:nvGrpSpPr>
        <p:grpSpPr>
          <a:xfrm>
            <a:off x="10603119" y="2895631"/>
            <a:ext cx="1209338" cy="1030097"/>
            <a:chOff x="-43445" y="-22957"/>
            <a:chExt cx="1209336" cy="1030096"/>
          </a:xfrm>
        </p:grpSpPr>
        <p:grpSp>
          <p:nvGrpSpPr>
            <p:cNvPr id="2497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496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495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498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499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2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08" name="グループ"/>
          <p:cNvGrpSpPr/>
          <p:nvPr/>
        </p:nvGrpSpPr>
        <p:grpSpPr>
          <a:xfrm>
            <a:off x="7824744" y="2269910"/>
            <a:ext cx="978064" cy="987218"/>
            <a:chOff x="-44340" y="-26932"/>
            <a:chExt cx="978062" cy="987216"/>
          </a:xfrm>
        </p:grpSpPr>
        <p:grpSp>
          <p:nvGrpSpPr>
            <p:cNvPr id="2504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503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0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505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06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23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15" name="グループ"/>
          <p:cNvGrpSpPr/>
          <p:nvPr/>
        </p:nvGrpSpPr>
        <p:grpSpPr>
          <a:xfrm>
            <a:off x="20944614" y="2269910"/>
            <a:ext cx="978064" cy="987218"/>
            <a:chOff x="-44340" y="-26932"/>
            <a:chExt cx="978062" cy="987216"/>
          </a:xfrm>
        </p:grpSpPr>
        <p:grpSp>
          <p:nvGrpSpPr>
            <p:cNvPr id="2511" name="図形"/>
            <p:cNvGrpSpPr/>
            <p:nvPr/>
          </p:nvGrpSpPr>
          <p:grpSpPr>
            <a:xfrm rot="18815810">
              <a:off x="31089" y="185237"/>
              <a:ext cx="827204" cy="562877"/>
              <a:chOff x="0" y="0"/>
              <a:chExt cx="827202" cy="562875"/>
            </a:xfrm>
          </p:grpSpPr>
          <p:sp>
            <p:nvSpPr>
              <p:cNvPr id="2510" name="図形"/>
              <p:cNvSpPr/>
              <p:nvPr/>
            </p:nvSpPr>
            <p:spPr>
              <a:xfrm>
                <a:off x="44294" y="19049"/>
                <a:ext cx="763859" cy="518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0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827203" cy="562877"/>
              </a:xfrm>
              <a:prstGeom prst="rect">
                <a:avLst/>
              </a:prstGeom>
              <a:effectLst/>
            </p:spPr>
          </p:pic>
        </p:grpSp>
        <p:sp>
          <p:nvSpPr>
            <p:cNvPr id="2512" name="円形"/>
            <p:cNvSpPr/>
            <p:nvPr/>
          </p:nvSpPr>
          <p:spPr>
            <a:xfrm>
              <a:off x="512373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13" name="円形"/>
            <p:cNvSpPr/>
            <p:nvPr/>
          </p:nvSpPr>
          <p:spPr>
            <a:xfrm>
              <a:off x="713517" y="276625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25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18" name="図形"/>
          <p:cNvGrpSpPr/>
          <p:nvPr/>
        </p:nvGrpSpPr>
        <p:grpSpPr>
          <a:xfrm flipH="1">
            <a:off x="22899545" y="9588790"/>
            <a:ext cx="877187" cy="675801"/>
            <a:chOff x="0" y="0"/>
            <a:chExt cx="877185" cy="675800"/>
          </a:xfrm>
        </p:grpSpPr>
        <p:sp>
          <p:nvSpPr>
            <p:cNvPr id="2517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516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  <p:grpSp>
        <p:nvGrpSpPr>
          <p:cNvPr id="2525" name="グループ"/>
          <p:cNvGrpSpPr/>
          <p:nvPr/>
        </p:nvGrpSpPr>
        <p:grpSpPr>
          <a:xfrm flipH="1">
            <a:off x="6113111" y="10048721"/>
            <a:ext cx="1209338" cy="1030097"/>
            <a:chOff x="-43445" y="-22957"/>
            <a:chExt cx="1209336" cy="1030096"/>
          </a:xfrm>
        </p:grpSpPr>
        <p:grpSp>
          <p:nvGrpSpPr>
            <p:cNvPr id="2521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520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19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522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23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27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32" name="グループ"/>
          <p:cNvGrpSpPr/>
          <p:nvPr/>
        </p:nvGrpSpPr>
        <p:grpSpPr>
          <a:xfrm>
            <a:off x="1758764" y="12342267"/>
            <a:ext cx="1209338" cy="1030098"/>
            <a:chOff x="-43445" y="-22957"/>
            <a:chExt cx="1209336" cy="1030096"/>
          </a:xfrm>
        </p:grpSpPr>
        <p:grpSp>
          <p:nvGrpSpPr>
            <p:cNvPr id="2528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527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26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529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30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29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39" name="グループ"/>
          <p:cNvGrpSpPr/>
          <p:nvPr/>
        </p:nvGrpSpPr>
        <p:grpSpPr>
          <a:xfrm>
            <a:off x="22625275" y="10178983"/>
            <a:ext cx="1209338" cy="1030097"/>
            <a:chOff x="-43445" y="-22957"/>
            <a:chExt cx="1209336" cy="1030096"/>
          </a:xfrm>
        </p:grpSpPr>
        <p:grpSp>
          <p:nvGrpSpPr>
            <p:cNvPr id="2535" name="図形"/>
            <p:cNvGrpSpPr/>
            <p:nvPr/>
          </p:nvGrpSpPr>
          <p:grpSpPr>
            <a:xfrm rot="20793248">
              <a:off x="36105" y="88072"/>
              <a:ext cx="1050235" cy="808038"/>
              <a:chOff x="0" y="0"/>
              <a:chExt cx="1050233" cy="808037"/>
            </a:xfrm>
          </p:grpSpPr>
          <p:sp>
            <p:nvSpPr>
              <p:cNvPr id="2534" name="図形"/>
              <p:cNvSpPr/>
              <p:nvPr/>
            </p:nvSpPr>
            <p:spPr>
              <a:xfrm>
                <a:off x="40115" y="19049"/>
                <a:ext cx="991069" cy="7627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1" h="21049" fill="norm" stroke="1" extrusionOk="0">
                    <a:moveTo>
                      <a:pt x="0" y="1971"/>
                    </a:moveTo>
                    <a:cubicBezTo>
                      <a:pt x="2814" y="-84"/>
                      <a:pt x="6054" y="-551"/>
                      <a:pt x="9092" y="661"/>
                    </a:cubicBezTo>
                    <a:cubicBezTo>
                      <a:pt x="10852" y="1363"/>
                      <a:pt x="12474" y="2596"/>
                      <a:pt x="14092" y="3781"/>
                    </a:cubicBezTo>
                    <a:cubicBezTo>
                      <a:pt x="16213" y="5334"/>
                      <a:pt x="18380" y="6771"/>
                      <a:pt x="20523" y="8084"/>
                    </a:cubicBezTo>
                    <a:cubicBezTo>
                      <a:pt x="21466" y="10529"/>
                      <a:pt x="21600" y="13400"/>
                      <a:pt x="21081" y="16090"/>
                    </a:cubicBezTo>
                    <a:cubicBezTo>
                      <a:pt x="20717" y="17981"/>
                      <a:pt x="20008" y="19694"/>
                      <a:pt x="19028" y="21049"/>
                    </a:cubicBezTo>
                    <a:cubicBezTo>
                      <a:pt x="17017" y="18884"/>
                      <a:pt x="15049" y="16728"/>
                      <a:pt x="13149" y="14548"/>
                    </a:cubicBezTo>
                    <a:cubicBezTo>
                      <a:pt x="10925" y="11996"/>
                      <a:pt x="8754" y="9412"/>
                      <a:pt x="6490" y="7202"/>
                    </a:cubicBezTo>
                    <a:cubicBezTo>
                      <a:pt x="4433" y="5194"/>
                      <a:pt x="2262" y="3443"/>
                      <a:pt x="0" y="1971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2533" name="図形 図形" descr="図形 図形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0" y="0"/>
                <a:ext cx="1050234" cy="808038"/>
              </a:xfrm>
              <a:prstGeom prst="rect">
                <a:avLst/>
              </a:prstGeom>
              <a:effectLst/>
            </p:spPr>
          </p:pic>
        </p:grpSp>
        <p:sp>
          <p:nvSpPr>
            <p:cNvPr id="2536" name="円形"/>
            <p:cNvSpPr/>
            <p:nvPr/>
          </p:nvSpPr>
          <p:spPr>
            <a:xfrm>
              <a:off x="708073" y="334445"/>
              <a:ext cx="47098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2537" name="円形"/>
            <p:cNvSpPr/>
            <p:nvPr/>
          </p:nvSpPr>
          <p:spPr>
            <a:xfrm>
              <a:off x="909216" y="334445"/>
              <a:ext cx="47099" cy="47099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2731" name="接続の線" descr="接続の線"/>
            <p:cNvPicPr>
              <a:picLocks noChangeAspect="0"/>
            </p:cNvPicPr>
            <p:nvPr/>
          </p:nvPicPr>
          <p:blipFill>
            <a:blip r:embed="rId9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2542" name="図形"/>
          <p:cNvGrpSpPr/>
          <p:nvPr/>
        </p:nvGrpSpPr>
        <p:grpSpPr>
          <a:xfrm flipH="1">
            <a:off x="2182580" y="11779580"/>
            <a:ext cx="877187" cy="675802"/>
            <a:chOff x="0" y="0"/>
            <a:chExt cx="877185" cy="675800"/>
          </a:xfrm>
        </p:grpSpPr>
        <p:sp>
          <p:nvSpPr>
            <p:cNvPr id="2541" name="図形"/>
            <p:cNvSpPr/>
            <p:nvPr/>
          </p:nvSpPr>
          <p:spPr>
            <a:xfrm>
              <a:off x="8446" y="16356"/>
              <a:ext cx="856109" cy="640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70" y="21329"/>
                  </a:moveTo>
                  <a:cubicBezTo>
                    <a:pt x="7208" y="19699"/>
                    <a:pt x="6003" y="18189"/>
                    <a:pt x="4674" y="16819"/>
                  </a:cubicBezTo>
                  <a:cubicBezTo>
                    <a:pt x="3244" y="15345"/>
                    <a:pt x="1677" y="14043"/>
                    <a:pt x="0" y="12933"/>
                  </a:cubicBezTo>
                  <a:cubicBezTo>
                    <a:pt x="1797" y="12915"/>
                    <a:pt x="3572" y="13367"/>
                    <a:pt x="5180" y="14254"/>
                  </a:cubicBezTo>
                  <a:cubicBezTo>
                    <a:pt x="6433" y="14944"/>
                    <a:pt x="7559" y="15885"/>
                    <a:pt x="8502" y="17029"/>
                  </a:cubicBezTo>
                  <a:cubicBezTo>
                    <a:pt x="8069" y="14212"/>
                    <a:pt x="7336" y="11462"/>
                    <a:pt x="6320" y="8836"/>
                  </a:cubicBezTo>
                  <a:cubicBezTo>
                    <a:pt x="5087" y="5649"/>
                    <a:pt x="3449" y="2674"/>
                    <a:pt x="1454" y="0"/>
                  </a:cubicBezTo>
                  <a:cubicBezTo>
                    <a:pt x="3967" y="2006"/>
                    <a:pt x="6073" y="4570"/>
                    <a:pt x="7638" y="7528"/>
                  </a:cubicBezTo>
                  <a:cubicBezTo>
                    <a:pt x="8802" y="9728"/>
                    <a:pt x="9648" y="12116"/>
                    <a:pt x="10147" y="14605"/>
                  </a:cubicBezTo>
                  <a:cubicBezTo>
                    <a:pt x="10303" y="12400"/>
                    <a:pt x="10621" y="10214"/>
                    <a:pt x="11099" y="8067"/>
                  </a:cubicBezTo>
                  <a:cubicBezTo>
                    <a:pt x="11652" y="5587"/>
                    <a:pt x="12415" y="3170"/>
                    <a:pt x="13379" y="849"/>
                  </a:cubicBezTo>
                  <a:cubicBezTo>
                    <a:pt x="13001" y="3765"/>
                    <a:pt x="12690" y="6692"/>
                    <a:pt x="12445" y="9627"/>
                  </a:cubicBezTo>
                  <a:cubicBezTo>
                    <a:pt x="12227" y="12242"/>
                    <a:pt x="12063" y="14862"/>
                    <a:pt x="11951" y="17485"/>
                  </a:cubicBezTo>
                  <a:cubicBezTo>
                    <a:pt x="13367" y="15519"/>
                    <a:pt x="14522" y="13339"/>
                    <a:pt x="15382" y="11012"/>
                  </a:cubicBezTo>
                  <a:cubicBezTo>
                    <a:pt x="16321" y="8472"/>
                    <a:pt x="16897" y="5786"/>
                    <a:pt x="17090" y="3050"/>
                  </a:cubicBezTo>
                  <a:cubicBezTo>
                    <a:pt x="17581" y="5613"/>
                    <a:pt x="17615" y="8258"/>
                    <a:pt x="17189" y="10835"/>
                  </a:cubicBezTo>
                  <a:cubicBezTo>
                    <a:pt x="16795" y="13219"/>
                    <a:pt x="16015" y="15504"/>
                    <a:pt x="14886" y="17581"/>
                  </a:cubicBezTo>
                  <a:cubicBezTo>
                    <a:pt x="15808" y="16460"/>
                    <a:pt x="16824" y="15439"/>
                    <a:pt x="17920" y="14529"/>
                  </a:cubicBezTo>
                  <a:cubicBezTo>
                    <a:pt x="19070" y="13573"/>
                    <a:pt x="20303" y="12746"/>
                    <a:pt x="21600" y="12058"/>
                  </a:cubicBezTo>
                  <a:cubicBezTo>
                    <a:pt x="20038" y="13908"/>
                    <a:pt x="18500" y="15782"/>
                    <a:pt x="16986" y="17680"/>
                  </a:cubicBezTo>
                  <a:cubicBezTo>
                    <a:pt x="15952" y="18976"/>
                    <a:pt x="14930" y="20283"/>
                    <a:pt x="13918" y="21600"/>
                  </a:cubicBezTo>
                  <a:lnTo>
                    <a:pt x="8270" y="21329"/>
                  </a:lnTo>
                  <a:close/>
                </a:path>
              </a:pathLst>
            </a:custGeom>
            <a:solidFill>
              <a:srgbClr val="D4FFD3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2540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877186" cy="675801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" name="スライド番号"/>
          <p:cNvSpPr txBox="1"/>
          <p:nvPr>
            <p:ph type="sldNum" sz="quarter" idx="2"/>
          </p:nvPr>
        </p:nvSpPr>
        <p:spPr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2735" name="図形 図形" descr="図形 図形"/>
          <p:cNvPicPr>
            <a:picLocks noChangeAspect="0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pic>
        <p:nvPicPr>
          <p:cNvPr id="2737" name="線 線" descr="線 線"/>
          <p:cNvPicPr>
            <a:picLocks noChangeAspect="0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 rot="10800000">
            <a:off x="1052427" y="2027393"/>
            <a:ext cx="21893582" cy="228601"/>
          </a:xfrm>
          <a:prstGeom prst="rect">
            <a:avLst/>
          </a:prstGeom>
        </p:spPr>
      </p:pic>
      <p:sp>
        <p:nvSpPr>
          <p:cNvPr id="2739" name="さきっぽ にんじん      を   さがそう"/>
          <p:cNvSpPr txBox="1"/>
          <p:nvPr/>
        </p:nvSpPr>
        <p:spPr>
          <a:xfrm>
            <a:off x="5494100" y="980421"/>
            <a:ext cx="13277787" cy="8223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3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さきっぽ にんじん　　　　　 </a:t>
            </a:r>
            <a:r>
              <a:rPr sz="4400"/>
              <a:t>を</a:t>
            </a:r>
            <a:r>
              <a:t>   さがそう</a:t>
            </a:r>
          </a:p>
        </p:txBody>
      </p:sp>
      <p:grpSp>
        <p:nvGrpSpPr>
          <p:cNvPr id="2775" name="くさ無しはしっこ"/>
          <p:cNvGrpSpPr/>
          <p:nvPr/>
        </p:nvGrpSpPr>
        <p:grpSpPr>
          <a:xfrm>
            <a:off x="2736298" y="14468674"/>
            <a:ext cx="5326902" cy="5310704"/>
            <a:chOff x="-44340" y="-26932"/>
            <a:chExt cx="5326901" cy="5310703"/>
          </a:xfrm>
        </p:grpSpPr>
        <p:grpSp>
          <p:nvGrpSpPr>
            <p:cNvPr id="2746" name="グループ"/>
            <p:cNvGrpSpPr/>
            <p:nvPr/>
          </p:nvGrpSpPr>
          <p:grpSpPr>
            <a:xfrm>
              <a:off x="3819950" y="2005368"/>
              <a:ext cx="978063" cy="987218"/>
              <a:chOff x="-44340" y="-26932"/>
              <a:chExt cx="978062" cy="987216"/>
            </a:xfrm>
          </p:grpSpPr>
          <p:grpSp>
            <p:nvGrpSpPr>
              <p:cNvPr id="2742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741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40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43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44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2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53" name="グループ"/>
            <p:cNvGrpSpPr/>
            <p:nvPr/>
          </p:nvGrpSpPr>
          <p:grpSpPr>
            <a:xfrm flipH="1">
              <a:off x="1180430" y="4296554"/>
              <a:ext cx="978064" cy="987217"/>
              <a:chOff x="-44340" y="-26932"/>
              <a:chExt cx="978062" cy="987216"/>
            </a:xfrm>
          </p:grpSpPr>
          <p:grpSp>
            <p:nvGrpSpPr>
              <p:cNvPr id="2749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748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47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50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1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3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60" name="グループ"/>
            <p:cNvGrpSpPr/>
            <p:nvPr/>
          </p:nvGrpSpPr>
          <p:grpSpPr>
            <a:xfrm flipH="1">
              <a:off x="1073432" y="-26933"/>
              <a:ext cx="978064" cy="987217"/>
              <a:chOff x="-44340" y="-26932"/>
              <a:chExt cx="978062" cy="987216"/>
            </a:xfrm>
          </p:grpSpPr>
          <p:grpSp>
            <p:nvGrpSpPr>
              <p:cNvPr id="2756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755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54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57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58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3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67" name="グループ"/>
            <p:cNvGrpSpPr/>
            <p:nvPr/>
          </p:nvGrpSpPr>
          <p:grpSpPr>
            <a:xfrm>
              <a:off x="-44341" y="2885339"/>
              <a:ext cx="978063" cy="987218"/>
              <a:chOff x="-44340" y="-26932"/>
              <a:chExt cx="978062" cy="987216"/>
            </a:xfrm>
          </p:grpSpPr>
          <p:grpSp>
            <p:nvGrpSpPr>
              <p:cNvPr id="2763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762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61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64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65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3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74" name="グループ"/>
            <p:cNvGrpSpPr/>
            <p:nvPr/>
          </p:nvGrpSpPr>
          <p:grpSpPr>
            <a:xfrm flipH="1">
              <a:off x="4304498" y="3767033"/>
              <a:ext cx="978063" cy="987217"/>
              <a:chOff x="-44340" y="-26932"/>
              <a:chExt cx="978062" cy="987216"/>
            </a:xfrm>
          </p:grpSpPr>
          <p:grpSp>
            <p:nvGrpSpPr>
              <p:cNvPr id="2770" name="図形"/>
              <p:cNvGrpSpPr/>
              <p:nvPr/>
            </p:nvGrpSpPr>
            <p:grpSpPr>
              <a:xfrm rot="18815810">
                <a:off x="31089" y="185237"/>
                <a:ext cx="827204" cy="562877"/>
                <a:chOff x="0" y="0"/>
                <a:chExt cx="827202" cy="562875"/>
              </a:xfrm>
            </p:grpSpPr>
            <p:sp>
              <p:nvSpPr>
                <p:cNvPr id="2769" name="図形"/>
                <p:cNvSpPr/>
                <p:nvPr/>
              </p:nvSpPr>
              <p:spPr>
                <a:xfrm>
                  <a:off x="44294" y="19049"/>
                  <a:ext cx="763859" cy="51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1" h="21049" fill="norm" stroke="1" extrusionOk="0">
                      <a:moveTo>
                        <a:pt x="0" y="1971"/>
                      </a:moveTo>
                      <a:cubicBezTo>
                        <a:pt x="2814" y="-84"/>
                        <a:pt x="6054" y="-551"/>
                        <a:pt x="9092" y="661"/>
                      </a:cubicBezTo>
                      <a:cubicBezTo>
                        <a:pt x="10852" y="1363"/>
                        <a:pt x="12474" y="2596"/>
                        <a:pt x="14092" y="3781"/>
                      </a:cubicBezTo>
                      <a:cubicBezTo>
                        <a:pt x="16213" y="5334"/>
                        <a:pt x="18380" y="6771"/>
                        <a:pt x="20523" y="8084"/>
                      </a:cubicBezTo>
                      <a:cubicBezTo>
                        <a:pt x="21466" y="10529"/>
                        <a:pt x="21600" y="13400"/>
                        <a:pt x="21081" y="16090"/>
                      </a:cubicBezTo>
                      <a:cubicBezTo>
                        <a:pt x="20717" y="17981"/>
                        <a:pt x="20008" y="19694"/>
                        <a:pt x="19028" y="21049"/>
                      </a:cubicBezTo>
                      <a:cubicBezTo>
                        <a:pt x="17017" y="18884"/>
                        <a:pt x="15049" y="16728"/>
                        <a:pt x="13149" y="14548"/>
                      </a:cubicBezTo>
                      <a:cubicBezTo>
                        <a:pt x="10925" y="11996"/>
                        <a:pt x="8754" y="9412"/>
                        <a:pt x="6490" y="7202"/>
                      </a:cubicBezTo>
                      <a:cubicBezTo>
                        <a:pt x="4433" y="5194"/>
                        <a:pt x="2262" y="3443"/>
                        <a:pt x="0" y="1971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768" name="図形 図形" descr="図形 図形"/>
                <p:cNvPicPr>
                  <a:picLocks noChangeAspect="0"/>
                </p:cNvPicPr>
                <p:nvPr/>
              </p:nvPicPr>
              <p:blipFill>
                <a:blip r:embed="rId4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27203" cy="562877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71" name="円形"/>
              <p:cNvSpPr/>
              <p:nvPr/>
            </p:nvSpPr>
            <p:spPr>
              <a:xfrm>
                <a:off x="512373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72" name="円形"/>
              <p:cNvSpPr/>
              <p:nvPr/>
            </p:nvSpPr>
            <p:spPr>
              <a:xfrm>
                <a:off x="713517" y="276625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3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2916" name="ぺらぺら"/>
          <p:cNvGrpSpPr/>
          <p:nvPr/>
        </p:nvGrpSpPr>
        <p:grpSpPr>
          <a:xfrm>
            <a:off x="742929" y="2993935"/>
            <a:ext cx="22420420" cy="16020149"/>
            <a:chOff x="-100064" y="-19079"/>
            <a:chExt cx="22420418" cy="16020147"/>
          </a:xfrm>
        </p:grpSpPr>
        <p:grpSp>
          <p:nvGrpSpPr>
            <p:cNvPr id="2782" name="グループ"/>
            <p:cNvGrpSpPr/>
            <p:nvPr/>
          </p:nvGrpSpPr>
          <p:grpSpPr>
            <a:xfrm>
              <a:off x="4234009" y="15507092"/>
              <a:ext cx="1737118" cy="493976"/>
              <a:chOff x="-20539" y="-19079"/>
              <a:chExt cx="1737117" cy="493975"/>
            </a:xfrm>
          </p:grpSpPr>
          <p:grpSp>
            <p:nvGrpSpPr>
              <p:cNvPr id="2778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777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776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79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80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3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89" name="グループ"/>
            <p:cNvGrpSpPr/>
            <p:nvPr/>
          </p:nvGrpSpPr>
          <p:grpSpPr>
            <a:xfrm>
              <a:off x="7466803" y="7428032"/>
              <a:ext cx="1737119" cy="493977"/>
              <a:chOff x="-20539" y="-19079"/>
              <a:chExt cx="1737117" cy="493975"/>
            </a:xfrm>
          </p:grpSpPr>
          <p:grpSp>
            <p:nvGrpSpPr>
              <p:cNvPr id="2785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784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783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86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87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4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796" name="グループ"/>
            <p:cNvGrpSpPr/>
            <p:nvPr/>
          </p:nvGrpSpPr>
          <p:grpSpPr>
            <a:xfrm>
              <a:off x="14803268" y="3232846"/>
              <a:ext cx="1737119" cy="493976"/>
              <a:chOff x="-20539" y="-19079"/>
              <a:chExt cx="1737117" cy="493975"/>
            </a:xfrm>
          </p:grpSpPr>
          <p:grpSp>
            <p:nvGrpSpPr>
              <p:cNvPr id="2792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791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790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793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794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4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03" name="グループ"/>
            <p:cNvGrpSpPr/>
            <p:nvPr/>
          </p:nvGrpSpPr>
          <p:grpSpPr>
            <a:xfrm>
              <a:off x="20583237" y="540021"/>
              <a:ext cx="1737118" cy="493976"/>
              <a:chOff x="-20539" y="-19079"/>
              <a:chExt cx="1737117" cy="493975"/>
            </a:xfrm>
          </p:grpSpPr>
          <p:grpSp>
            <p:nvGrpSpPr>
              <p:cNvPr id="2799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798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797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00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01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4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10" name="グループ"/>
            <p:cNvGrpSpPr/>
            <p:nvPr/>
          </p:nvGrpSpPr>
          <p:grpSpPr>
            <a:xfrm>
              <a:off x="14639953" y="9370163"/>
              <a:ext cx="1737118" cy="493976"/>
              <a:chOff x="-20539" y="-19079"/>
              <a:chExt cx="1737117" cy="493975"/>
            </a:xfrm>
          </p:grpSpPr>
          <p:grpSp>
            <p:nvGrpSpPr>
              <p:cNvPr id="2806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05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04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07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08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4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17" name="グループ"/>
            <p:cNvGrpSpPr/>
            <p:nvPr/>
          </p:nvGrpSpPr>
          <p:grpSpPr>
            <a:xfrm flipH="1">
              <a:off x="7896452" y="4831682"/>
              <a:ext cx="1737118" cy="493976"/>
              <a:chOff x="-20539" y="-19079"/>
              <a:chExt cx="1737117" cy="493975"/>
            </a:xfrm>
          </p:grpSpPr>
          <p:grpSp>
            <p:nvGrpSpPr>
              <p:cNvPr id="2813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12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11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14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15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4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24" name="グループ"/>
            <p:cNvGrpSpPr/>
            <p:nvPr/>
          </p:nvGrpSpPr>
          <p:grpSpPr>
            <a:xfrm flipH="1">
              <a:off x="2040877" y="216652"/>
              <a:ext cx="1737119" cy="493976"/>
              <a:chOff x="-20539" y="-19079"/>
              <a:chExt cx="1737117" cy="493975"/>
            </a:xfrm>
          </p:grpSpPr>
          <p:grpSp>
            <p:nvGrpSpPr>
              <p:cNvPr id="2820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19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18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21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22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5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1" name="グループ"/>
            <p:cNvGrpSpPr/>
            <p:nvPr/>
          </p:nvGrpSpPr>
          <p:grpSpPr>
            <a:xfrm flipH="1">
              <a:off x="1084870" y="1801166"/>
              <a:ext cx="1737119" cy="493976"/>
              <a:chOff x="-20539" y="-19079"/>
              <a:chExt cx="1737117" cy="493975"/>
            </a:xfrm>
          </p:grpSpPr>
          <p:grpSp>
            <p:nvGrpSpPr>
              <p:cNvPr id="2827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26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25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28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29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5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38" name="グループ"/>
            <p:cNvGrpSpPr/>
            <p:nvPr/>
          </p:nvGrpSpPr>
          <p:grpSpPr>
            <a:xfrm flipH="1">
              <a:off x="453996" y="3417601"/>
              <a:ext cx="1737119" cy="493976"/>
              <a:chOff x="-20539" y="-19079"/>
              <a:chExt cx="1737117" cy="493975"/>
            </a:xfrm>
          </p:grpSpPr>
          <p:grpSp>
            <p:nvGrpSpPr>
              <p:cNvPr id="2834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33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2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35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36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5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45" name="グループ"/>
            <p:cNvGrpSpPr/>
            <p:nvPr/>
          </p:nvGrpSpPr>
          <p:grpSpPr>
            <a:xfrm flipH="1">
              <a:off x="7896452" y="9588398"/>
              <a:ext cx="1737118" cy="493976"/>
              <a:chOff x="-20539" y="-19079"/>
              <a:chExt cx="1737117" cy="493975"/>
            </a:xfrm>
          </p:grpSpPr>
          <p:grpSp>
            <p:nvGrpSpPr>
              <p:cNvPr id="2841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40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39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2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43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5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52" name="グループ"/>
            <p:cNvGrpSpPr/>
            <p:nvPr/>
          </p:nvGrpSpPr>
          <p:grpSpPr>
            <a:xfrm flipH="1">
              <a:off x="8659399" y="2244253"/>
              <a:ext cx="1389082" cy="610972"/>
              <a:chOff x="-19596" y="-19086"/>
              <a:chExt cx="1389080" cy="610971"/>
            </a:xfrm>
          </p:grpSpPr>
          <p:grpSp>
            <p:nvGrpSpPr>
              <p:cNvPr id="2848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47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46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49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50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5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59" name="グループ"/>
            <p:cNvGrpSpPr/>
            <p:nvPr/>
          </p:nvGrpSpPr>
          <p:grpSpPr>
            <a:xfrm flipH="1">
              <a:off x="14316689" y="5364247"/>
              <a:ext cx="1389082" cy="610972"/>
              <a:chOff x="-19596" y="-19086"/>
              <a:chExt cx="1389080" cy="610971"/>
            </a:xfrm>
          </p:grpSpPr>
          <p:grpSp>
            <p:nvGrpSpPr>
              <p:cNvPr id="2855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54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53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56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57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6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66" name="グループ"/>
            <p:cNvGrpSpPr/>
            <p:nvPr/>
          </p:nvGrpSpPr>
          <p:grpSpPr>
            <a:xfrm flipH="1">
              <a:off x="14261268" y="1266011"/>
              <a:ext cx="1389081" cy="610972"/>
              <a:chOff x="-19596" y="-19086"/>
              <a:chExt cx="1389080" cy="610971"/>
            </a:xfrm>
          </p:grpSpPr>
          <p:grpSp>
            <p:nvGrpSpPr>
              <p:cNvPr id="2862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61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60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63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64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6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73" name="グループ"/>
            <p:cNvGrpSpPr/>
            <p:nvPr/>
          </p:nvGrpSpPr>
          <p:grpSpPr>
            <a:xfrm flipH="1">
              <a:off x="-100065" y="226705"/>
              <a:ext cx="1389082" cy="610972"/>
              <a:chOff x="-19596" y="-19086"/>
              <a:chExt cx="1389080" cy="610971"/>
            </a:xfrm>
          </p:grpSpPr>
          <p:grpSp>
            <p:nvGrpSpPr>
              <p:cNvPr id="2869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68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67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70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71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6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0" name="グループ"/>
            <p:cNvGrpSpPr/>
            <p:nvPr/>
          </p:nvGrpSpPr>
          <p:grpSpPr>
            <a:xfrm flipH="1">
              <a:off x="10555225" y="5479715"/>
              <a:ext cx="1389082" cy="610972"/>
              <a:chOff x="-19596" y="-19086"/>
              <a:chExt cx="1389080" cy="610971"/>
            </a:xfrm>
          </p:grpSpPr>
          <p:grpSp>
            <p:nvGrpSpPr>
              <p:cNvPr id="2876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75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74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77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78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6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87" name="グループ"/>
            <p:cNvGrpSpPr/>
            <p:nvPr/>
          </p:nvGrpSpPr>
          <p:grpSpPr>
            <a:xfrm flipH="1">
              <a:off x="18930091" y="513990"/>
              <a:ext cx="1389082" cy="610972"/>
              <a:chOff x="-19596" y="-19086"/>
              <a:chExt cx="1389080" cy="610971"/>
            </a:xfrm>
          </p:grpSpPr>
          <p:grpSp>
            <p:nvGrpSpPr>
              <p:cNvPr id="2883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882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81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84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85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6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894" name="グループ"/>
            <p:cNvGrpSpPr/>
            <p:nvPr/>
          </p:nvGrpSpPr>
          <p:grpSpPr>
            <a:xfrm>
              <a:off x="12923552" y="-19080"/>
              <a:ext cx="1737119" cy="493976"/>
              <a:chOff x="-20539" y="-19079"/>
              <a:chExt cx="1737117" cy="493975"/>
            </a:xfrm>
          </p:grpSpPr>
          <p:grpSp>
            <p:nvGrpSpPr>
              <p:cNvPr id="2890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89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88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1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2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7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1" name="グループ"/>
            <p:cNvGrpSpPr/>
            <p:nvPr/>
          </p:nvGrpSpPr>
          <p:grpSpPr>
            <a:xfrm>
              <a:off x="19030792" y="7428032"/>
              <a:ext cx="1737118" cy="493977"/>
              <a:chOff x="-20539" y="-19079"/>
              <a:chExt cx="1737117" cy="493975"/>
            </a:xfrm>
          </p:grpSpPr>
          <p:grpSp>
            <p:nvGrpSpPr>
              <p:cNvPr id="2897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896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895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898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899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7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08" name="グループ"/>
            <p:cNvGrpSpPr/>
            <p:nvPr/>
          </p:nvGrpSpPr>
          <p:grpSpPr>
            <a:xfrm>
              <a:off x="3397222" y="13850367"/>
              <a:ext cx="1737119" cy="493976"/>
              <a:chOff x="-20539" y="-19079"/>
              <a:chExt cx="1737117" cy="493975"/>
            </a:xfrm>
          </p:grpSpPr>
          <p:grpSp>
            <p:nvGrpSpPr>
              <p:cNvPr id="2904" name="図形"/>
              <p:cNvGrpSpPr/>
              <p:nvPr/>
            </p:nvGrpSpPr>
            <p:grpSpPr>
              <a:xfrm rot="5400000">
                <a:off x="601031" y="-640651"/>
                <a:ext cx="493976" cy="1737118"/>
                <a:chOff x="0" y="0"/>
                <a:chExt cx="493975" cy="1737117"/>
              </a:xfrm>
            </p:grpSpPr>
            <p:sp>
              <p:nvSpPr>
                <p:cNvPr id="2903" name="図形"/>
                <p:cNvSpPr/>
                <p:nvPr/>
              </p:nvSpPr>
              <p:spPr>
                <a:xfrm>
                  <a:off x="19050" y="21482"/>
                  <a:ext cx="455875" cy="1695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02" name="図形 図形" descr="図形 図形"/>
                <p:cNvPicPr>
                  <a:picLocks noChangeAspect="0"/>
                </p:cNvPicPr>
                <p:nvPr/>
              </p:nvPicPr>
              <p:blipFill>
                <a:blip r:embed="rId6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493976" cy="1737118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05" name="円形"/>
              <p:cNvSpPr/>
              <p:nvPr/>
            </p:nvSpPr>
            <p:spPr>
              <a:xfrm>
                <a:off x="1082566" y="98609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06" name="円形"/>
              <p:cNvSpPr/>
              <p:nvPr/>
            </p:nvSpPr>
            <p:spPr>
              <a:xfrm>
                <a:off x="1362616" y="9727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7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2915" name="グループ"/>
            <p:cNvGrpSpPr/>
            <p:nvPr/>
          </p:nvGrpSpPr>
          <p:grpSpPr>
            <a:xfrm flipH="1">
              <a:off x="12074087" y="8991439"/>
              <a:ext cx="1389082" cy="610972"/>
              <a:chOff x="-19596" y="-19086"/>
              <a:chExt cx="1389080" cy="610971"/>
            </a:xfrm>
          </p:grpSpPr>
          <p:grpSp>
            <p:nvGrpSpPr>
              <p:cNvPr id="2911" name="図形"/>
              <p:cNvGrpSpPr/>
              <p:nvPr/>
            </p:nvGrpSpPr>
            <p:grpSpPr>
              <a:xfrm rot="5400000">
                <a:off x="329400" y="-368084"/>
                <a:ext cx="610972" cy="1308966"/>
                <a:chOff x="0" y="0"/>
                <a:chExt cx="610971" cy="1308964"/>
              </a:xfrm>
            </p:grpSpPr>
            <p:sp>
              <p:nvSpPr>
                <p:cNvPr id="2910" name="図形"/>
                <p:cNvSpPr/>
                <p:nvPr/>
              </p:nvSpPr>
              <p:spPr>
                <a:xfrm>
                  <a:off x="19049" y="19948"/>
                  <a:ext cx="572873" cy="12694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008" h="21600" fill="norm" stroke="1" extrusionOk="0">
                      <a:moveTo>
                        <a:pt x="2348" y="19455"/>
                      </a:moveTo>
                      <a:cubicBezTo>
                        <a:pt x="2870" y="20473"/>
                        <a:pt x="5408" y="21307"/>
                        <a:pt x="8806" y="21600"/>
                      </a:cubicBezTo>
                      <a:cubicBezTo>
                        <a:pt x="11803" y="21117"/>
                        <a:pt x="14173" y="20364"/>
                        <a:pt x="15577" y="19456"/>
                      </a:cubicBezTo>
                      <a:cubicBezTo>
                        <a:pt x="16525" y="18843"/>
                        <a:pt x="16990" y="18159"/>
                        <a:pt x="16490" y="17503"/>
                      </a:cubicBezTo>
                      <a:cubicBezTo>
                        <a:pt x="16065" y="16947"/>
                        <a:pt x="14950" y="16448"/>
                        <a:pt x="14855" y="15866"/>
                      </a:cubicBezTo>
                      <a:cubicBezTo>
                        <a:pt x="14714" y="15005"/>
                        <a:pt x="16858" y="14266"/>
                        <a:pt x="17109" y="13421"/>
                      </a:cubicBezTo>
                      <a:cubicBezTo>
                        <a:pt x="17359" y="12579"/>
                        <a:pt x="15741" y="11705"/>
                        <a:pt x="16365" y="10869"/>
                      </a:cubicBezTo>
                      <a:cubicBezTo>
                        <a:pt x="16965" y="10064"/>
                        <a:pt x="19492" y="9523"/>
                        <a:pt x="19937" y="8710"/>
                      </a:cubicBezTo>
                      <a:cubicBezTo>
                        <a:pt x="20472" y="7734"/>
                        <a:pt x="17805" y="6862"/>
                        <a:pt x="17677" y="5894"/>
                      </a:cubicBezTo>
                      <a:cubicBezTo>
                        <a:pt x="17553" y="4962"/>
                        <a:pt x="19785" y="4100"/>
                        <a:pt x="19545" y="3168"/>
                      </a:cubicBezTo>
                      <a:cubicBezTo>
                        <a:pt x="19328" y="2332"/>
                        <a:pt x="17293" y="1616"/>
                        <a:pt x="14849" y="1021"/>
                      </a:cubicBezTo>
                      <a:cubicBezTo>
                        <a:pt x="13281" y="640"/>
                        <a:pt x="11513" y="298"/>
                        <a:pt x="9579" y="0"/>
                      </a:cubicBezTo>
                      <a:cubicBezTo>
                        <a:pt x="4897" y="696"/>
                        <a:pt x="1634" y="1876"/>
                        <a:pt x="1254" y="3193"/>
                      </a:cubicBezTo>
                      <a:cubicBezTo>
                        <a:pt x="945" y="4261"/>
                        <a:pt x="2492" y="5348"/>
                        <a:pt x="2244" y="6412"/>
                      </a:cubicBezTo>
                      <a:cubicBezTo>
                        <a:pt x="2025" y="7351"/>
                        <a:pt x="341" y="8267"/>
                        <a:pt x="709" y="9206"/>
                      </a:cubicBezTo>
                      <a:cubicBezTo>
                        <a:pt x="1053" y="10085"/>
                        <a:pt x="3138" y="10882"/>
                        <a:pt x="3020" y="11769"/>
                      </a:cubicBezTo>
                      <a:cubicBezTo>
                        <a:pt x="2859" y="12979"/>
                        <a:pt x="-1128" y="13973"/>
                        <a:pt x="314" y="15192"/>
                      </a:cubicBezTo>
                      <a:cubicBezTo>
                        <a:pt x="1061" y="15823"/>
                        <a:pt x="2984" y="16089"/>
                        <a:pt x="3314" y="16733"/>
                      </a:cubicBezTo>
                      <a:cubicBezTo>
                        <a:pt x="3560" y="17214"/>
                        <a:pt x="2947" y="17759"/>
                        <a:pt x="2573" y="18250"/>
                      </a:cubicBezTo>
                      <a:cubicBezTo>
                        <a:pt x="2282" y="18632"/>
                        <a:pt x="2140" y="19051"/>
                        <a:pt x="2348" y="1945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09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610973" cy="1308965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2912" name="円形"/>
              <p:cNvSpPr/>
              <p:nvPr/>
            </p:nvSpPr>
            <p:spPr>
              <a:xfrm>
                <a:off x="761009" y="262849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2913" name="円形"/>
              <p:cNvSpPr/>
              <p:nvPr/>
            </p:nvSpPr>
            <p:spPr>
              <a:xfrm>
                <a:off x="1041058" y="26151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37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1215509" y="20791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3111" name="にんじん"/>
          <p:cNvGrpSpPr/>
          <p:nvPr/>
        </p:nvGrpSpPr>
        <p:grpSpPr>
          <a:xfrm>
            <a:off x="-2802695" y="700489"/>
            <a:ext cx="25679440" cy="10952676"/>
            <a:chOff x="-19054" y="-14993"/>
            <a:chExt cx="25679438" cy="10952674"/>
          </a:xfrm>
        </p:grpSpPr>
        <p:grpSp>
          <p:nvGrpSpPr>
            <p:cNvPr id="2947" name="グループ"/>
            <p:cNvGrpSpPr/>
            <p:nvPr/>
          </p:nvGrpSpPr>
          <p:grpSpPr>
            <a:xfrm rot="20694611">
              <a:off x="20058380" y="3039673"/>
              <a:ext cx="1224709" cy="3136463"/>
              <a:chOff x="-19053" y="-14993"/>
              <a:chExt cx="1224707" cy="3136461"/>
            </a:xfrm>
          </p:grpSpPr>
          <p:grpSp>
            <p:nvGrpSpPr>
              <p:cNvPr id="2919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918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1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22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921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20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26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923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24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78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30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927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28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80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34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931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32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82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46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2937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2936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293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293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294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66" name="グループ"/>
            <p:cNvGrpSpPr/>
            <p:nvPr/>
          </p:nvGrpSpPr>
          <p:grpSpPr>
            <a:xfrm rot="230294">
              <a:off x="24336412" y="6200749"/>
              <a:ext cx="1224709" cy="3006780"/>
              <a:chOff x="-19053" y="-14993"/>
              <a:chExt cx="1224707" cy="3006778"/>
            </a:xfrm>
          </p:grpSpPr>
          <p:grpSp>
            <p:nvGrpSpPr>
              <p:cNvPr id="2950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949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4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3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952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5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57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954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55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84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1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958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59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86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65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2962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63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88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2987" name="グループ"/>
            <p:cNvGrpSpPr/>
            <p:nvPr/>
          </p:nvGrpSpPr>
          <p:grpSpPr>
            <a:xfrm>
              <a:off x="-19055" y="4733409"/>
              <a:ext cx="1229061" cy="3070123"/>
              <a:chOff x="-19054" y="-14993"/>
              <a:chExt cx="1229060" cy="3070121"/>
            </a:xfrm>
          </p:grpSpPr>
          <p:grpSp>
            <p:nvGrpSpPr>
              <p:cNvPr id="2969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2968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67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2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2971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70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76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2973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74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90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977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2982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2979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80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92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86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2983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84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94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18" name="グループ"/>
            <p:cNvGrpSpPr/>
            <p:nvPr/>
          </p:nvGrpSpPr>
          <p:grpSpPr>
            <a:xfrm>
              <a:off x="710892" y="-14994"/>
              <a:ext cx="1224709" cy="3136463"/>
              <a:chOff x="-19053" y="-14993"/>
              <a:chExt cx="1224707" cy="3136461"/>
            </a:xfrm>
          </p:grpSpPr>
          <p:grpSp>
            <p:nvGrpSpPr>
              <p:cNvPr id="2990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2989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2988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93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2992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2991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2997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2994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95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96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01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2998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2999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398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05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3002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03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00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17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00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00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0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00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1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1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1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39" name="グループ"/>
            <p:cNvGrpSpPr/>
            <p:nvPr/>
          </p:nvGrpSpPr>
          <p:grpSpPr>
            <a:xfrm rot="20223970">
              <a:off x="15328426" y="3465050"/>
              <a:ext cx="1229062" cy="3070123"/>
              <a:chOff x="-19054" y="-14993"/>
              <a:chExt cx="1229060" cy="3070121"/>
            </a:xfrm>
          </p:grpSpPr>
          <p:grpSp>
            <p:nvGrpSpPr>
              <p:cNvPr id="3021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3020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19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24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3023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022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28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3025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26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02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29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3034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3031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32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04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38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3035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36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06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70" name="グループ"/>
            <p:cNvGrpSpPr/>
            <p:nvPr/>
          </p:nvGrpSpPr>
          <p:grpSpPr>
            <a:xfrm rot="339708">
              <a:off x="7150722" y="7358593"/>
              <a:ext cx="1224709" cy="3136463"/>
              <a:chOff x="-19053" y="-14993"/>
              <a:chExt cx="1224707" cy="3136461"/>
            </a:xfrm>
          </p:grpSpPr>
          <p:grpSp>
            <p:nvGrpSpPr>
              <p:cNvPr id="3042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3041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4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45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3044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043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49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3046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47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08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53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3050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1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10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57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3054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55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12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69" name="グループ"/>
              <p:cNvGrpSpPr/>
              <p:nvPr/>
            </p:nvGrpSpPr>
            <p:grpSpPr>
              <a:xfrm>
                <a:off x="317006" y="2409627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06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05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05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06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06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089" name="グループ"/>
            <p:cNvGrpSpPr/>
            <p:nvPr/>
          </p:nvGrpSpPr>
          <p:grpSpPr>
            <a:xfrm rot="20582618">
              <a:off x="5384980" y="7817669"/>
              <a:ext cx="1224709" cy="3006780"/>
              <a:chOff x="-19053" y="-14993"/>
              <a:chExt cx="1224707" cy="3006778"/>
            </a:xfrm>
          </p:grpSpPr>
          <p:grpSp>
            <p:nvGrpSpPr>
              <p:cNvPr id="3073" name="図形"/>
              <p:cNvGrpSpPr/>
              <p:nvPr/>
            </p:nvGrpSpPr>
            <p:grpSpPr>
              <a:xfrm>
                <a:off x="271760" y="-14994"/>
                <a:ext cx="933895" cy="874835"/>
                <a:chOff x="0" y="0"/>
                <a:chExt cx="933893" cy="874833"/>
              </a:xfrm>
            </p:grpSpPr>
            <p:sp>
              <p:nvSpPr>
                <p:cNvPr id="3072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71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76" name="図形"/>
              <p:cNvGrpSpPr/>
              <p:nvPr/>
            </p:nvGrpSpPr>
            <p:grpSpPr>
              <a:xfrm>
                <a:off x="-19054" y="787414"/>
                <a:ext cx="1183226" cy="2204371"/>
                <a:chOff x="0" y="0"/>
                <a:chExt cx="1183224" cy="2204370"/>
              </a:xfrm>
            </p:grpSpPr>
            <p:sp>
              <p:nvSpPr>
                <p:cNvPr id="3075" name="図形"/>
                <p:cNvSpPr/>
                <p:nvPr/>
              </p:nvSpPr>
              <p:spPr>
                <a:xfrm>
                  <a:off x="19049" y="19049"/>
                  <a:ext cx="1145127" cy="21670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570" fill="norm" stroke="1" extrusionOk="0">
                      <a:moveTo>
                        <a:pt x="11361" y="4"/>
                      </a:moveTo>
                      <a:cubicBezTo>
                        <a:pt x="10484" y="38"/>
                        <a:pt x="9710" y="250"/>
                        <a:pt x="9033" y="518"/>
                      </a:cubicBezTo>
                      <a:cubicBezTo>
                        <a:pt x="7962" y="944"/>
                        <a:pt x="7121" y="1503"/>
                        <a:pt x="6577" y="2140"/>
                      </a:cubicBezTo>
                      <a:cubicBezTo>
                        <a:pt x="6305" y="2459"/>
                        <a:pt x="6107" y="2798"/>
                        <a:pt x="5993" y="3150"/>
                      </a:cubicBezTo>
                      <a:cubicBezTo>
                        <a:pt x="5879" y="3501"/>
                        <a:pt x="5848" y="3866"/>
                        <a:pt x="5909" y="4237"/>
                      </a:cubicBezTo>
                      <a:cubicBezTo>
                        <a:pt x="5489" y="4144"/>
                        <a:pt x="5049" y="4075"/>
                        <a:pt x="4601" y="4039"/>
                      </a:cubicBezTo>
                      <a:cubicBezTo>
                        <a:pt x="4154" y="4003"/>
                        <a:pt x="3699" y="3999"/>
                        <a:pt x="3249" y="4036"/>
                      </a:cubicBezTo>
                      <a:cubicBezTo>
                        <a:pt x="1825" y="4154"/>
                        <a:pt x="666" y="4683"/>
                        <a:pt x="96" y="5374"/>
                      </a:cubicBezTo>
                      <a:cubicBezTo>
                        <a:pt x="-109" y="5773"/>
                        <a:pt x="23" y="6187"/>
                        <a:pt x="418" y="6520"/>
                      </a:cubicBezTo>
                      <a:cubicBezTo>
                        <a:pt x="788" y="6832"/>
                        <a:pt x="1367" y="7054"/>
                        <a:pt x="2042" y="7144"/>
                      </a:cubicBezTo>
                      <a:cubicBezTo>
                        <a:pt x="2119" y="6921"/>
                        <a:pt x="2301" y="6720"/>
                        <a:pt x="2580" y="6551"/>
                      </a:cubicBezTo>
                      <a:cubicBezTo>
                        <a:pt x="3083" y="6247"/>
                        <a:pt x="3844" y="6092"/>
                        <a:pt x="4577" y="6184"/>
                      </a:cubicBezTo>
                      <a:cubicBezTo>
                        <a:pt x="5430" y="6292"/>
                        <a:pt x="6029" y="6700"/>
                        <a:pt x="6018" y="7168"/>
                      </a:cubicBezTo>
                      <a:cubicBezTo>
                        <a:pt x="6277" y="8135"/>
                        <a:pt x="6696" y="9092"/>
                        <a:pt x="7263" y="10022"/>
                      </a:cubicBezTo>
                      <a:cubicBezTo>
                        <a:pt x="7759" y="10837"/>
                        <a:pt x="8376" y="11634"/>
                        <a:pt x="8994" y="12435"/>
                      </a:cubicBezTo>
                      <a:cubicBezTo>
                        <a:pt x="9900" y="13610"/>
                        <a:pt x="10805" y="14786"/>
                        <a:pt x="11530" y="15996"/>
                      </a:cubicBezTo>
                      <a:cubicBezTo>
                        <a:pt x="11997" y="16776"/>
                        <a:pt x="12390" y="17580"/>
                        <a:pt x="12267" y="18397"/>
                      </a:cubicBezTo>
                      <a:cubicBezTo>
                        <a:pt x="12057" y="19799"/>
                        <a:pt x="10397" y="21027"/>
                        <a:pt x="7948" y="21570"/>
                      </a:cubicBezTo>
                      <a:cubicBezTo>
                        <a:pt x="10585" y="21143"/>
                        <a:pt x="12764" y="20122"/>
                        <a:pt x="13898" y="18760"/>
                      </a:cubicBezTo>
                      <a:cubicBezTo>
                        <a:pt x="14638" y="17871"/>
                        <a:pt x="14883" y="16867"/>
                        <a:pt x="15400" y="15895"/>
                      </a:cubicBezTo>
                      <a:cubicBezTo>
                        <a:pt x="15643" y="15437"/>
                        <a:pt x="15952" y="14985"/>
                        <a:pt x="16352" y="14552"/>
                      </a:cubicBezTo>
                      <a:cubicBezTo>
                        <a:pt x="16836" y="14028"/>
                        <a:pt x="17444" y="13541"/>
                        <a:pt x="17971" y="13030"/>
                      </a:cubicBezTo>
                      <a:cubicBezTo>
                        <a:pt x="20079" y="10983"/>
                        <a:pt x="20767" y="8621"/>
                        <a:pt x="21163" y="6322"/>
                      </a:cubicBezTo>
                      <a:cubicBezTo>
                        <a:pt x="21372" y="5101"/>
                        <a:pt x="21491" y="3887"/>
                        <a:pt x="21130" y="2671"/>
                      </a:cubicBezTo>
                      <a:cubicBezTo>
                        <a:pt x="20890" y="1861"/>
                        <a:pt x="20403" y="1047"/>
                        <a:pt x="19200" y="537"/>
                      </a:cubicBezTo>
                      <a:cubicBezTo>
                        <a:pt x="18562" y="267"/>
                        <a:pt x="17759" y="106"/>
                        <a:pt x="16891" y="83"/>
                      </a:cubicBezTo>
                      <a:cubicBezTo>
                        <a:pt x="16015" y="60"/>
                        <a:pt x="15102" y="197"/>
                        <a:pt x="14126" y="170"/>
                      </a:cubicBezTo>
                      <a:cubicBezTo>
                        <a:pt x="13138" y="142"/>
                        <a:pt x="12241" y="-30"/>
                        <a:pt x="11361" y="4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074" name="図形 図形" descr="図形 図形"/>
                <p:cNvPicPr>
                  <a:picLocks noChangeAspect="0"/>
                </p:cNvPicPr>
                <p:nvPr/>
              </p:nvPicPr>
              <p:blipFill>
                <a:blip r:embed="rId9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1183225" cy="2204371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0" name="グループ"/>
              <p:cNvGrpSpPr/>
              <p:nvPr/>
            </p:nvGrpSpPr>
            <p:grpSpPr>
              <a:xfrm>
                <a:off x="529895" y="859857"/>
                <a:ext cx="351726" cy="139554"/>
                <a:chOff x="0" y="0"/>
                <a:chExt cx="351725" cy="139552"/>
              </a:xfrm>
            </p:grpSpPr>
            <p:sp>
              <p:nvSpPr>
                <p:cNvPr id="3077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78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14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4" name="グループ"/>
              <p:cNvGrpSpPr/>
              <p:nvPr/>
            </p:nvGrpSpPr>
            <p:grpSpPr>
              <a:xfrm rot="20621453">
                <a:off x="609363" y="2197859"/>
                <a:ext cx="211073" cy="245167"/>
                <a:chOff x="0" y="0"/>
                <a:chExt cx="211071" cy="245165"/>
              </a:xfrm>
            </p:grpSpPr>
            <p:sp>
              <p:nvSpPr>
                <p:cNvPr id="3081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2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16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88" name="グループ"/>
              <p:cNvGrpSpPr/>
              <p:nvPr/>
            </p:nvGrpSpPr>
            <p:grpSpPr>
              <a:xfrm rot="20690500">
                <a:off x="51355" y="1288947"/>
                <a:ext cx="287965" cy="117708"/>
                <a:chOff x="0" y="0"/>
                <a:chExt cx="287963" cy="117707"/>
              </a:xfrm>
            </p:grpSpPr>
            <p:sp>
              <p:nvSpPr>
                <p:cNvPr id="3085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86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18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110" name="グループ"/>
            <p:cNvGrpSpPr/>
            <p:nvPr/>
          </p:nvGrpSpPr>
          <p:grpSpPr>
            <a:xfrm rot="261674">
              <a:off x="8226067" y="4267155"/>
              <a:ext cx="1229061" cy="3070123"/>
              <a:chOff x="-19054" y="-14993"/>
              <a:chExt cx="1229060" cy="3070121"/>
            </a:xfrm>
          </p:grpSpPr>
          <p:grpSp>
            <p:nvGrpSpPr>
              <p:cNvPr id="3092" name="図形"/>
              <p:cNvGrpSpPr/>
              <p:nvPr/>
            </p:nvGrpSpPr>
            <p:grpSpPr>
              <a:xfrm>
                <a:off x="276112" y="-14994"/>
                <a:ext cx="933894" cy="874835"/>
                <a:chOff x="0" y="0"/>
                <a:chExt cx="933893" cy="874833"/>
              </a:xfrm>
            </p:grpSpPr>
            <p:sp>
              <p:nvSpPr>
                <p:cNvPr id="3091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3090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5" name="図形"/>
              <p:cNvGrpSpPr/>
              <p:nvPr/>
            </p:nvGrpSpPr>
            <p:grpSpPr>
              <a:xfrm>
                <a:off x="-19055" y="757741"/>
                <a:ext cx="1183098" cy="2297388"/>
                <a:chOff x="0" y="0"/>
                <a:chExt cx="1183097" cy="2297386"/>
              </a:xfrm>
            </p:grpSpPr>
            <p:sp>
              <p:nvSpPr>
                <p:cNvPr id="3094" name="図形"/>
                <p:cNvSpPr/>
                <p:nvPr/>
              </p:nvSpPr>
              <p:spPr>
                <a:xfrm>
                  <a:off x="19049" y="19050"/>
                  <a:ext cx="1144999" cy="2263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0" h="21572" fill="norm" stroke="1" extrusionOk="0">
                      <a:moveTo>
                        <a:pt x="11362" y="5"/>
                      </a:moveTo>
                      <a:cubicBezTo>
                        <a:pt x="10484" y="37"/>
                        <a:pt x="9710" y="240"/>
                        <a:pt x="9033" y="497"/>
                      </a:cubicBezTo>
                      <a:cubicBezTo>
                        <a:pt x="7963" y="904"/>
                        <a:pt x="7121" y="1439"/>
                        <a:pt x="6577" y="2050"/>
                      </a:cubicBezTo>
                      <a:cubicBezTo>
                        <a:pt x="6305" y="2355"/>
                        <a:pt x="6107" y="2679"/>
                        <a:pt x="5993" y="3016"/>
                      </a:cubicBezTo>
                      <a:cubicBezTo>
                        <a:pt x="5879" y="3353"/>
                        <a:pt x="5848" y="3702"/>
                        <a:pt x="5909" y="4057"/>
                      </a:cubicBezTo>
                      <a:cubicBezTo>
                        <a:pt x="5490" y="3968"/>
                        <a:pt x="5052" y="3901"/>
                        <a:pt x="4602" y="3867"/>
                      </a:cubicBezTo>
                      <a:cubicBezTo>
                        <a:pt x="4153" y="3833"/>
                        <a:pt x="3698" y="3829"/>
                        <a:pt x="3250" y="3865"/>
                      </a:cubicBezTo>
                      <a:cubicBezTo>
                        <a:pt x="1825" y="3979"/>
                        <a:pt x="666" y="4484"/>
                        <a:pt x="96" y="5145"/>
                      </a:cubicBezTo>
                      <a:cubicBezTo>
                        <a:pt x="-109" y="5528"/>
                        <a:pt x="23" y="5924"/>
                        <a:pt x="418" y="6243"/>
                      </a:cubicBezTo>
                      <a:cubicBezTo>
                        <a:pt x="788" y="6541"/>
                        <a:pt x="1367" y="6754"/>
                        <a:pt x="2042" y="6840"/>
                      </a:cubicBezTo>
                      <a:cubicBezTo>
                        <a:pt x="2119" y="6627"/>
                        <a:pt x="2302" y="6433"/>
                        <a:pt x="2580" y="6272"/>
                      </a:cubicBezTo>
                      <a:cubicBezTo>
                        <a:pt x="3084" y="5982"/>
                        <a:pt x="3845" y="5833"/>
                        <a:pt x="4578" y="5922"/>
                      </a:cubicBezTo>
                      <a:cubicBezTo>
                        <a:pt x="5430" y="6024"/>
                        <a:pt x="6029" y="6416"/>
                        <a:pt x="6018" y="6863"/>
                      </a:cubicBezTo>
                      <a:cubicBezTo>
                        <a:pt x="6299" y="7787"/>
                        <a:pt x="6716" y="8702"/>
                        <a:pt x="7263" y="9596"/>
                      </a:cubicBezTo>
                      <a:cubicBezTo>
                        <a:pt x="7743" y="10380"/>
                        <a:pt x="8325" y="11150"/>
                        <a:pt x="8994" y="11906"/>
                      </a:cubicBezTo>
                      <a:cubicBezTo>
                        <a:pt x="9981" y="13019"/>
                        <a:pt x="11154" y="14106"/>
                        <a:pt x="11531" y="15315"/>
                      </a:cubicBezTo>
                      <a:cubicBezTo>
                        <a:pt x="11770" y="16085"/>
                        <a:pt x="11684" y="16873"/>
                        <a:pt x="12150" y="17617"/>
                      </a:cubicBezTo>
                      <a:cubicBezTo>
                        <a:pt x="12482" y="18146"/>
                        <a:pt x="12742" y="18723"/>
                        <a:pt x="13022" y="19158"/>
                      </a:cubicBezTo>
                      <a:cubicBezTo>
                        <a:pt x="13267" y="19540"/>
                        <a:pt x="13343" y="19871"/>
                        <a:pt x="12628" y="20032"/>
                      </a:cubicBezTo>
                      <a:cubicBezTo>
                        <a:pt x="11985" y="20177"/>
                        <a:pt x="11270" y="19901"/>
                        <a:pt x="11240" y="19504"/>
                      </a:cubicBezTo>
                      <a:cubicBezTo>
                        <a:pt x="11221" y="19249"/>
                        <a:pt x="11498" y="19020"/>
                        <a:pt x="11864" y="18846"/>
                      </a:cubicBezTo>
                      <a:cubicBezTo>
                        <a:pt x="12407" y="18586"/>
                        <a:pt x="13131" y="18446"/>
                        <a:pt x="13871" y="18475"/>
                      </a:cubicBezTo>
                      <a:cubicBezTo>
                        <a:pt x="14718" y="18509"/>
                        <a:pt x="15468" y="18758"/>
                        <a:pt x="15921" y="19126"/>
                      </a:cubicBezTo>
                      <a:cubicBezTo>
                        <a:pt x="16251" y="19395"/>
                        <a:pt x="16398" y="19709"/>
                        <a:pt x="16454" y="20025"/>
                      </a:cubicBezTo>
                      <a:cubicBezTo>
                        <a:pt x="16547" y="20552"/>
                        <a:pt x="16393" y="21082"/>
                        <a:pt x="16004" y="21572"/>
                      </a:cubicBezTo>
                      <a:cubicBezTo>
                        <a:pt x="17269" y="21034"/>
                        <a:pt x="17763" y="20156"/>
                        <a:pt x="17247" y="19358"/>
                      </a:cubicBezTo>
                      <a:cubicBezTo>
                        <a:pt x="16737" y="18568"/>
                        <a:pt x="15553" y="18066"/>
                        <a:pt x="14251" y="17903"/>
                      </a:cubicBezTo>
                      <a:cubicBezTo>
                        <a:pt x="12744" y="17713"/>
                        <a:pt x="11082" y="17972"/>
                        <a:pt x="10218" y="18764"/>
                      </a:cubicBezTo>
                      <a:cubicBezTo>
                        <a:pt x="9616" y="19316"/>
                        <a:pt x="9848" y="20006"/>
                        <a:pt x="10790" y="20418"/>
                      </a:cubicBezTo>
                      <a:cubicBezTo>
                        <a:pt x="11621" y="20781"/>
                        <a:pt x="12814" y="20835"/>
                        <a:pt x="13619" y="20476"/>
                      </a:cubicBezTo>
                      <a:cubicBezTo>
                        <a:pt x="14981" y="19869"/>
                        <a:pt x="14119" y="18860"/>
                        <a:pt x="13899" y="17961"/>
                      </a:cubicBezTo>
                      <a:cubicBezTo>
                        <a:pt x="13663" y="16999"/>
                        <a:pt x="14695" y="16117"/>
                        <a:pt x="15401" y="15218"/>
                      </a:cubicBezTo>
                      <a:cubicBezTo>
                        <a:pt x="15732" y="14795"/>
                        <a:pt x="15982" y="14353"/>
                        <a:pt x="16353" y="13932"/>
                      </a:cubicBezTo>
                      <a:cubicBezTo>
                        <a:pt x="16803" y="13423"/>
                        <a:pt x="17435" y="12962"/>
                        <a:pt x="17971" y="12475"/>
                      </a:cubicBezTo>
                      <a:cubicBezTo>
                        <a:pt x="20118" y="10525"/>
                        <a:pt x="20779" y="8258"/>
                        <a:pt x="21164" y="6053"/>
                      </a:cubicBezTo>
                      <a:cubicBezTo>
                        <a:pt x="21368" y="4884"/>
                        <a:pt x="21491" y="3722"/>
                        <a:pt x="21131" y="2557"/>
                      </a:cubicBezTo>
                      <a:cubicBezTo>
                        <a:pt x="20891" y="1783"/>
                        <a:pt x="20404" y="1003"/>
                        <a:pt x="19201" y="515"/>
                      </a:cubicBezTo>
                      <a:cubicBezTo>
                        <a:pt x="18563" y="257"/>
                        <a:pt x="17760" y="103"/>
                        <a:pt x="16891" y="80"/>
                      </a:cubicBezTo>
                      <a:cubicBezTo>
                        <a:pt x="16016" y="58"/>
                        <a:pt x="15103" y="190"/>
                        <a:pt x="14127" y="163"/>
                      </a:cubicBezTo>
                      <a:cubicBezTo>
                        <a:pt x="13139" y="136"/>
                        <a:pt x="12242" y="-28"/>
                        <a:pt x="11362" y="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093" name="図形 図形" descr="図形 図形"/>
                <p:cNvPicPr>
                  <a:picLocks noChangeAspect="0"/>
                </p:cNvPicPr>
                <p:nvPr/>
              </p:nvPicPr>
              <p:blipFill>
                <a:blip r:embed="rId17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183099" cy="2297387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099" name="グループ"/>
              <p:cNvGrpSpPr/>
              <p:nvPr/>
            </p:nvGrpSpPr>
            <p:grpSpPr>
              <a:xfrm>
                <a:off x="534246" y="859857"/>
                <a:ext cx="351727" cy="139554"/>
                <a:chOff x="0" y="0"/>
                <a:chExt cx="351725" cy="139552"/>
              </a:xfrm>
            </p:grpSpPr>
            <p:sp>
              <p:nvSpPr>
                <p:cNvPr id="3096" name="円形"/>
                <p:cNvSpPr/>
                <p:nvPr/>
              </p:nvSpPr>
              <p:spPr>
                <a:xfrm>
                  <a:off x="0" y="0"/>
                  <a:ext cx="47098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097" name="円形"/>
                <p:cNvSpPr/>
                <p:nvPr/>
              </p:nvSpPr>
              <p:spPr>
                <a:xfrm>
                  <a:off x="304627" y="0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20" name="接続の線" descr="接続の線"/>
                <p:cNvPicPr>
                  <a:picLocks noChangeAspect="0"/>
                </p:cNvPicPr>
                <p:nvPr/>
              </p:nvPicPr>
              <p:blipFill>
                <a:blip r:embed="rId5">
                  <a:extLst/>
                </a:blip>
                <a:stretch>
                  <a:fillRect/>
                </a:stretch>
              </p:blipFill>
              <p:spPr>
                <a:xfrm>
                  <a:off x="106658" y="99563"/>
                  <a:ext cx="153975" cy="3999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100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604979" y="2640179"/>
                <a:ext cx="211126" cy="90829"/>
              </a:xfrm>
              <a:prstGeom prst="rect">
                <a:avLst/>
              </a:prstGeom>
              <a:effectLst/>
            </p:spPr>
          </p:pic>
          <p:grpSp>
            <p:nvGrpSpPr>
              <p:cNvPr id="3105" name="グループ"/>
              <p:cNvGrpSpPr/>
              <p:nvPr/>
            </p:nvGrpSpPr>
            <p:grpSpPr>
              <a:xfrm rot="20621453">
                <a:off x="613715" y="2197859"/>
                <a:ext cx="211073" cy="245167"/>
                <a:chOff x="0" y="0"/>
                <a:chExt cx="211071" cy="245165"/>
              </a:xfrm>
            </p:grpSpPr>
            <p:sp>
              <p:nvSpPr>
                <p:cNvPr id="3102" name="円形"/>
                <p:cNvSpPr/>
                <p:nvPr/>
              </p:nvSpPr>
              <p:spPr>
                <a:xfrm rot="17684453">
                  <a:off x="7693" y="190374"/>
                  <a:ext cx="47099" cy="47098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3" name="円形"/>
                <p:cNvSpPr/>
                <p:nvPr/>
              </p:nvSpPr>
              <p:spPr>
                <a:xfrm rot="17684453">
                  <a:off x="91875" y="7693"/>
                  <a:ext cx="47099" cy="47099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22" name="接続の線" descr="接続の線"/>
                <p:cNvPicPr>
                  <a:picLocks noChangeAspect="0"/>
                </p:cNvPicPr>
                <p:nvPr/>
              </p:nvPicPr>
              <p:blipFill>
                <a:blip r:embed="rId10">
                  <a:extLst/>
                </a:blip>
                <a:stretch>
                  <a:fillRect/>
                </a:stretch>
              </p:blipFill>
              <p:spPr>
                <a:xfrm>
                  <a:off x="126191" y="96754"/>
                  <a:ext cx="84881" cy="144130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3109" name="グループ"/>
              <p:cNvGrpSpPr/>
              <p:nvPr/>
            </p:nvGrpSpPr>
            <p:grpSpPr>
              <a:xfrm rot="20690500">
                <a:off x="55707" y="1288947"/>
                <a:ext cx="287964" cy="117708"/>
                <a:chOff x="0" y="0"/>
                <a:chExt cx="287963" cy="117707"/>
              </a:xfrm>
            </p:grpSpPr>
            <p:sp>
              <p:nvSpPr>
                <p:cNvPr id="3106" name="円形"/>
                <p:cNvSpPr/>
                <p:nvPr/>
              </p:nvSpPr>
              <p:spPr>
                <a:xfrm>
                  <a:off x="0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sp>
              <p:nvSpPr>
                <p:cNvPr id="3107" name="円形"/>
                <p:cNvSpPr/>
                <p:nvPr/>
              </p:nvSpPr>
              <p:spPr>
                <a:xfrm>
                  <a:off x="249404" y="0"/>
                  <a:ext cx="38560" cy="38560"/>
                </a:xfrm>
                <a:prstGeom prst="ellipse">
                  <a:avLst/>
                </a:prstGeom>
                <a:solidFill>
                  <a:srgbClr val="5E5E5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 defTabSz="821531">
                    <a:defRPr sz="3000">
                      <a:solidFill>
                        <a:srgbClr val="FFFFFF"/>
                      </a:solidFill>
                    </a:defRPr>
                  </a:pPr>
                </a:p>
              </p:txBody>
            </p:sp>
            <p:pic>
              <p:nvPicPr>
                <p:cNvPr id="4424" name="接続の線" descr="接続の線"/>
                <p:cNvPicPr>
                  <a:picLocks noChangeAspect="0"/>
                </p:cNvPicPr>
                <p:nvPr/>
              </p:nvPicPr>
              <p:blipFill>
                <a:blip r:embed="rId11">
                  <a:extLst/>
                </a:blip>
                <a:stretch>
                  <a:fillRect/>
                </a:stretch>
              </p:blipFill>
              <p:spPr>
                <a:xfrm>
                  <a:off x="83869" y="78061"/>
                  <a:ext cx="132970" cy="39647"/>
                </a:xfrm>
                <a:prstGeom prst="rect">
                  <a:avLst/>
                </a:prstGeom>
                <a:effectLst/>
              </p:spPr>
            </p:pic>
          </p:grpSp>
        </p:grpSp>
      </p:grpSp>
      <p:grpSp>
        <p:nvGrpSpPr>
          <p:cNvPr id="3343" name="はっぱ"/>
          <p:cNvGrpSpPr/>
          <p:nvPr/>
        </p:nvGrpSpPr>
        <p:grpSpPr>
          <a:xfrm>
            <a:off x="636544" y="2197410"/>
            <a:ext cx="23292036" cy="17817608"/>
            <a:chOff x="-58762" y="-14993"/>
            <a:chExt cx="23292035" cy="17817607"/>
          </a:xfrm>
        </p:grpSpPr>
        <p:grpSp>
          <p:nvGrpSpPr>
            <p:cNvPr id="3114" name="図形"/>
            <p:cNvGrpSpPr/>
            <p:nvPr/>
          </p:nvGrpSpPr>
          <p:grpSpPr>
            <a:xfrm flipH="1">
              <a:off x="20149157" y="10037064"/>
              <a:ext cx="1191557" cy="822242"/>
              <a:chOff x="0" y="0"/>
              <a:chExt cx="1191556" cy="822241"/>
            </a:xfrm>
          </p:grpSpPr>
          <p:sp>
            <p:nvSpPr>
              <p:cNvPr id="311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1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17" name="図形"/>
            <p:cNvGrpSpPr/>
            <p:nvPr/>
          </p:nvGrpSpPr>
          <p:grpSpPr>
            <a:xfrm flipH="1">
              <a:off x="7209617" y="8703322"/>
              <a:ext cx="1191558" cy="822243"/>
              <a:chOff x="0" y="0"/>
              <a:chExt cx="1191556" cy="822241"/>
            </a:xfrm>
          </p:grpSpPr>
          <p:sp>
            <p:nvSpPr>
              <p:cNvPr id="311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1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0" name="図形"/>
            <p:cNvGrpSpPr/>
            <p:nvPr/>
          </p:nvGrpSpPr>
          <p:grpSpPr>
            <a:xfrm>
              <a:off x="19293286" y="2371149"/>
              <a:ext cx="877186" cy="675802"/>
              <a:chOff x="0" y="0"/>
              <a:chExt cx="877185" cy="675800"/>
            </a:xfrm>
          </p:grpSpPr>
          <p:sp>
            <p:nvSpPr>
              <p:cNvPr id="3119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1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3" name="図形"/>
            <p:cNvGrpSpPr/>
            <p:nvPr/>
          </p:nvGrpSpPr>
          <p:grpSpPr>
            <a:xfrm flipH="1">
              <a:off x="14150255" y="2883750"/>
              <a:ext cx="1191557" cy="822242"/>
              <a:chOff x="0" y="0"/>
              <a:chExt cx="1191556" cy="822241"/>
            </a:xfrm>
          </p:grpSpPr>
          <p:sp>
            <p:nvSpPr>
              <p:cNvPr id="3122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6" name="図形"/>
            <p:cNvGrpSpPr/>
            <p:nvPr/>
          </p:nvGrpSpPr>
          <p:grpSpPr>
            <a:xfrm flipH="1">
              <a:off x="3084433" y="9393863"/>
              <a:ext cx="1191557" cy="822242"/>
              <a:chOff x="0" y="0"/>
              <a:chExt cx="1191556" cy="822241"/>
            </a:xfrm>
          </p:grpSpPr>
          <p:sp>
            <p:nvSpPr>
              <p:cNvPr id="312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29" name="図形"/>
            <p:cNvGrpSpPr/>
            <p:nvPr/>
          </p:nvGrpSpPr>
          <p:grpSpPr>
            <a:xfrm flipH="1">
              <a:off x="5343090" y="12891077"/>
              <a:ext cx="1191558" cy="822242"/>
              <a:chOff x="0" y="0"/>
              <a:chExt cx="1191556" cy="822241"/>
            </a:xfrm>
          </p:grpSpPr>
          <p:sp>
            <p:nvSpPr>
              <p:cNvPr id="312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2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2" name="図形"/>
            <p:cNvGrpSpPr/>
            <p:nvPr/>
          </p:nvGrpSpPr>
          <p:grpSpPr>
            <a:xfrm flipH="1">
              <a:off x="11055879" y="9316587"/>
              <a:ext cx="1191558" cy="822242"/>
              <a:chOff x="0" y="0"/>
              <a:chExt cx="1191556" cy="822241"/>
            </a:xfrm>
          </p:grpSpPr>
          <p:sp>
            <p:nvSpPr>
              <p:cNvPr id="313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5" name="図形"/>
            <p:cNvGrpSpPr/>
            <p:nvPr/>
          </p:nvGrpSpPr>
          <p:grpSpPr>
            <a:xfrm>
              <a:off x="3625697" y="4326348"/>
              <a:ext cx="1191557" cy="822243"/>
              <a:chOff x="0" y="0"/>
              <a:chExt cx="1191556" cy="822241"/>
            </a:xfrm>
          </p:grpSpPr>
          <p:sp>
            <p:nvSpPr>
              <p:cNvPr id="313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38" name="図形"/>
            <p:cNvGrpSpPr/>
            <p:nvPr/>
          </p:nvGrpSpPr>
          <p:grpSpPr>
            <a:xfrm flipH="1">
              <a:off x="1810536" y="16742517"/>
              <a:ext cx="877187" cy="675802"/>
              <a:chOff x="0" y="0"/>
              <a:chExt cx="877185" cy="675800"/>
            </a:xfrm>
          </p:grpSpPr>
          <p:sp>
            <p:nvSpPr>
              <p:cNvPr id="3137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1" name="図形"/>
            <p:cNvGrpSpPr/>
            <p:nvPr/>
          </p:nvGrpSpPr>
          <p:grpSpPr>
            <a:xfrm>
              <a:off x="13296121" y="3135999"/>
              <a:ext cx="933894" cy="874835"/>
              <a:chOff x="0" y="0"/>
              <a:chExt cx="933893" cy="874833"/>
            </a:xfrm>
          </p:grpSpPr>
          <p:sp>
            <p:nvSpPr>
              <p:cNvPr id="314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3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4" name="図形"/>
            <p:cNvGrpSpPr/>
            <p:nvPr/>
          </p:nvGrpSpPr>
          <p:grpSpPr>
            <a:xfrm>
              <a:off x="12527261" y="1415552"/>
              <a:ext cx="1191558" cy="822243"/>
              <a:chOff x="0" y="0"/>
              <a:chExt cx="1191556" cy="822241"/>
            </a:xfrm>
          </p:grpSpPr>
          <p:sp>
            <p:nvSpPr>
              <p:cNvPr id="314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47" name="図形"/>
            <p:cNvGrpSpPr/>
            <p:nvPr/>
          </p:nvGrpSpPr>
          <p:grpSpPr>
            <a:xfrm>
              <a:off x="14553372" y="1361807"/>
              <a:ext cx="877187" cy="675802"/>
              <a:chOff x="0" y="0"/>
              <a:chExt cx="877185" cy="675800"/>
            </a:xfrm>
          </p:grpSpPr>
          <p:sp>
            <p:nvSpPr>
              <p:cNvPr id="3146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0" name="図形"/>
            <p:cNvGrpSpPr/>
            <p:nvPr/>
          </p:nvGrpSpPr>
          <p:grpSpPr>
            <a:xfrm>
              <a:off x="8235367" y="373417"/>
              <a:ext cx="877187" cy="675802"/>
              <a:chOff x="0" y="0"/>
              <a:chExt cx="877185" cy="675800"/>
            </a:xfrm>
          </p:grpSpPr>
          <p:sp>
            <p:nvSpPr>
              <p:cNvPr id="3149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4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3" name="図形"/>
            <p:cNvGrpSpPr/>
            <p:nvPr/>
          </p:nvGrpSpPr>
          <p:grpSpPr>
            <a:xfrm>
              <a:off x="9089724" y="2371149"/>
              <a:ext cx="877187" cy="675802"/>
              <a:chOff x="0" y="0"/>
              <a:chExt cx="877185" cy="675800"/>
            </a:xfrm>
          </p:grpSpPr>
          <p:sp>
            <p:nvSpPr>
              <p:cNvPr id="315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6" name="図形"/>
            <p:cNvGrpSpPr/>
            <p:nvPr/>
          </p:nvGrpSpPr>
          <p:grpSpPr>
            <a:xfrm flipH="1">
              <a:off x="13014966" y="9162526"/>
              <a:ext cx="877187" cy="675801"/>
              <a:chOff x="0" y="0"/>
              <a:chExt cx="877185" cy="675800"/>
            </a:xfrm>
          </p:grpSpPr>
          <p:sp>
            <p:nvSpPr>
              <p:cNvPr id="3155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59" name="図形"/>
            <p:cNvGrpSpPr/>
            <p:nvPr/>
          </p:nvGrpSpPr>
          <p:grpSpPr>
            <a:xfrm>
              <a:off x="14412047" y="7472137"/>
              <a:ext cx="1191557" cy="822242"/>
              <a:chOff x="0" y="0"/>
              <a:chExt cx="1191556" cy="822241"/>
            </a:xfrm>
          </p:grpSpPr>
          <p:sp>
            <p:nvSpPr>
              <p:cNvPr id="315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5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2" name="図形"/>
            <p:cNvGrpSpPr/>
            <p:nvPr/>
          </p:nvGrpSpPr>
          <p:grpSpPr>
            <a:xfrm flipH="1">
              <a:off x="19450787" y="6471516"/>
              <a:ext cx="1191558" cy="822242"/>
              <a:chOff x="0" y="0"/>
              <a:chExt cx="1191556" cy="822241"/>
            </a:xfrm>
          </p:grpSpPr>
          <p:sp>
            <p:nvSpPr>
              <p:cNvPr id="3161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0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5" name="図形"/>
            <p:cNvGrpSpPr/>
            <p:nvPr/>
          </p:nvGrpSpPr>
          <p:grpSpPr>
            <a:xfrm flipH="1">
              <a:off x="8138569" y="4814719"/>
              <a:ext cx="1191558" cy="822243"/>
              <a:chOff x="0" y="0"/>
              <a:chExt cx="1191556" cy="822241"/>
            </a:xfrm>
          </p:grpSpPr>
          <p:sp>
            <p:nvSpPr>
              <p:cNvPr id="316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68" name="図形"/>
            <p:cNvGrpSpPr/>
            <p:nvPr/>
          </p:nvGrpSpPr>
          <p:grpSpPr>
            <a:xfrm>
              <a:off x="745928" y="15871443"/>
              <a:ext cx="1191558" cy="822242"/>
              <a:chOff x="0" y="0"/>
              <a:chExt cx="1191556" cy="822241"/>
            </a:xfrm>
          </p:grpSpPr>
          <p:sp>
            <p:nvSpPr>
              <p:cNvPr id="316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1" name="図形"/>
            <p:cNvGrpSpPr/>
            <p:nvPr/>
          </p:nvGrpSpPr>
          <p:grpSpPr>
            <a:xfrm>
              <a:off x="745928" y="13178698"/>
              <a:ext cx="1191558" cy="822242"/>
              <a:chOff x="0" y="0"/>
              <a:chExt cx="1191556" cy="822241"/>
            </a:xfrm>
          </p:grpSpPr>
          <p:sp>
            <p:nvSpPr>
              <p:cNvPr id="3170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6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4" name="図形"/>
            <p:cNvGrpSpPr/>
            <p:nvPr/>
          </p:nvGrpSpPr>
          <p:grpSpPr>
            <a:xfrm>
              <a:off x="17935613" y="258361"/>
              <a:ext cx="1191558" cy="822242"/>
              <a:chOff x="0" y="0"/>
              <a:chExt cx="1191556" cy="822241"/>
            </a:xfrm>
          </p:grpSpPr>
          <p:sp>
            <p:nvSpPr>
              <p:cNvPr id="317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77" name="図形"/>
            <p:cNvGrpSpPr/>
            <p:nvPr/>
          </p:nvGrpSpPr>
          <p:grpSpPr>
            <a:xfrm>
              <a:off x="21730983" y="1961025"/>
              <a:ext cx="1191558" cy="822242"/>
              <a:chOff x="0" y="0"/>
              <a:chExt cx="1191556" cy="822241"/>
            </a:xfrm>
          </p:grpSpPr>
          <p:sp>
            <p:nvSpPr>
              <p:cNvPr id="317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0" name="図形"/>
            <p:cNvGrpSpPr/>
            <p:nvPr/>
          </p:nvGrpSpPr>
          <p:grpSpPr>
            <a:xfrm>
              <a:off x="18297693" y="3629796"/>
              <a:ext cx="1191558" cy="822243"/>
              <a:chOff x="0" y="0"/>
              <a:chExt cx="1191556" cy="822241"/>
            </a:xfrm>
          </p:grpSpPr>
          <p:sp>
            <p:nvSpPr>
              <p:cNvPr id="3179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7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3" name="図形"/>
            <p:cNvGrpSpPr/>
            <p:nvPr/>
          </p:nvGrpSpPr>
          <p:grpSpPr>
            <a:xfrm>
              <a:off x="22041716" y="9393863"/>
              <a:ext cx="1191558" cy="822242"/>
              <a:chOff x="0" y="0"/>
              <a:chExt cx="1191556" cy="822241"/>
            </a:xfrm>
          </p:grpSpPr>
          <p:sp>
            <p:nvSpPr>
              <p:cNvPr id="3182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6" name="図形"/>
            <p:cNvGrpSpPr/>
            <p:nvPr/>
          </p:nvGrpSpPr>
          <p:grpSpPr>
            <a:xfrm flipH="1">
              <a:off x="13384677" y="4437601"/>
              <a:ext cx="1191557" cy="822243"/>
              <a:chOff x="0" y="0"/>
              <a:chExt cx="1191556" cy="822241"/>
            </a:xfrm>
          </p:grpSpPr>
          <p:sp>
            <p:nvSpPr>
              <p:cNvPr id="318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89" name="図形"/>
            <p:cNvGrpSpPr/>
            <p:nvPr/>
          </p:nvGrpSpPr>
          <p:grpSpPr>
            <a:xfrm flipH="1">
              <a:off x="11751133" y="7110946"/>
              <a:ext cx="1191558" cy="822242"/>
              <a:chOff x="0" y="0"/>
              <a:chExt cx="1191556" cy="822241"/>
            </a:xfrm>
          </p:grpSpPr>
          <p:sp>
            <p:nvSpPr>
              <p:cNvPr id="318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8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2" name="図形"/>
            <p:cNvGrpSpPr/>
            <p:nvPr/>
          </p:nvGrpSpPr>
          <p:grpSpPr>
            <a:xfrm flipH="1">
              <a:off x="7142458" y="6975331"/>
              <a:ext cx="933894" cy="874835"/>
              <a:chOff x="0" y="0"/>
              <a:chExt cx="933893" cy="874833"/>
            </a:xfrm>
          </p:grpSpPr>
          <p:sp>
            <p:nvSpPr>
              <p:cNvPr id="319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5" name="図形"/>
            <p:cNvGrpSpPr/>
            <p:nvPr/>
          </p:nvGrpSpPr>
          <p:grpSpPr>
            <a:xfrm flipH="1">
              <a:off x="12540314" y="5537919"/>
              <a:ext cx="1191558" cy="822243"/>
              <a:chOff x="0" y="0"/>
              <a:chExt cx="1191556" cy="822241"/>
            </a:xfrm>
          </p:grpSpPr>
          <p:sp>
            <p:nvSpPr>
              <p:cNvPr id="319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198" name="図形"/>
            <p:cNvGrpSpPr/>
            <p:nvPr/>
          </p:nvGrpSpPr>
          <p:grpSpPr>
            <a:xfrm flipH="1">
              <a:off x="14566365" y="5484174"/>
              <a:ext cx="877186" cy="675802"/>
              <a:chOff x="0" y="0"/>
              <a:chExt cx="877185" cy="675800"/>
            </a:xfrm>
          </p:grpSpPr>
          <p:sp>
            <p:nvSpPr>
              <p:cNvPr id="3197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6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1" name="図形"/>
            <p:cNvGrpSpPr/>
            <p:nvPr/>
          </p:nvGrpSpPr>
          <p:grpSpPr>
            <a:xfrm flipH="1">
              <a:off x="8057241" y="7311534"/>
              <a:ext cx="1191558" cy="822243"/>
              <a:chOff x="0" y="0"/>
              <a:chExt cx="1191556" cy="822241"/>
            </a:xfrm>
          </p:grpSpPr>
          <p:sp>
            <p:nvSpPr>
              <p:cNvPr id="3200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199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4" name="図形"/>
            <p:cNvGrpSpPr/>
            <p:nvPr/>
          </p:nvGrpSpPr>
          <p:grpSpPr>
            <a:xfrm flipH="1">
              <a:off x="10061372" y="6853437"/>
              <a:ext cx="877187" cy="675802"/>
              <a:chOff x="0" y="0"/>
              <a:chExt cx="877185" cy="675800"/>
            </a:xfrm>
          </p:grpSpPr>
          <p:sp>
            <p:nvSpPr>
              <p:cNvPr id="3203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2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07" name="図形"/>
            <p:cNvGrpSpPr/>
            <p:nvPr/>
          </p:nvGrpSpPr>
          <p:grpSpPr>
            <a:xfrm flipH="1">
              <a:off x="3948960" y="13816991"/>
              <a:ext cx="1191557" cy="822243"/>
              <a:chOff x="0" y="0"/>
              <a:chExt cx="1191556" cy="822241"/>
            </a:xfrm>
          </p:grpSpPr>
          <p:sp>
            <p:nvSpPr>
              <p:cNvPr id="3206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5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0" name="図形"/>
            <p:cNvGrpSpPr/>
            <p:nvPr/>
          </p:nvGrpSpPr>
          <p:grpSpPr>
            <a:xfrm flipH="1">
              <a:off x="5975010" y="13763245"/>
              <a:ext cx="877186" cy="675802"/>
              <a:chOff x="0" y="0"/>
              <a:chExt cx="877185" cy="675800"/>
            </a:xfrm>
          </p:grpSpPr>
          <p:sp>
            <p:nvSpPr>
              <p:cNvPr id="3209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08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3" name="図形"/>
            <p:cNvGrpSpPr/>
            <p:nvPr/>
          </p:nvGrpSpPr>
          <p:grpSpPr>
            <a:xfrm flipH="1">
              <a:off x="6183636" y="643634"/>
              <a:ext cx="877187" cy="675802"/>
              <a:chOff x="0" y="0"/>
              <a:chExt cx="877185" cy="675800"/>
            </a:xfrm>
          </p:grpSpPr>
          <p:sp>
            <p:nvSpPr>
              <p:cNvPr id="321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6" name="図形"/>
            <p:cNvGrpSpPr/>
            <p:nvPr/>
          </p:nvGrpSpPr>
          <p:grpSpPr>
            <a:xfrm flipH="1">
              <a:off x="21220921" y="3422991"/>
              <a:ext cx="877187" cy="675802"/>
              <a:chOff x="0" y="0"/>
              <a:chExt cx="877185" cy="675800"/>
            </a:xfrm>
          </p:grpSpPr>
          <p:sp>
            <p:nvSpPr>
              <p:cNvPr id="3215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4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19" name="図形"/>
            <p:cNvGrpSpPr/>
            <p:nvPr/>
          </p:nvGrpSpPr>
          <p:grpSpPr>
            <a:xfrm flipH="1">
              <a:off x="18912806" y="8823069"/>
              <a:ext cx="1191557" cy="822242"/>
              <a:chOff x="0" y="0"/>
              <a:chExt cx="1191556" cy="822241"/>
            </a:xfrm>
          </p:grpSpPr>
          <p:sp>
            <p:nvSpPr>
              <p:cNvPr id="321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1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2" name="図形"/>
            <p:cNvGrpSpPr/>
            <p:nvPr/>
          </p:nvGrpSpPr>
          <p:grpSpPr>
            <a:xfrm>
              <a:off x="9091237" y="1388680"/>
              <a:ext cx="877187" cy="675801"/>
              <a:chOff x="0" y="0"/>
              <a:chExt cx="877185" cy="675800"/>
            </a:xfrm>
          </p:grpSpPr>
          <p:sp>
            <p:nvSpPr>
              <p:cNvPr id="3221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5" name="図形"/>
            <p:cNvGrpSpPr/>
            <p:nvPr/>
          </p:nvGrpSpPr>
          <p:grpSpPr>
            <a:xfrm>
              <a:off x="3783690" y="1727950"/>
              <a:ext cx="877186" cy="675801"/>
              <a:chOff x="0" y="0"/>
              <a:chExt cx="877185" cy="675800"/>
            </a:xfrm>
          </p:grpSpPr>
          <p:sp>
            <p:nvSpPr>
              <p:cNvPr id="3224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28" name="図形"/>
            <p:cNvGrpSpPr/>
            <p:nvPr/>
          </p:nvGrpSpPr>
          <p:grpSpPr>
            <a:xfrm>
              <a:off x="2785079" y="15638703"/>
              <a:ext cx="1191558" cy="822243"/>
              <a:chOff x="0" y="0"/>
              <a:chExt cx="1191556" cy="822241"/>
            </a:xfrm>
          </p:grpSpPr>
          <p:sp>
            <p:nvSpPr>
              <p:cNvPr id="3227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6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1" name="図形"/>
            <p:cNvGrpSpPr/>
            <p:nvPr/>
          </p:nvGrpSpPr>
          <p:grpSpPr>
            <a:xfrm>
              <a:off x="4811190" y="15584960"/>
              <a:ext cx="877187" cy="675802"/>
              <a:chOff x="0" y="0"/>
              <a:chExt cx="877185" cy="675800"/>
            </a:xfrm>
          </p:grpSpPr>
          <p:sp>
            <p:nvSpPr>
              <p:cNvPr id="3230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2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4" name="図形"/>
            <p:cNvGrpSpPr/>
            <p:nvPr/>
          </p:nvGrpSpPr>
          <p:grpSpPr>
            <a:xfrm>
              <a:off x="8078181" y="9493955"/>
              <a:ext cx="1191558" cy="822243"/>
              <a:chOff x="0" y="0"/>
              <a:chExt cx="1191556" cy="822241"/>
            </a:xfrm>
          </p:grpSpPr>
          <p:sp>
            <p:nvSpPr>
              <p:cNvPr id="3233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2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37" name="図形"/>
            <p:cNvGrpSpPr/>
            <p:nvPr/>
          </p:nvGrpSpPr>
          <p:grpSpPr>
            <a:xfrm>
              <a:off x="10104291" y="9440210"/>
              <a:ext cx="877187" cy="675802"/>
              <a:chOff x="0" y="0"/>
              <a:chExt cx="877185" cy="675800"/>
            </a:xfrm>
          </p:grpSpPr>
          <p:sp>
            <p:nvSpPr>
              <p:cNvPr id="3236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5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0" name="図形"/>
            <p:cNvGrpSpPr/>
            <p:nvPr/>
          </p:nvGrpSpPr>
          <p:grpSpPr>
            <a:xfrm>
              <a:off x="14742673" y="9393863"/>
              <a:ext cx="1191558" cy="822242"/>
              <a:chOff x="0" y="0"/>
              <a:chExt cx="1191556" cy="822241"/>
            </a:xfrm>
          </p:grpSpPr>
          <p:sp>
            <p:nvSpPr>
              <p:cNvPr id="3239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38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3" name="図形"/>
            <p:cNvGrpSpPr/>
            <p:nvPr/>
          </p:nvGrpSpPr>
          <p:grpSpPr>
            <a:xfrm>
              <a:off x="16768784" y="9340118"/>
              <a:ext cx="877187" cy="675802"/>
              <a:chOff x="0" y="0"/>
              <a:chExt cx="877185" cy="675800"/>
            </a:xfrm>
          </p:grpSpPr>
          <p:sp>
            <p:nvSpPr>
              <p:cNvPr id="3242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6" name="図形"/>
            <p:cNvGrpSpPr/>
            <p:nvPr/>
          </p:nvGrpSpPr>
          <p:grpSpPr>
            <a:xfrm>
              <a:off x="16172832" y="6130323"/>
              <a:ext cx="1191558" cy="822242"/>
              <a:chOff x="0" y="0"/>
              <a:chExt cx="1191556" cy="822241"/>
            </a:xfrm>
          </p:grpSpPr>
          <p:sp>
            <p:nvSpPr>
              <p:cNvPr id="324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49" name="図形"/>
            <p:cNvGrpSpPr/>
            <p:nvPr/>
          </p:nvGrpSpPr>
          <p:grpSpPr>
            <a:xfrm>
              <a:off x="18198943" y="6076578"/>
              <a:ext cx="877187" cy="675801"/>
              <a:chOff x="0" y="0"/>
              <a:chExt cx="877185" cy="675800"/>
            </a:xfrm>
          </p:grpSpPr>
          <p:sp>
            <p:nvSpPr>
              <p:cNvPr id="3248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4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52" name="図形"/>
            <p:cNvGrpSpPr/>
            <p:nvPr/>
          </p:nvGrpSpPr>
          <p:grpSpPr>
            <a:xfrm>
              <a:off x="20306342" y="2622090"/>
              <a:ext cx="877186" cy="675802"/>
              <a:chOff x="0" y="0"/>
              <a:chExt cx="877185" cy="675800"/>
            </a:xfrm>
          </p:grpSpPr>
          <p:sp>
            <p:nvSpPr>
              <p:cNvPr id="3251" name="図形"/>
              <p:cNvSpPr/>
              <p:nvPr/>
            </p:nvSpPr>
            <p:spPr>
              <a:xfrm>
                <a:off x="8446" y="16356"/>
                <a:ext cx="856109" cy="640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50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0"/>
                <a:ext cx="877186" cy="675801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55" name="図形"/>
            <p:cNvGrpSpPr/>
            <p:nvPr/>
          </p:nvGrpSpPr>
          <p:grpSpPr>
            <a:xfrm>
              <a:off x="19156233" y="570414"/>
              <a:ext cx="1191558" cy="822242"/>
              <a:chOff x="0" y="0"/>
              <a:chExt cx="1191556" cy="822241"/>
            </a:xfrm>
          </p:grpSpPr>
          <p:sp>
            <p:nvSpPr>
              <p:cNvPr id="3254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53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58" name="図形"/>
            <p:cNvGrpSpPr/>
            <p:nvPr/>
          </p:nvGrpSpPr>
          <p:grpSpPr>
            <a:xfrm>
              <a:off x="15632128" y="3135999"/>
              <a:ext cx="933895" cy="874835"/>
              <a:chOff x="0" y="0"/>
              <a:chExt cx="933893" cy="874833"/>
            </a:xfrm>
          </p:grpSpPr>
          <p:sp>
            <p:nvSpPr>
              <p:cNvPr id="325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5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61" name="図形"/>
            <p:cNvGrpSpPr/>
            <p:nvPr/>
          </p:nvGrpSpPr>
          <p:grpSpPr>
            <a:xfrm flipH="1">
              <a:off x="15698204" y="7258366"/>
              <a:ext cx="933894" cy="874834"/>
              <a:chOff x="0" y="0"/>
              <a:chExt cx="933893" cy="874833"/>
            </a:xfrm>
          </p:grpSpPr>
          <p:sp>
            <p:nvSpPr>
              <p:cNvPr id="326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5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64" name="図形"/>
            <p:cNvGrpSpPr/>
            <p:nvPr/>
          </p:nvGrpSpPr>
          <p:grpSpPr>
            <a:xfrm flipH="1">
              <a:off x="10771926" y="5384657"/>
              <a:ext cx="933895" cy="874835"/>
              <a:chOff x="0" y="0"/>
              <a:chExt cx="933893" cy="874833"/>
            </a:xfrm>
          </p:grpSpPr>
          <p:sp>
            <p:nvSpPr>
              <p:cNvPr id="326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6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67" name="図形"/>
            <p:cNvGrpSpPr/>
            <p:nvPr/>
          </p:nvGrpSpPr>
          <p:grpSpPr>
            <a:xfrm>
              <a:off x="11268727" y="3915878"/>
              <a:ext cx="933894" cy="874835"/>
              <a:chOff x="0" y="0"/>
              <a:chExt cx="933893" cy="874833"/>
            </a:xfrm>
          </p:grpSpPr>
          <p:sp>
            <p:nvSpPr>
              <p:cNvPr id="326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6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0" name="図形"/>
            <p:cNvGrpSpPr/>
            <p:nvPr/>
          </p:nvGrpSpPr>
          <p:grpSpPr>
            <a:xfrm flipH="1">
              <a:off x="11334802" y="8038244"/>
              <a:ext cx="933894" cy="874835"/>
              <a:chOff x="0" y="0"/>
              <a:chExt cx="933893" cy="874833"/>
            </a:xfrm>
          </p:grpSpPr>
          <p:sp>
            <p:nvSpPr>
              <p:cNvPr id="326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6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3" name="図形"/>
            <p:cNvGrpSpPr/>
            <p:nvPr/>
          </p:nvGrpSpPr>
          <p:grpSpPr>
            <a:xfrm>
              <a:off x="6082057" y="4054685"/>
              <a:ext cx="933895" cy="874835"/>
              <a:chOff x="0" y="0"/>
              <a:chExt cx="933893" cy="874833"/>
            </a:xfrm>
          </p:grpSpPr>
          <p:sp>
            <p:nvSpPr>
              <p:cNvPr id="327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6" name="図形"/>
            <p:cNvGrpSpPr/>
            <p:nvPr/>
          </p:nvGrpSpPr>
          <p:grpSpPr>
            <a:xfrm flipH="1">
              <a:off x="6558173" y="15416244"/>
              <a:ext cx="933895" cy="874834"/>
              <a:chOff x="0" y="0"/>
              <a:chExt cx="933893" cy="874833"/>
            </a:xfrm>
          </p:grpSpPr>
          <p:sp>
            <p:nvSpPr>
              <p:cNvPr id="3275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79" name="図形"/>
            <p:cNvGrpSpPr/>
            <p:nvPr/>
          </p:nvGrpSpPr>
          <p:grpSpPr>
            <a:xfrm>
              <a:off x="2850991" y="2487499"/>
              <a:ext cx="933895" cy="874835"/>
              <a:chOff x="0" y="0"/>
              <a:chExt cx="933893" cy="874833"/>
            </a:xfrm>
          </p:grpSpPr>
          <p:sp>
            <p:nvSpPr>
              <p:cNvPr id="3278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7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2" name="図形"/>
            <p:cNvGrpSpPr/>
            <p:nvPr/>
          </p:nvGrpSpPr>
          <p:grpSpPr>
            <a:xfrm flipH="1">
              <a:off x="5360605" y="16927779"/>
              <a:ext cx="933895" cy="874835"/>
              <a:chOff x="0" y="0"/>
              <a:chExt cx="933893" cy="874833"/>
            </a:xfrm>
          </p:grpSpPr>
          <p:sp>
            <p:nvSpPr>
              <p:cNvPr id="328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5" name="図形"/>
            <p:cNvGrpSpPr/>
            <p:nvPr/>
          </p:nvGrpSpPr>
          <p:grpSpPr>
            <a:xfrm>
              <a:off x="2649344" y="12805411"/>
              <a:ext cx="933895" cy="874835"/>
              <a:chOff x="0" y="0"/>
              <a:chExt cx="933893" cy="874833"/>
            </a:xfrm>
          </p:grpSpPr>
          <p:sp>
            <p:nvSpPr>
              <p:cNvPr id="328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88" name="図形"/>
            <p:cNvGrpSpPr/>
            <p:nvPr/>
          </p:nvGrpSpPr>
          <p:grpSpPr>
            <a:xfrm flipH="1">
              <a:off x="2715420" y="16927779"/>
              <a:ext cx="933894" cy="874835"/>
              <a:chOff x="0" y="0"/>
              <a:chExt cx="933893" cy="874833"/>
            </a:xfrm>
          </p:grpSpPr>
          <p:sp>
            <p:nvSpPr>
              <p:cNvPr id="328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1" name="図形"/>
            <p:cNvGrpSpPr/>
            <p:nvPr/>
          </p:nvGrpSpPr>
          <p:grpSpPr>
            <a:xfrm>
              <a:off x="1553138" y="3323474"/>
              <a:ext cx="933895" cy="874835"/>
              <a:chOff x="0" y="0"/>
              <a:chExt cx="933893" cy="874833"/>
            </a:xfrm>
          </p:grpSpPr>
          <p:sp>
            <p:nvSpPr>
              <p:cNvPr id="329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8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4" name="図形"/>
            <p:cNvGrpSpPr/>
            <p:nvPr/>
          </p:nvGrpSpPr>
          <p:grpSpPr>
            <a:xfrm flipH="1">
              <a:off x="1942476" y="14621182"/>
              <a:ext cx="933895" cy="874835"/>
              <a:chOff x="0" y="0"/>
              <a:chExt cx="933893" cy="874833"/>
            </a:xfrm>
          </p:grpSpPr>
          <p:sp>
            <p:nvSpPr>
              <p:cNvPr id="329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297" name="図形"/>
            <p:cNvGrpSpPr/>
            <p:nvPr/>
          </p:nvGrpSpPr>
          <p:grpSpPr>
            <a:xfrm>
              <a:off x="3213264" y="-14994"/>
              <a:ext cx="933895" cy="874835"/>
              <a:chOff x="0" y="0"/>
              <a:chExt cx="933893" cy="874833"/>
            </a:xfrm>
          </p:grpSpPr>
          <p:sp>
            <p:nvSpPr>
              <p:cNvPr id="329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0" name="図形"/>
            <p:cNvGrpSpPr/>
            <p:nvPr/>
          </p:nvGrpSpPr>
          <p:grpSpPr>
            <a:xfrm>
              <a:off x="2769255" y="6112604"/>
              <a:ext cx="933895" cy="874835"/>
              <a:chOff x="0" y="0"/>
              <a:chExt cx="933893" cy="874833"/>
            </a:xfrm>
          </p:grpSpPr>
          <p:sp>
            <p:nvSpPr>
              <p:cNvPr id="329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29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3" name="図形"/>
            <p:cNvGrpSpPr/>
            <p:nvPr/>
          </p:nvGrpSpPr>
          <p:grpSpPr>
            <a:xfrm>
              <a:off x="13513509" y="5928573"/>
              <a:ext cx="933894" cy="874835"/>
              <a:chOff x="0" y="0"/>
              <a:chExt cx="933893" cy="874833"/>
            </a:xfrm>
          </p:grpSpPr>
          <p:sp>
            <p:nvSpPr>
              <p:cNvPr id="3302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1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6" name="図形"/>
            <p:cNvGrpSpPr/>
            <p:nvPr/>
          </p:nvGrpSpPr>
          <p:grpSpPr>
            <a:xfrm flipH="1">
              <a:off x="1653351" y="9743140"/>
              <a:ext cx="1191557" cy="822242"/>
              <a:chOff x="0" y="0"/>
              <a:chExt cx="1191556" cy="822241"/>
            </a:xfrm>
          </p:grpSpPr>
          <p:sp>
            <p:nvSpPr>
              <p:cNvPr id="3305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4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09" name="図形"/>
            <p:cNvGrpSpPr/>
            <p:nvPr/>
          </p:nvGrpSpPr>
          <p:grpSpPr>
            <a:xfrm flipH="1">
              <a:off x="-11853" y="1961025"/>
              <a:ext cx="1191558" cy="822242"/>
              <a:chOff x="0" y="0"/>
              <a:chExt cx="1191556" cy="822241"/>
            </a:xfrm>
          </p:grpSpPr>
          <p:sp>
            <p:nvSpPr>
              <p:cNvPr id="3308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07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2" name="図形"/>
            <p:cNvGrpSpPr/>
            <p:nvPr/>
          </p:nvGrpSpPr>
          <p:grpSpPr>
            <a:xfrm>
              <a:off x="874760" y="6975331"/>
              <a:ext cx="933894" cy="874835"/>
              <a:chOff x="0" y="0"/>
              <a:chExt cx="933893" cy="874833"/>
            </a:xfrm>
          </p:grpSpPr>
          <p:sp>
            <p:nvSpPr>
              <p:cNvPr id="331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5" name="図形"/>
            <p:cNvGrpSpPr/>
            <p:nvPr/>
          </p:nvGrpSpPr>
          <p:grpSpPr>
            <a:xfrm>
              <a:off x="-58763" y="4788423"/>
              <a:ext cx="933894" cy="874835"/>
              <a:chOff x="0" y="0"/>
              <a:chExt cx="933893" cy="874833"/>
            </a:xfrm>
          </p:grpSpPr>
          <p:sp>
            <p:nvSpPr>
              <p:cNvPr id="3314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3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18" name="図形"/>
            <p:cNvGrpSpPr/>
            <p:nvPr/>
          </p:nvGrpSpPr>
          <p:grpSpPr>
            <a:xfrm>
              <a:off x="-58763" y="-14994"/>
              <a:ext cx="933894" cy="874835"/>
              <a:chOff x="0" y="0"/>
              <a:chExt cx="933893" cy="874833"/>
            </a:xfrm>
          </p:grpSpPr>
          <p:sp>
            <p:nvSpPr>
              <p:cNvPr id="3317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6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1" name="図形"/>
            <p:cNvGrpSpPr/>
            <p:nvPr/>
          </p:nvGrpSpPr>
          <p:grpSpPr>
            <a:xfrm flipH="1">
              <a:off x="15698204" y="1934729"/>
              <a:ext cx="933894" cy="874834"/>
              <a:chOff x="0" y="0"/>
              <a:chExt cx="933893" cy="874833"/>
            </a:xfrm>
          </p:grpSpPr>
          <p:sp>
            <p:nvSpPr>
              <p:cNvPr id="3320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19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4" name="図形"/>
            <p:cNvGrpSpPr/>
            <p:nvPr/>
          </p:nvGrpSpPr>
          <p:grpSpPr>
            <a:xfrm flipH="1">
              <a:off x="17514789" y="950745"/>
              <a:ext cx="933895" cy="874835"/>
              <a:chOff x="0" y="0"/>
              <a:chExt cx="933893" cy="874833"/>
            </a:xfrm>
          </p:grpSpPr>
          <p:sp>
            <p:nvSpPr>
              <p:cNvPr id="3323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2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27" name="図形"/>
            <p:cNvGrpSpPr/>
            <p:nvPr/>
          </p:nvGrpSpPr>
          <p:grpSpPr>
            <a:xfrm flipH="1">
              <a:off x="3213264" y="7646455"/>
              <a:ext cx="933895" cy="874835"/>
              <a:chOff x="0" y="0"/>
              <a:chExt cx="933893" cy="874833"/>
            </a:xfrm>
          </p:grpSpPr>
          <p:sp>
            <p:nvSpPr>
              <p:cNvPr id="3326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5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0" name="図形"/>
            <p:cNvGrpSpPr/>
            <p:nvPr/>
          </p:nvGrpSpPr>
          <p:grpSpPr>
            <a:xfrm flipH="1">
              <a:off x="20277989" y="4788423"/>
              <a:ext cx="933895" cy="874835"/>
              <a:chOff x="0" y="0"/>
              <a:chExt cx="933893" cy="874833"/>
            </a:xfrm>
          </p:grpSpPr>
          <p:sp>
            <p:nvSpPr>
              <p:cNvPr id="3329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28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3" name="図形"/>
            <p:cNvGrpSpPr/>
            <p:nvPr/>
          </p:nvGrpSpPr>
          <p:grpSpPr>
            <a:xfrm flipH="1">
              <a:off x="19824845" y="7148867"/>
              <a:ext cx="1191557" cy="822243"/>
              <a:chOff x="0" y="0"/>
              <a:chExt cx="1191556" cy="822241"/>
            </a:xfrm>
          </p:grpSpPr>
          <p:sp>
            <p:nvSpPr>
              <p:cNvPr id="3332" name="図形"/>
              <p:cNvSpPr/>
              <p:nvPr/>
            </p:nvSpPr>
            <p:spPr>
              <a:xfrm>
                <a:off x="7727" y="16793"/>
                <a:ext cx="1171978" cy="786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1" name="図形 図形" descr="図形 図形"/>
              <p:cNvPicPr>
                <a:picLocks noChangeAspect="0"/>
              </p:cNvPicPr>
              <p:nvPr/>
            </p:nvPicPr>
            <p:blipFill>
              <a:blip r:embed="rId19">
                <a:extLst/>
              </a:blip>
              <a:stretch>
                <a:fillRect/>
              </a:stretch>
            </p:blipFill>
            <p:spPr>
              <a:xfrm>
                <a:off x="-1" y="0"/>
                <a:ext cx="1191558" cy="822242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6" name="図形"/>
            <p:cNvGrpSpPr/>
            <p:nvPr/>
          </p:nvGrpSpPr>
          <p:grpSpPr>
            <a:xfrm flipH="1">
              <a:off x="21627337" y="10010768"/>
              <a:ext cx="933894" cy="874835"/>
              <a:chOff x="0" y="0"/>
              <a:chExt cx="933893" cy="874833"/>
            </a:xfrm>
          </p:grpSpPr>
          <p:sp>
            <p:nvSpPr>
              <p:cNvPr id="3335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4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39" name="図形"/>
            <p:cNvGrpSpPr/>
            <p:nvPr/>
          </p:nvGrpSpPr>
          <p:grpSpPr>
            <a:xfrm flipH="1">
              <a:off x="5041116" y="6753920"/>
              <a:ext cx="933894" cy="874835"/>
              <a:chOff x="0" y="0"/>
              <a:chExt cx="933893" cy="874833"/>
            </a:xfrm>
          </p:grpSpPr>
          <p:sp>
            <p:nvSpPr>
              <p:cNvPr id="3338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37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42" name="図形"/>
            <p:cNvGrpSpPr/>
            <p:nvPr/>
          </p:nvGrpSpPr>
          <p:grpSpPr>
            <a:xfrm flipH="1">
              <a:off x="22170548" y="4054685"/>
              <a:ext cx="933895" cy="874835"/>
              <a:chOff x="0" y="0"/>
              <a:chExt cx="933893" cy="874833"/>
            </a:xfrm>
          </p:grpSpPr>
          <p:sp>
            <p:nvSpPr>
              <p:cNvPr id="3341" name="図形"/>
              <p:cNvSpPr/>
              <p:nvPr/>
            </p:nvSpPr>
            <p:spPr>
              <a:xfrm>
                <a:off x="63342" y="14993"/>
                <a:ext cx="856108" cy="8403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70" y="21329"/>
                    </a:moveTo>
                    <a:cubicBezTo>
                      <a:pt x="7208" y="19699"/>
                      <a:pt x="6003" y="18189"/>
                      <a:pt x="4674" y="16819"/>
                    </a:cubicBezTo>
                    <a:cubicBezTo>
                      <a:pt x="3244" y="15345"/>
                      <a:pt x="1677" y="14043"/>
                      <a:pt x="0" y="12933"/>
                    </a:cubicBezTo>
                    <a:cubicBezTo>
                      <a:pt x="1797" y="12915"/>
                      <a:pt x="3572" y="13367"/>
                      <a:pt x="5180" y="14254"/>
                    </a:cubicBezTo>
                    <a:cubicBezTo>
                      <a:pt x="6433" y="14944"/>
                      <a:pt x="7559" y="15885"/>
                      <a:pt x="8502" y="17029"/>
                    </a:cubicBezTo>
                    <a:cubicBezTo>
                      <a:pt x="8069" y="14212"/>
                      <a:pt x="7336" y="11462"/>
                      <a:pt x="6320" y="8836"/>
                    </a:cubicBezTo>
                    <a:cubicBezTo>
                      <a:pt x="5087" y="5649"/>
                      <a:pt x="3449" y="2674"/>
                      <a:pt x="1454" y="0"/>
                    </a:cubicBezTo>
                    <a:cubicBezTo>
                      <a:pt x="3967" y="2006"/>
                      <a:pt x="6073" y="4570"/>
                      <a:pt x="7638" y="7528"/>
                    </a:cubicBezTo>
                    <a:cubicBezTo>
                      <a:pt x="8802" y="9728"/>
                      <a:pt x="9648" y="12116"/>
                      <a:pt x="10147" y="14605"/>
                    </a:cubicBezTo>
                    <a:cubicBezTo>
                      <a:pt x="10303" y="12400"/>
                      <a:pt x="10621" y="10214"/>
                      <a:pt x="11099" y="8067"/>
                    </a:cubicBezTo>
                    <a:cubicBezTo>
                      <a:pt x="11652" y="5587"/>
                      <a:pt x="12415" y="3170"/>
                      <a:pt x="13379" y="849"/>
                    </a:cubicBezTo>
                    <a:cubicBezTo>
                      <a:pt x="13001" y="3765"/>
                      <a:pt x="12690" y="6692"/>
                      <a:pt x="12445" y="9627"/>
                    </a:cubicBezTo>
                    <a:cubicBezTo>
                      <a:pt x="12227" y="12242"/>
                      <a:pt x="12063" y="14862"/>
                      <a:pt x="11951" y="17485"/>
                    </a:cubicBezTo>
                    <a:cubicBezTo>
                      <a:pt x="13367" y="15519"/>
                      <a:pt x="14522" y="13339"/>
                      <a:pt x="15382" y="11012"/>
                    </a:cubicBezTo>
                    <a:cubicBezTo>
                      <a:pt x="16321" y="8472"/>
                      <a:pt x="16897" y="5786"/>
                      <a:pt x="17090" y="3050"/>
                    </a:cubicBezTo>
                    <a:cubicBezTo>
                      <a:pt x="17581" y="5613"/>
                      <a:pt x="17615" y="8258"/>
                      <a:pt x="17189" y="10835"/>
                    </a:cubicBezTo>
                    <a:cubicBezTo>
                      <a:pt x="16795" y="13219"/>
                      <a:pt x="16015" y="15504"/>
                      <a:pt x="14886" y="17581"/>
                    </a:cubicBezTo>
                    <a:cubicBezTo>
                      <a:pt x="15808" y="16460"/>
                      <a:pt x="16824" y="15439"/>
                      <a:pt x="17920" y="14529"/>
                    </a:cubicBezTo>
                    <a:cubicBezTo>
                      <a:pt x="19070" y="13573"/>
                      <a:pt x="20303" y="12746"/>
                      <a:pt x="21600" y="12058"/>
                    </a:cubicBezTo>
                    <a:cubicBezTo>
                      <a:pt x="20038" y="13908"/>
                      <a:pt x="18500" y="15782"/>
                      <a:pt x="16986" y="17680"/>
                    </a:cubicBezTo>
                    <a:cubicBezTo>
                      <a:pt x="15952" y="18976"/>
                      <a:pt x="14930" y="20283"/>
                      <a:pt x="13918" y="21600"/>
                    </a:cubicBezTo>
                    <a:lnTo>
                      <a:pt x="8270" y="21329"/>
                    </a:lnTo>
                    <a:close/>
                  </a:path>
                </a:pathLst>
              </a:custGeom>
              <a:solidFill>
                <a:srgbClr val="D4FFD3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3340" name="図形 図形" descr="図形 図形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-1" y="-1"/>
                <a:ext cx="933895" cy="8748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002" name="さきっぽ"/>
          <p:cNvGrpSpPr/>
          <p:nvPr/>
        </p:nvGrpSpPr>
        <p:grpSpPr>
          <a:xfrm>
            <a:off x="714080" y="2041055"/>
            <a:ext cx="23119125" cy="11747588"/>
            <a:chOff x="-30897" y="-14682"/>
            <a:chExt cx="23119124" cy="11747587"/>
          </a:xfrm>
        </p:grpSpPr>
        <p:grpSp>
          <p:nvGrpSpPr>
            <p:cNvPr id="3362" name="グループ"/>
            <p:cNvGrpSpPr/>
            <p:nvPr/>
          </p:nvGrpSpPr>
          <p:grpSpPr>
            <a:xfrm>
              <a:off x="10054020" y="3921252"/>
              <a:ext cx="1263368" cy="1137356"/>
              <a:chOff x="-23344" y="-14682"/>
              <a:chExt cx="1263366" cy="1137355"/>
            </a:xfrm>
          </p:grpSpPr>
          <p:grpSp>
            <p:nvGrpSpPr>
              <p:cNvPr id="3346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345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4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47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48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2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361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352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351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35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35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35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35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35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370" name="グループ"/>
            <p:cNvGrpSpPr/>
            <p:nvPr/>
          </p:nvGrpSpPr>
          <p:grpSpPr>
            <a:xfrm flipH="1">
              <a:off x="6878585" y="6308854"/>
              <a:ext cx="1274391" cy="1050368"/>
              <a:chOff x="-8712" y="-22957"/>
              <a:chExt cx="1274389" cy="1050366"/>
            </a:xfrm>
          </p:grpSpPr>
          <p:grpSp>
            <p:nvGrpSpPr>
              <p:cNvPr id="3365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364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63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66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367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68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2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78" name="グループ"/>
            <p:cNvGrpSpPr/>
            <p:nvPr/>
          </p:nvGrpSpPr>
          <p:grpSpPr>
            <a:xfrm flipH="1">
              <a:off x="5869371" y="2398150"/>
              <a:ext cx="1274391" cy="1050368"/>
              <a:chOff x="-8712" y="-22957"/>
              <a:chExt cx="1274389" cy="1050366"/>
            </a:xfrm>
          </p:grpSpPr>
          <p:grpSp>
            <p:nvGrpSpPr>
              <p:cNvPr id="3373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372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71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74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375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76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3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86" name="グループ"/>
            <p:cNvGrpSpPr/>
            <p:nvPr/>
          </p:nvGrpSpPr>
          <p:grpSpPr>
            <a:xfrm flipH="1">
              <a:off x="4128477" y="682486"/>
              <a:ext cx="1274391" cy="1050368"/>
              <a:chOff x="-8712" y="-22957"/>
              <a:chExt cx="1274389" cy="1050366"/>
            </a:xfrm>
          </p:grpSpPr>
          <p:grpSp>
            <p:nvGrpSpPr>
              <p:cNvPr id="3381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380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79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82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383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84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3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394" name="グループ"/>
            <p:cNvGrpSpPr/>
            <p:nvPr/>
          </p:nvGrpSpPr>
          <p:grpSpPr>
            <a:xfrm flipH="1">
              <a:off x="444845" y="6308854"/>
              <a:ext cx="1274391" cy="1050368"/>
              <a:chOff x="-8712" y="-22957"/>
              <a:chExt cx="1274389" cy="1050366"/>
            </a:xfrm>
          </p:grpSpPr>
          <p:grpSp>
            <p:nvGrpSpPr>
              <p:cNvPr id="3389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388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87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90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391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392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3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02" name="グループ"/>
            <p:cNvGrpSpPr/>
            <p:nvPr/>
          </p:nvGrpSpPr>
          <p:grpSpPr>
            <a:xfrm flipH="1">
              <a:off x="18837771" y="5400562"/>
              <a:ext cx="1274391" cy="1050368"/>
              <a:chOff x="-8712" y="-22957"/>
              <a:chExt cx="1274389" cy="1050366"/>
            </a:xfrm>
          </p:grpSpPr>
          <p:grpSp>
            <p:nvGrpSpPr>
              <p:cNvPr id="3397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396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395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398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399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0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3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0" name="グループ"/>
            <p:cNvGrpSpPr/>
            <p:nvPr/>
          </p:nvGrpSpPr>
          <p:grpSpPr>
            <a:xfrm flipH="1">
              <a:off x="17904247" y="2902757"/>
              <a:ext cx="1274391" cy="1050368"/>
              <a:chOff x="-8712" y="-22957"/>
              <a:chExt cx="1274389" cy="1050366"/>
            </a:xfrm>
          </p:grpSpPr>
          <p:grpSp>
            <p:nvGrpSpPr>
              <p:cNvPr id="3405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04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03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06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07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08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3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18" name="グループ"/>
            <p:cNvGrpSpPr/>
            <p:nvPr/>
          </p:nvGrpSpPr>
          <p:grpSpPr>
            <a:xfrm flipH="1">
              <a:off x="20982350" y="682486"/>
              <a:ext cx="1274391" cy="1050368"/>
              <a:chOff x="-8712" y="-22957"/>
              <a:chExt cx="1274389" cy="1050366"/>
            </a:xfrm>
          </p:grpSpPr>
          <p:grpSp>
            <p:nvGrpSpPr>
              <p:cNvPr id="3413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12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11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14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15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16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4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26" name="グループ"/>
            <p:cNvGrpSpPr/>
            <p:nvPr/>
          </p:nvGrpSpPr>
          <p:grpSpPr>
            <a:xfrm flipH="1">
              <a:off x="21638339" y="8100209"/>
              <a:ext cx="1274390" cy="1050368"/>
              <a:chOff x="-8712" y="-22957"/>
              <a:chExt cx="1274389" cy="1050366"/>
            </a:xfrm>
          </p:grpSpPr>
          <p:grpSp>
            <p:nvGrpSpPr>
              <p:cNvPr id="3421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20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19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22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23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24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4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34" name="グループ"/>
            <p:cNvGrpSpPr/>
            <p:nvPr/>
          </p:nvGrpSpPr>
          <p:grpSpPr>
            <a:xfrm>
              <a:off x="15219315" y="8831890"/>
              <a:ext cx="1274391" cy="1050367"/>
              <a:chOff x="-8712" y="-22957"/>
              <a:chExt cx="1274389" cy="1050366"/>
            </a:xfrm>
          </p:grpSpPr>
          <p:grpSp>
            <p:nvGrpSpPr>
              <p:cNvPr id="3429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28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27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30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31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32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4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42" name="グループ"/>
            <p:cNvGrpSpPr/>
            <p:nvPr/>
          </p:nvGrpSpPr>
          <p:grpSpPr>
            <a:xfrm>
              <a:off x="11232920" y="5123028"/>
              <a:ext cx="1274391" cy="1050368"/>
              <a:chOff x="-8712" y="-22957"/>
              <a:chExt cx="1274389" cy="1050366"/>
            </a:xfrm>
          </p:grpSpPr>
          <p:grpSp>
            <p:nvGrpSpPr>
              <p:cNvPr id="3437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36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35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38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39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0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4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0" name="グループ"/>
            <p:cNvGrpSpPr/>
            <p:nvPr/>
          </p:nvGrpSpPr>
          <p:grpSpPr>
            <a:xfrm>
              <a:off x="8053896" y="3959695"/>
              <a:ext cx="1274391" cy="1050367"/>
              <a:chOff x="-8712" y="-22957"/>
              <a:chExt cx="1274389" cy="1050366"/>
            </a:xfrm>
          </p:grpSpPr>
          <p:grpSp>
            <p:nvGrpSpPr>
              <p:cNvPr id="3445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44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43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46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47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48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4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58" name="グループ"/>
            <p:cNvGrpSpPr/>
            <p:nvPr/>
          </p:nvGrpSpPr>
          <p:grpSpPr>
            <a:xfrm>
              <a:off x="6893300" y="881592"/>
              <a:ext cx="1274391" cy="1050368"/>
              <a:chOff x="-8712" y="-22957"/>
              <a:chExt cx="1274389" cy="1050366"/>
            </a:xfrm>
          </p:grpSpPr>
          <p:grpSp>
            <p:nvGrpSpPr>
              <p:cNvPr id="3453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52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51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54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55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56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5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66" name="グループ"/>
            <p:cNvGrpSpPr/>
            <p:nvPr/>
          </p:nvGrpSpPr>
          <p:grpSpPr>
            <a:xfrm>
              <a:off x="5278558" y="7769478"/>
              <a:ext cx="1274390" cy="1050367"/>
              <a:chOff x="-8712" y="-22957"/>
              <a:chExt cx="1274389" cy="1050366"/>
            </a:xfrm>
          </p:grpSpPr>
          <p:grpSp>
            <p:nvGrpSpPr>
              <p:cNvPr id="3461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60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59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62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63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64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5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74" name="グループ"/>
            <p:cNvGrpSpPr/>
            <p:nvPr/>
          </p:nvGrpSpPr>
          <p:grpSpPr>
            <a:xfrm>
              <a:off x="4723490" y="10216822"/>
              <a:ext cx="1274391" cy="1050367"/>
              <a:chOff x="-8712" y="-22957"/>
              <a:chExt cx="1274389" cy="1050366"/>
            </a:xfrm>
          </p:grpSpPr>
          <p:grpSp>
            <p:nvGrpSpPr>
              <p:cNvPr id="3469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68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67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70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71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72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5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482" name="グループ"/>
            <p:cNvGrpSpPr/>
            <p:nvPr/>
          </p:nvGrpSpPr>
          <p:grpSpPr>
            <a:xfrm>
              <a:off x="10602161" y="10216822"/>
              <a:ext cx="1274391" cy="1050367"/>
              <a:chOff x="-8712" y="-22957"/>
              <a:chExt cx="1274389" cy="1050366"/>
            </a:xfrm>
          </p:grpSpPr>
          <p:grpSp>
            <p:nvGrpSpPr>
              <p:cNvPr id="3477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476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75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78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479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0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5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501" name="グループ"/>
            <p:cNvGrpSpPr/>
            <p:nvPr/>
          </p:nvGrpSpPr>
          <p:grpSpPr>
            <a:xfrm>
              <a:off x="9221419" y="212391"/>
              <a:ext cx="1263368" cy="1137356"/>
              <a:chOff x="-23344" y="-14682"/>
              <a:chExt cx="1263366" cy="1137355"/>
            </a:xfrm>
          </p:grpSpPr>
          <p:grpSp>
            <p:nvGrpSpPr>
              <p:cNvPr id="3485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484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48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486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487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5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00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491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490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48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49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49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49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49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20" name="グループ"/>
            <p:cNvGrpSpPr/>
            <p:nvPr/>
          </p:nvGrpSpPr>
          <p:grpSpPr>
            <a:xfrm>
              <a:off x="5280920" y="-14683"/>
              <a:ext cx="1263368" cy="1137357"/>
              <a:chOff x="-23344" y="-14682"/>
              <a:chExt cx="1263366" cy="1137355"/>
            </a:xfrm>
          </p:grpSpPr>
          <p:grpSp>
            <p:nvGrpSpPr>
              <p:cNvPr id="3504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03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02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505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06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6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19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51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50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50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51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1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1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1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39" name="グループ"/>
            <p:cNvGrpSpPr/>
            <p:nvPr/>
          </p:nvGrpSpPr>
          <p:grpSpPr>
            <a:xfrm>
              <a:off x="14717071" y="212391"/>
              <a:ext cx="1263368" cy="1137356"/>
              <a:chOff x="-23344" y="-14682"/>
              <a:chExt cx="1263366" cy="1137355"/>
            </a:xfrm>
          </p:grpSpPr>
          <p:grpSp>
            <p:nvGrpSpPr>
              <p:cNvPr id="3523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22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2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524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25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6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38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529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528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52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53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3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3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3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58" name="グループ"/>
            <p:cNvGrpSpPr/>
            <p:nvPr/>
          </p:nvGrpSpPr>
          <p:grpSpPr>
            <a:xfrm>
              <a:off x="17542870" y="1902824"/>
              <a:ext cx="1263368" cy="1137356"/>
              <a:chOff x="-23344" y="-14682"/>
              <a:chExt cx="1263366" cy="1137355"/>
            </a:xfrm>
          </p:grpSpPr>
          <p:grpSp>
            <p:nvGrpSpPr>
              <p:cNvPr id="3542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41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4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543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44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6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57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54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54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54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54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5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5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5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77" name="グループ"/>
            <p:cNvGrpSpPr/>
            <p:nvPr/>
          </p:nvGrpSpPr>
          <p:grpSpPr>
            <a:xfrm>
              <a:off x="-17452" y="7731035"/>
              <a:ext cx="1263367" cy="1137356"/>
              <a:chOff x="-23344" y="-14682"/>
              <a:chExt cx="1263366" cy="1137355"/>
            </a:xfrm>
          </p:grpSpPr>
          <p:grpSp>
            <p:nvGrpSpPr>
              <p:cNvPr id="3561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60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5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562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63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6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76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567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566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56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56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7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7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7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596" name="グループ"/>
            <p:cNvGrpSpPr/>
            <p:nvPr/>
          </p:nvGrpSpPr>
          <p:grpSpPr>
            <a:xfrm>
              <a:off x="-17452" y="10405452"/>
              <a:ext cx="1263367" cy="1137356"/>
              <a:chOff x="-23344" y="-14682"/>
              <a:chExt cx="1263366" cy="1137355"/>
            </a:xfrm>
          </p:grpSpPr>
          <p:grpSp>
            <p:nvGrpSpPr>
              <p:cNvPr id="3580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79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7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581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582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6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595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586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585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58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58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8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9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59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15" name="グループ"/>
            <p:cNvGrpSpPr/>
            <p:nvPr/>
          </p:nvGrpSpPr>
          <p:grpSpPr>
            <a:xfrm>
              <a:off x="2581273" y="10178378"/>
              <a:ext cx="1263368" cy="1137357"/>
              <a:chOff x="-23344" y="-14682"/>
              <a:chExt cx="1263366" cy="1137355"/>
            </a:xfrm>
          </p:grpSpPr>
          <p:grpSp>
            <p:nvGrpSpPr>
              <p:cNvPr id="3599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598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59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00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01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7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614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605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604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60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60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0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1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1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34" name="グループ"/>
            <p:cNvGrpSpPr/>
            <p:nvPr/>
          </p:nvGrpSpPr>
          <p:grpSpPr>
            <a:xfrm>
              <a:off x="6895663" y="4737203"/>
              <a:ext cx="1263368" cy="1137356"/>
              <a:chOff x="-23344" y="-14682"/>
              <a:chExt cx="1263366" cy="1137355"/>
            </a:xfrm>
          </p:grpSpPr>
          <p:grpSp>
            <p:nvGrpSpPr>
              <p:cNvPr id="3618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617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1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19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20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7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633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624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623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62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62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2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2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3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53" name="グループ"/>
            <p:cNvGrpSpPr/>
            <p:nvPr/>
          </p:nvGrpSpPr>
          <p:grpSpPr>
            <a:xfrm>
              <a:off x="8964552" y="6270412"/>
              <a:ext cx="1263367" cy="1137356"/>
              <a:chOff x="-23344" y="-14682"/>
              <a:chExt cx="1263366" cy="1137355"/>
            </a:xfrm>
          </p:grpSpPr>
          <p:grpSp>
            <p:nvGrpSpPr>
              <p:cNvPr id="3637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636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35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38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39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7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652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643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642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64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64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4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4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65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661" name="グループ"/>
            <p:cNvGrpSpPr/>
            <p:nvPr/>
          </p:nvGrpSpPr>
          <p:grpSpPr>
            <a:xfrm flipH="1" rot="1729026">
              <a:off x="6501388" y="5397105"/>
              <a:ext cx="1274391" cy="1050367"/>
              <a:chOff x="-8712" y="-22957"/>
              <a:chExt cx="1274389" cy="1050366"/>
            </a:xfrm>
          </p:grpSpPr>
          <p:grpSp>
            <p:nvGrpSpPr>
              <p:cNvPr id="3656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55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54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57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58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59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7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669" name="グループ"/>
            <p:cNvGrpSpPr/>
            <p:nvPr/>
          </p:nvGrpSpPr>
          <p:grpSpPr>
            <a:xfrm flipH="1" rot="1729026">
              <a:off x="6299545" y="1536861"/>
              <a:ext cx="1274391" cy="1050367"/>
              <a:chOff x="-8712" y="-22957"/>
              <a:chExt cx="1274389" cy="1050366"/>
            </a:xfrm>
          </p:grpSpPr>
          <p:grpSp>
            <p:nvGrpSpPr>
              <p:cNvPr id="3664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63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6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65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66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67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7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677" name="グループ"/>
            <p:cNvGrpSpPr/>
            <p:nvPr/>
          </p:nvGrpSpPr>
          <p:grpSpPr>
            <a:xfrm flipH="1" rot="1729026">
              <a:off x="950711" y="247376"/>
              <a:ext cx="1274391" cy="1050368"/>
              <a:chOff x="-8712" y="-22957"/>
              <a:chExt cx="1274389" cy="1050366"/>
            </a:xfrm>
          </p:grpSpPr>
          <p:grpSp>
            <p:nvGrpSpPr>
              <p:cNvPr id="3672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71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70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73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74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75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8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685" name="グループ"/>
            <p:cNvGrpSpPr/>
            <p:nvPr/>
          </p:nvGrpSpPr>
          <p:grpSpPr>
            <a:xfrm flipH="1" rot="1729026">
              <a:off x="143340" y="3098406"/>
              <a:ext cx="1274390" cy="1050367"/>
              <a:chOff x="-8712" y="-22957"/>
              <a:chExt cx="1274389" cy="1050366"/>
            </a:xfrm>
          </p:grpSpPr>
          <p:grpSp>
            <p:nvGrpSpPr>
              <p:cNvPr id="3680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79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78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81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82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83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8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693" name="グループ"/>
            <p:cNvGrpSpPr/>
            <p:nvPr/>
          </p:nvGrpSpPr>
          <p:grpSpPr>
            <a:xfrm flipH="1" rot="1729026">
              <a:off x="950711" y="8349558"/>
              <a:ext cx="1274391" cy="1050368"/>
              <a:chOff x="-8712" y="-22957"/>
              <a:chExt cx="1274389" cy="1050366"/>
            </a:xfrm>
          </p:grpSpPr>
          <p:grpSp>
            <p:nvGrpSpPr>
              <p:cNvPr id="3688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87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86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89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90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91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8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01" name="グループ"/>
            <p:cNvGrpSpPr/>
            <p:nvPr/>
          </p:nvGrpSpPr>
          <p:grpSpPr>
            <a:xfrm flipH="1" rot="1729026">
              <a:off x="16632885" y="10440438"/>
              <a:ext cx="1274391" cy="1050367"/>
              <a:chOff x="-8712" y="-22957"/>
              <a:chExt cx="1274389" cy="1050366"/>
            </a:xfrm>
          </p:grpSpPr>
          <p:grpSp>
            <p:nvGrpSpPr>
              <p:cNvPr id="3696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695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694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697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698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699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8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09" name="グループ"/>
            <p:cNvGrpSpPr/>
            <p:nvPr/>
          </p:nvGrpSpPr>
          <p:grpSpPr>
            <a:xfrm flipH="1" rot="1729026">
              <a:off x="18839029" y="4536536"/>
              <a:ext cx="1274391" cy="1050367"/>
              <a:chOff x="-8712" y="-22957"/>
              <a:chExt cx="1274389" cy="1050366"/>
            </a:xfrm>
          </p:grpSpPr>
          <p:grpSp>
            <p:nvGrpSpPr>
              <p:cNvPr id="3704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703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02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05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706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07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8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17" name="グループ"/>
            <p:cNvGrpSpPr/>
            <p:nvPr/>
          </p:nvGrpSpPr>
          <p:grpSpPr>
            <a:xfrm flipH="1" rot="1729026">
              <a:off x="21639598" y="3098406"/>
              <a:ext cx="1274391" cy="1050368"/>
              <a:chOff x="-8712" y="-22957"/>
              <a:chExt cx="1274389" cy="1050366"/>
            </a:xfrm>
          </p:grpSpPr>
          <p:grpSp>
            <p:nvGrpSpPr>
              <p:cNvPr id="3712" name="図形"/>
              <p:cNvGrpSpPr/>
              <p:nvPr/>
            </p:nvGrpSpPr>
            <p:grpSpPr>
              <a:xfrm rot="20793248">
                <a:off x="70537" y="95634"/>
                <a:ext cx="1115891" cy="813183"/>
                <a:chOff x="0" y="0"/>
                <a:chExt cx="1115889" cy="813181"/>
              </a:xfrm>
            </p:grpSpPr>
            <p:sp>
              <p:nvSpPr>
                <p:cNvPr id="3711" name="図形"/>
                <p:cNvSpPr/>
                <p:nvPr/>
              </p:nvSpPr>
              <p:spPr>
                <a:xfrm>
                  <a:off x="4403" y="19050"/>
                  <a:ext cx="1092437" cy="7730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10" name="図形 図形" descr="図形 図形"/>
                <p:cNvPicPr>
                  <a:picLocks noChangeAspect="0"/>
                </p:cNvPicPr>
                <p:nvPr/>
              </p:nvPicPr>
              <p:blipFill>
                <a:blip r:embed="rId22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1115890" cy="81318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13" name="図形"/>
              <p:cNvSpPr/>
              <p:nvPr/>
            </p:nvSpPr>
            <p:spPr>
              <a:xfrm rot="20793248">
                <a:off x="187119" y="227046"/>
                <a:ext cx="151358" cy="207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714" name="円形"/>
              <p:cNvSpPr/>
              <p:nvPr/>
            </p:nvSpPr>
            <p:spPr>
              <a:xfrm>
                <a:off x="804750" y="336457"/>
                <a:ext cx="47099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15" name="円形"/>
              <p:cNvSpPr/>
              <p:nvPr/>
            </p:nvSpPr>
            <p:spPr>
              <a:xfrm>
                <a:off x="1005894" y="336457"/>
                <a:ext cx="47098" cy="4709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3736" name="グループ"/>
            <p:cNvGrpSpPr/>
            <p:nvPr/>
          </p:nvGrpSpPr>
          <p:grpSpPr>
            <a:xfrm>
              <a:off x="5886449" y="8666289"/>
              <a:ext cx="1263368" cy="1137357"/>
              <a:chOff x="-23344" y="-14682"/>
              <a:chExt cx="1263366" cy="1137355"/>
            </a:xfrm>
          </p:grpSpPr>
          <p:grpSp>
            <p:nvGrpSpPr>
              <p:cNvPr id="3720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719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1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21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22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735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726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725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72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72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2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3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3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755" name="グループ"/>
            <p:cNvGrpSpPr/>
            <p:nvPr/>
          </p:nvGrpSpPr>
          <p:grpSpPr>
            <a:xfrm>
              <a:off x="7829186" y="1525374"/>
              <a:ext cx="1263368" cy="1137356"/>
              <a:chOff x="-23344" y="-14682"/>
              <a:chExt cx="1263366" cy="1137355"/>
            </a:xfrm>
          </p:grpSpPr>
          <p:grpSp>
            <p:nvGrpSpPr>
              <p:cNvPr id="3739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738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3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40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41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754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745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744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74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74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4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5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5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774" name="グループ"/>
            <p:cNvGrpSpPr/>
            <p:nvPr/>
          </p:nvGrpSpPr>
          <p:grpSpPr>
            <a:xfrm>
              <a:off x="10054020" y="2711200"/>
              <a:ext cx="1263368" cy="1137356"/>
              <a:chOff x="-23344" y="-14682"/>
              <a:chExt cx="1263366" cy="1137355"/>
            </a:xfrm>
          </p:grpSpPr>
          <p:grpSp>
            <p:nvGrpSpPr>
              <p:cNvPr id="3758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757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5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59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60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773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764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763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762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765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67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69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71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793" name="グループ"/>
            <p:cNvGrpSpPr/>
            <p:nvPr/>
          </p:nvGrpSpPr>
          <p:grpSpPr>
            <a:xfrm>
              <a:off x="5886449" y="3214734"/>
              <a:ext cx="1263368" cy="1137357"/>
              <a:chOff x="-23344" y="-14682"/>
              <a:chExt cx="1263366" cy="1137355"/>
            </a:xfrm>
          </p:grpSpPr>
          <p:grpSp>
            <p:nvGrpSpPr>
              <p:cNvPr id="3777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776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75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78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79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49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792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783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782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781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784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86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88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790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812" name="グループ"/>
            <p:cNvGrpSpPr/>
            <p:nvPr/>
          </p:nvGrpSpPr>
          <p:grpSpPr>
            <a:xfrm>
              <a:off x="3737306" y="2864314"/>
              <a:ext cx="1263367" cy="1137356"/>
              <a:chOff x="-23344" y="-14682"/>
              <a:chExt cx="1263366" cy="1137355"/>
            </a:xfrm>
          </p:grpSpPr>
          <p:grpSp>
            <p:nvGrpSpPr>
              <p:cNvPr id="3796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795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79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797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798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811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02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01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00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03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05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07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09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831" name="グループ"/>
            <p:cNvGrpSpPr/>
            <p:nvPr/>
          </p:nvGrpSpPr>
          <p:grpSpPr>
            <a:xfrm>
              <a:off x="18118605" y="7094370"/>
              <a:ext cx="1263368" cy="1137356"/>
              <a:chOff x="-23344" y="-14682"/>
              <a:chExt cx="1263366" cy="1137355"/>
            </a:xfrm>
          </p:grpSpPr>
          <p:grpSp>
            <p:nvGrpSpPr>
              <p:cNvPr id="3815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814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81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816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817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830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21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20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19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22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24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26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28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850" name="グループ"/>
            <p:cNvGrpSpPr/>
            <p:nvPr/>
          </p:nvGrpSpPr>
          <p:grpSpPr>
            <a:xfrm>
              <a:off x="14717071" y="4501550"/>
              <a:ext cx="1263368" cy="1137356"/>
              <a:chOff x="-23344" y="-14682"/>
              <a:chExt cx="1263366" cy="1137355"/>
            </a:xfrm>
          </p:grpSpPr>
          <p:grpSp>
            <p:nvGrpSpPr>
              <p:cNvPr id="3834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833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832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835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836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849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40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39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38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41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43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45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47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869" name="グループ"/>
            <p:cNvGrpSpPr/>
            <p:nvPr/>
          </p:nvGrpSpPr>
          <p:grpSpPr>
            <a:xfrm flipH="1">
              <a:off x="14708653" y="6867297"/>
              <a:ext cx="1263368" cy="1137356"/>
              <a:chOff x="-23344" y="-14682"/>
              <a:chExt cx="1263366" cy="1137355"/>
            </a:xfrm>
          </p:grpSpPr>
          <p:grpSp>
            <p:nvGrpSpPr>
              <p:cNvPr id="3853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852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85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854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855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868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59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58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57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60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62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64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66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888" name="グループ"/>
            <p:cNvGrpSpPr/>
            <p:nvPr/>
          </p:nvGrpSpPr>
          <p:grpSpPr>
            <a:xfrm flipH="1">
              <a:off x="13754018" y="8793447"/>
              <a:ext cx="1263368" cy="1137356"/>
              <a:chOff x="-23344" y="-14682"/>
              <a:chExt cx="1263366" cy="1137355"/>
            </a:xfrm>
          </p:grpSpPr>
          <p:grpSp>
            <p:nvGrpSpPr>
              <p:cNvPr id="3872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871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870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873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874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0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887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78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77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76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79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81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83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885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07" name="グループ"/>
            <p:cNvGrpSpPr/>
            <p:nvPr/>
          </p:nvGrpSpPr>
          <p:grpSpPr>
            <a:xfrm flipH="1">
              <a:off x="10045603" y="8666289"/>
              <a:ext cx="1263368" cy="1137357"/>
              <a:chOff x="-23344" y="-14682"/>
              <a:chExt cx="1263366" cy="1137355"/>
            </a:xfrm>
          </p:grpSpPr>
          <p:grpSp>
            <p:nvGrpSpPr>
              <p:cNvPr id="3891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890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889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892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893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906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897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896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895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898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00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02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04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26" name="グループ"/>
            <p:cNvGrpSpPr/>
            <p:nvPr/>
          </p:nvGrpSpPr>
          <p:grpSpPr>
            <a:xfrm flipH="1">
              <a:off x="20339586" y="1730820"/>
              <a:ext cx="1263368" cy="1137356"/>
              <a:chOff x="-23344" y="-14682"/>
              <a:chExt cx="1263366" cy="1137355"/>
            </a:xfrm>
          </p:grpSpPr>
          <p:grpSp>
            <p:nvGrpSpPr>
              <p:cNvPr id="3910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909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0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11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12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925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916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915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914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917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19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21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23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45" name="グループ"/>
            <p:cNvGrpSpPr/>
            <p:nvPr/>
          </p:nvGrpSpPr>
          <p:grpSpPr>
            <a:xfrm flipH="1">
              <a:off x="13414519" y="2359707"/>
              <a:ext cx="1263368" cy="1137356"/>
              <a:chOff x="-23344" y="-14682"/>
              <a:chExt cx="1263366" cy="1137355"/>
            </a:xfrm>
          </p:grpSpPr>
          <p:grpSp>
            <p:nvGrpSpPr>
              <p:cNvPr id="3929" name="図形"/>
              <p:cNvGrpSpPr/>
              <p:nvPr/>
            </p:nvGrpSpPr>
            <p:grpSpPr>
              <a:xfrm rot="18815810">
                <a:off x="356952" y="125095"/>
                <a:ext cx="715664" cy="769072"/>
                <a:chOff x="0" y="0"/>
                <a:chExt cx="715663" cy="769071"/>
              </a:xfrm>
            </p:grpSpPr>
            <p:sp>
              <p:nvSpPr>
                <p:cNvPr id="3928" name="図形"/>
                <p:cNvSpPr/>
                <p:nvPr/>
              </p:nvSpPr>
              <p:spPr>
                <a:xfrm>
                  <a:off x="19049" y="1284"/>
                  <a:ext cx="677565" cy="742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83" h="21600" fill="norm" stroke="1" extrusionOk="0">
                      <a:moveTo>
                        <a:pt x="33" y="0"/>
                      </a:moveTo>
                      <a:cubicBezTo>
                        <a:pt x="-274" y="4240"/>
                        <a:pt x="2400" y="8152"/>
                        <a:pt x="6590" y="9690"/>
                      </a:cubicBezTo>
                      <a:cubicBezTo>
                        <a:pt x="8650" y="10446"/>
                        <a:pt x="10877" y="10508"/>
                        <a:pt x="13028" y="10788"/>
                      </a:cubicBezTo>
                      <a:cubicBezTo>
                        <a:pt x="15487" y="11108"/>
                        <a:pt x="17928" y="11625"/>
                        <a:pt x="20128" y="12296"/>
                      </a:cubicBezTo>
                      <a:cubicBezTo>
                        <a:pt x="21177" y="14051"/>
                        <a:pt x="21326" y="16110"/>
                        <a:pt x="20750" y="18041"/>
                      </a:cubicBezTo>
                      <a:cubicBezTo>
                        <a:pt x="20345" y="19398"/>
                        <a:pt x="19556" y="20627"/>
                        <a:pt x="18467" y="21600"/>
                      </a:cubicBezTo>
                      <a:cubicBezTo>
                        <a:pt x="16353" y="19894"/>
                        <a:pt x="14157" y="18351"/>
                        <a:pt x="11932" y="16934"/>
                      </a:cubicBezTo>
                      <a:cubicBezTo>
                        <a:pt x="9301" y="15260"/>
                        <a:pt x="6599" y="13723"/>
                        <a:pt x="4530" y="11663"/>
                      </a:cubicBezTo>
                      <a:cubicBezTo>
                        <a:pt x="1351" y="8497"/>
                        <a:pt x="-254" y="4269"/>
                        <a:pt x="33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2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715665" cy="769073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30" name="円形"/>
              <p:cNvSpPr/>
              <p:nvPr/>
            </p:nvSpPr>
            <p:spPr>
              <a:xfrm>
                <a:off x="818058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31" name="円形"/>
              <p:cNvSpPr/>
              <p:nvPr/>
            </p:nvSpPr>
            <p:spPr>
              <a:xfrm>
                <a:off x="1019202" y="430478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659470" y="539933"/>
                <a:ext cx="153976" cy="39990"/>
              </a:xfrm>
              <a:prstGeom prst="rect">
                <a:avLst/>
              </a:prstGeom>
              <a:effectLst/>
            </p:spPr>
          </p:pic>
          <p:grpSp>
            <p:nvGrpSpPr>
              <p:cNvPr id="3944" name="グループ"/>
              <p:cNvGrpSpPr/>
              <p:nvPr/>
            </p:nvGrpSpPr>
            <p:grpSpPr>
              <a:xfrm flipH="1" rot="7519645">
                <a:off x="119833" y="276183"/>
                <a:ext cx="698059" cy="711842"/>
                <a:chOff x="-16745" y="-16745"/>
                <a:chExt cx="698057" cy="711840"/>
              </a:xfrm>
            </p:grpSpPr>
            <p:grpSp>
              <p:nvGrpSpPr>
                <p:cNvPr id="3935" name="図形"/>
                <p:cNvGrpSpPr/>
                <p:nvPr/>
              </p:nvGrpSpPr>
              <p:grpSpPr>
                <a:xfrm rot="20171926">
                  <a:off x="71695" y="65110"/>
                  <a:ext cx="521178" cy="548131"/>
                  <a:chOff x="0" y="0"/>
                  <a:chExt cx="521177" cy="548129"/>
                </a:xfrm>
              </p:grpSpPr>
              <p:sp>
                <p:nvSpPr>
                  <p:cNvPr id="3934" name="図形"/>
                  <p:cNvSpPr/>
                  <p:nvPr/>
                </p:nvSpPr>
                <p:spPr>
                  <a:xfrm>
                    <a:off x="12700" y="12700"/>
                    <a:ext cx="495778" cy="52273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9753" h="19765" fill="norm" stroke="1" extrusionOk="0">
                        <a:moveTo>
                          <a:pt x="766" y="5147"/>
                        </a:moveTo>
                        <a:cubicBezTo>
                          <a:pt x="1352" y="4613"/>
                          <a:pt x="2238" y="4532"/>
                          <a:pt x="2888" y="4078"/>
                        </a:cubicBezTo>
                        <a:cubicBezTo>
                          <a:pt x="4157" y="3191"/>
                          <a:pt x="4144" y="1320"/>
                          <a:pt x="5453" y="483"/>
                        </a:cubicBezTo>
                        <a:cubicBezTo>
                          <a:pt x="7808" y="-1024"/>
                          <a:pt x="10836" y="1193"/>
                          <a:pt x="10888" y="4416"/>
                        </a:cubicBezTo>
                        <a:cubicBezTo>
                          <a:pt x="10915" y="6094"/>
                          <a:pt x="10246" y="7731"/>
                          <a:pt x="8761" y="8948"/>
                        </a:cubicBezTo>
                        <a:cubicBezTo>
                          <a:pt x="7965" y="9515"/>
                          <a:pt x="7827" y="10597"/>
                          <a:pt x="8457" y="11328"/>
                        </a:cubicBezTo>
                        <a:cubicBezTo>
                          <a:pt x="9875" y="12972"/>
                          <a:pt x="12168" y="11189"/>
                          <a:pt x="14282" y="10788"/>
                        </a:cubicBezTo>
                        <a:cubicBezTo>
                          <a:pt x="16679" y="10332"/>
                          <a:pt x="18884" y="11664"/>
                          <a:pt x="19572" y="13738"/>
                        </a:cubicBezTo>
                        <a:cubicBezTo>
                          <a:pt x="20008" y="15053"/>
                          <a:pt x="19680" y="16585"/>
                          <a:pt x="18357" y="17226"/>
                        </a:cubicBezTo>
                        <a:cubicBezTo>
                          <a:pt x="17276" y="17749"/>
                          <a:pt x="16047" y="17406"/>
                          <a:pt x="15110" y="17824"/>
                        </a:cubicBezTo>
                        <a:cubicBezTo>
                          <a:pt x="14111" y="18268"/>
                          <a:pt x="13583" y="19302"/>
                          <a:pt x="12581" y="19623"/>
                        </a:cubicBezTo>
                        <a:cubicBezTo>
                          <a:pt x="9608" y="20576"/>
                          <a:pt x="6821" y="16520"/>
                          <a:pt x="9980" y="13302"/>
                        </a:cubicBezTo>
                        <a:cubicBezTo>
                          <a:pt x="11266" y="11993"/>
                          <a:pt x="13227" y="10845"/>
                          <a:pt x="12430" y="9282"/>
                        </a:cubicBezTo>
                        <a:cubicBezTo>
                          <a:pt x="11200" y="6870"/>
                          <a:pt x="8727" y="8755"/>
                          <a:pt x="6272" y="9803"/>
                        </a:cubicBezTo>
                        <a:cubicBezTo>
                          <a:pt x="1850" y="11691"/>
                          <a:pt x="-1592" y="7294"/>
                          <a:pt x="766" y="5147"/>
                        </a:cubicBezTo>
                        <a:close/>
                      </a:path>
                    </a:pathLst>
                  </a:custGeom>
                  <a:solidFill>
                    <a:srgbClr val="D4FFD3"/>
                  </a:solidFill>
                  <a:ln>
                    <a:noFill/>
                  </a:ln>
                  <a:effectLst/>
                </p:spPr>
                <p:txBody>
                  <a:bodyPr wrap="square" lIns="71437" tIns="71437" rIns="71437" bIns="71437" numCol="1" anchor="ctr">
                    <a:noAutofit/>
                  </a:bodyPr>
                  <a:lstStyle/>
                  <a:p>
                    <a:pPr/>
                  </a:p>
                </p:txBody>
              </p:sp>
              <p:pic>
                <p:nvPicPr>
                  <p:cNvPr id="3933" name="図形 図形" descr="図形 図形"/>
                  <p:cNvPicPr>
                    <a:picLocks noChangeAspect="0"/>
                  </p:cNvPicPr>
                  <p:nvPr/>
                </p:nvPicPr>
                <p:blipFill>
                  <a:blip r:embed="rId12">
                    <a:extLst/>
                  </a:blip>
                  <a:stretch>
                    <a:fillRect/>
                  </a:stretch>
                </p:blipFill>
                <p:spPr>
                  <a:xfrm>
                    <a:off x="-1" y="0"/>
                    <a:ext cx="521179" cy="548130"/>
                  </a:xfrm>
                  <a:prstGeom prst="rect">
                    <a:avLst/>
                  </a:prstGeom>
                  <a:effectLst/>
                </p:spPr>
              </p:pic>
            </p:grpSp>
            <p:pic>
              <p:nvPicPr>
                <p:cNvPr id="3936" name="線 線" descr="線 線"/>
                <p:cNvPicPr>
                  <a:picLocks noChangeAspect="0"/>
                </p:cNvPicPr>
                <p:nvPr/>
              </p:nvPicPr>
              <p:blipFill>
                <a:blip r:embed="rId13">
                  <a:extLst/>
                </a:blip>
                <a:stretch>
                  <a:fillRect/>
                </a:stretch>
              </p:blipFill>
              <p:spPr>
                <a:xfrm rot="21122225">
                  <a:off x="229417" y="226538"/>
                  <a:ext cx="90274" cy="92335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38" name="線 線" descr="線 線"/>
                <p:cNvPicPr>
                  <a:picLocks noChangeAspect="0"/>
                </p:cNvPicPr>
                <p:nvPr/>
              </p:nvPicPr>
              <p:blipFill>
                <a:blip r:embed="rId14">
                  <a:extLst/>
                </a:blip>
                <a:stretch>
                  <a:fillRect/>
                </a:stretch>
              </p:blipFill>
              <p:spPr>
                <a:xfrm rot="21533430">
                  <a:off x="368143" y="355574"/>
                  <a:ext cx="96127" cy="9841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40" name="線 線" descr="線 線"/>
                <p:cNvPicPr>
                  <a:picLocks noChangeAspect="0"/>
                </p:cNvPicPr>
                <p:nvPr/>
              </p:nvPicPr>
              <p:blipFill>
                <a:blip r:embed="rId15">
                  <a:extLst/>
                </a:blip>
                <a:stretch>
                  <a:fillRect/>
                </a:stretch>
              </p:blipFill>
              <p:spPr>
                <a:xfrm rot="20488429">
                  <a:off x="399386" y="330684"/>
                  <a:ext cx="95146" cy="97399"/>
                </a:xfrm>
                <a:prstGeom prst="rect">
                  <a:avLst/>
                </a:prstGeom>
                <a:effectLst/>
              </p:spPr>
            </p:pic>
            <p:pic>
              <p:nvPicPr>
                <p:cNvPr id="3942" name="線 線" descr="線 線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 rot="19673221">
                  <a:off x="199887" y="263388"/>
                  <a:ext cx="98535" cy="100923"/>
                </a:xfrm>
                <a:prstGeom prst="rect">
                  <a:avLst/>
                </a:prstGeom>
                <a:effectLst/>
              </p:spPr>
            </p:pic>
          </p:grpSp>
        </p:grpSp>
        <p:grpSp>
          <p:nvGrpSpPr>
            <p:cNvPr id="3953" name="グループ"/>
            <p:cNvGrpSpPr/>
            <p:nvPr/>
          </p:nvGrpSpPr>
          <p:grpSpPr>
            <a:xfrm flipH="1" rot="1729026">
              <a:off x="14012487" y="8287660"/>
              <a:ext cx="950094" cy="787773"/>
              <a:chOff x="-8712" y="-22957"/>
              <a:chExt cx="950092" cy="787772"/>
            </a:xfrm>
          </p:grpSpPr>
          <p:grpSp>
            <p:nvGrpSpPr>
              <p:cNvPr id="3948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47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46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49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50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51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6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61" name="グループ"/>
            <p:cNvGrpSpPr/>
            <p:nvPr/>
          </p:nvGrpSpPr>
          <p:grpSpPr>
            <a:xfrm flipH="1" rot="1729026">
              <a:off x="13690189" y="10344661"/>
              <a:ext cx="950094" cy="787774"/>
              <a:chOff x="-8712" y="-22957"/>
              <a:chExt cx="950092" cy="787772"/>
            </a:xfrm>
          </p:grpSpPr>
          <p:grpSp>
            <p:nvGrpSpPr>
              <p:cNvPr id="3956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55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54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57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58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59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18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69" name="グループ"/>
            <p:cNvGrpSpPr/>
            <p:nvPr/>
          </p:nvGrpSpPr>
          <p:grpSpPr>
            <a:xfrm flipH="1" rot="1729026">
              <a:off x="16415067" y="8287660"/>
              <a:ext cx="950094" cy="787773"/>
              <a:chOff x="-8712" y="-22957"/>
              <a:chExt cx="950092" cy="787772"/>
            </a:xfrm>
          </p:grpSpPr>
          <p:grpSp>
            <p:nvGrpSpPr>
              <p:cNvPr id="3964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63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62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65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66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67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0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77" name="グループ"/>
            <p:cNvGrpSpPr/>
            <p:nvPr/>
          </p:nvGrpSpPr>
          <p:grpSpPr>
            <a:xfrm flipH="1" rot="1729026">
              <a:off x="9367748" y="4376955"/>
              <a:ext cx="950094" cy="787774"/>
              <a:chOff x="-8712" y="-22957"/>
              <a:chExt cx="950092" cy="787772"/>
            </a:xfrm>
          </p:grpSpPr>
          <p:grpSp>
            <p:nvGrpSpPr>
              <p:cNvPr id="3972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71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70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73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74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75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2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85" name="グループ"/>
            <p:cNvGrpSpPr/>
            <p:nvPr/>
          </p:nvGrpSpPr>
          <p:grpSpPr>
            <a:xfrm flipH="1" rot="1729026">
              <a:off x="1985308" y="5764625"/>
              <a:ext cx="950094" cy="787773"/>
              <a:chOff x="-8712" y="-22957"/>
              <a:chExt cx="950092" cy="787772"/>
            </a:xfrm>
          </p:grpSpPr>
          <p:grpSp>
            <p:nvGrpSpPr>
              <p:cNvPr id="3980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79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78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81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82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83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4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3993" name="グループ"/>
            <p:cNvGrpSpPr/>
            <p:nvPr/>
          </p:nvGrpSpPr>
          <p:grpSpPr>
            <a:xfrm rot="20055958">
              <a:off x="2762868" y="2069441"/>
              <a:ext cx="950094" cy="787773"/>
              <a:chOff x="-8712" y="-22957"/>
              <a:chExt cx="950092" cy="787772"/>
            </a:xfrm>
          </p:grpSpPr>
          <p:grpSp>
            <p:nvGrpSpPr>
              <p:cNvPr id="3988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87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86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89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90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91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6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01" name="グループ"/>
            <p:cNvGrpSpPr/>
            <p:nvPr/>
          </p:nvGrpSpPr>
          <p:grpSpPr>
            <a:xfrm flipH="1" rot="1729026">
              <a:off x="15248255" y="1337426"/>
              <a:ext cx="950093" cy="787774"/>
              <a:chOff x="-8712" y="-22957"/>
              <a:chExt cx="950092" cy="787772"/>
            </a:xfrm>
          </p:grpSpPr>
          <p:grpSp>
            <p:nvGrpSpPr>
              <p:cNvPr id="3996" name="図形"/>
              <p:cNvGrpSpPr/>
              <p:nvPr/>
            </p:nvGrpSpPr>
            <p:grpSpPr>
              <a:xfrm rot="20793248">
                <a:off x="50982" y="65243"/>
                <a:ext cx="830704" cy="611371"/>
                <a:chOff x="0" y="0"/>
                <a:chExt cx="830702" cy="611369"/>
              </a:xfrm>
            </p:grpSpPr>
            <p:sp>
              <p:nvSpPr>
                <p:cNvPr id="3995" name="図形"/>
                <p:cNvSpPr/>
                <p:nvPr/>
              </p:nvSpPr>
              <p:spPr>
                <a:xfrm>
                  <a:off x="4403" y="19050"/>
                  <a:ext cx="807250" cy="571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1" h="21224" fill="norm" stroke="1" extrusionOk="0">
                      <a:moveTo>
                        <a:pt x="0" y="215"/>
                      </a:moveTo>
                      <a:cubicBezTo>
                        <a:pt x="1776" y="-376"/>
                        <a:pt x="3646" y="269"/>
                        <a:pt x="5023" y="1948"/>
                      </a:cubicBezTo>
                      <a:cubicBezTo>
                        <a:pt x="5642" y="2704"/>
                        <a:pt x="6108" y="3672"/>
                        <a:pt x="6268" y="4696"/>
                      </a:cubicBezTo>
                      <a:cubicBezTo>
                        <a:pt x="6422" y="5680"/>
                        <a:pt x="6290" y="6668"/>
                        <a:pt x="5844" y="7505"/>
                      </a:cubicBezTo>
                      <a:cubicBezTo>
                        <a:pt x="5393" y="8351"/>
                        <a:pt x="4663" y="8814"/>
                        <a:pt x="3913" y="8715"/>
                      </a:cubicBezTo>
                      <a:cubicBezTo>
                        <a:pt x="3604" y="8674"/>
                        <a:pt x="3304" y="8537"/>
                        <a:pt x="3076" y="8261"/>
                      </a:cubicBezTo>
                      <a:cubicBezTo>
                        <a:pt x="2786" y="7910"/>
                        <a:pt x="2645" y="7394"/>
                        <a:pt x="2605" y="6853"/>
                      </a:cubicBezTo>
                      <a:cubicBezTo>
                        <a:pt x="2484" y="5169"/>
                        <a:pt x="3285" y="3617"/>
                        <a:pt x="4499" y="3147"/>
                      </a:cubicBezTo>
                      <a:cubicBezTo>
                        <a:pt x="5574" y="2730"/>
                        <a:pt x="6669" y="3315"/>
                        <a:pt x="7764" y="3224"/>
                      </a:cubicBezTo>
                      <a:cubicBezTo>
                        <a:pt x="8495" y="3162"/>
                        <a:pt x="9204" y="2799"/>
                        <a:pt x="9934" y="2654"/>
                      </a:cubicBezTo>
                      <a:cubicBezTo>
                        <a:pt x="11587" y="2328"/>
                        <a:pt x="13239" y="3124"/>
                        <a:pt x="14782" y="4046"/>
                      </a:cubicBezTo>
                      <a:cubicBezTo>
                        <a:pt x="16806" y="5254"/>
                        <a:pt x="18764" y="6685"/>
                        <a:pt x="20622" y="8327"/>
                      </a:cubicBezTo>
                      <a:cubicBezTo>
                        <a:pt x="21478" y="10759"/>
                        <a:pt x="21600" y="13614"/>
                        <a:pt x="21129" y="16291"/>
                      </a:cubicBezTo>
                      <a:cubicBezTo>
                        <a:pt x="20798" y="18172"/>
                        <a:pt x="20154" y="19876"/>
                        <a:pt x="19265" y="21224"/>
                      </a:cubicBezTo>
                      <a:cubicBezTo>
                        <a:pt x="15311" y="19931"/>
                        <a:pt x="12001" y="16102"/>
                        <a:pt x="10155" y="11028"/>
                      </a:cubicBezTo>
                      <a:cubicBezTo>
                        <a:pt x="8686" y="6990"/>
                        <a:pt x="6403" y="3323"/>
                        <a:pt x="4335" y="5505"/>
                      </a:cubicBezTo>
                      <a:cubicBezTo>
                        <a:pt x="3955" y="5906"/>
                        <a:pt x="3773" y="6586"/>
                        <a:pt x="4066" y="6987"/>
                      </a:cubicBezTo>
                      <a:cubicBezTo>
                        <a:pt x="4290" y="7293"/>
                        <a:pt x="4659" y="7201"/>
                        <a:pt x="4861" y="6836"/>
                      </a:cubicBezTo>
                      <a:cubicBezTo>
                        <a:pt x="4965" y="6649"/>
                        <a:pt x="5009" y="6415"/>
                        <a:pt x="5059" y="6190"/>
                      </a:cubicBezTo>
                      <a:cubicBezTo>
                        <a:pt x="5177" y="5663"/>
                        <a:pt x="5337" y="5146"/>
                        <a:pt x="5349" y="4593"/>
                      </a:cubicBezTo>
                      <a:cubicBezTo>
                        <a:pt x="5379" y="3182"/>
                        <a:pt x="4559" y="2119"/>
                        <a:pt x="3647" y="1439"/>
                      </a:cubicBezTo>
                      <a:cubicBezTo>
                        <a:pt x="2521" y="600"/>
                        <a:pt x="1270" y="182"/>
                        <a:pt x="0" y="215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3994" name="図形 図形" descr="図形 図形"/>
                <p:cNvPicPr>
                  <a:picLocks noChangeAspect="0"/>
                </p:cNvPicPr>
                <p:nvPr/>
              </p:nvPicPr>
              <p:blipFill>
                <a:blip r:embed="rId2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830703" cy="611371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3997" name="図形"/>
              <p:cNvSpPr/>
              <p:nvPr/>
            </p:nvSpPr>
            <p:spPr>
              <a:xfrm rot="20793248">
                <a:off x="138270" y="167774"/>
                <a:ext cx="111846" cy="153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4" h="21600" fill="norm" stroke="1" extrusionOk="0">
                    <a:moveTo>
                      <a:pt x="0" y="0"/>
                    </a:moveTo>
                    <a:cubicBezTo>
                      <a:pt x="3894" y="727"/>
                      <a:pt x="7535" y="1926"/>
                      <a:pt x="10803" y="3514"/>
                    </a:cubicBezTo>
                    <a:cubicBezTo>
                      <a:pt x="14742" y="5429"/>
                      <a:pt x="18252" y="7966"/>
                      <a:pt x="20030" y="11306"/>
                    </a:cubicBezTo>
                    <a:cubicBezTo>
                      <a:pt x="21475" y="14020"/>
                      <a:pt x="21600" y="17022"/>
                      <a:pt x="20391" y="19799"/>
                    </a:cubicBezTo>
                    <a:lnTo>
                      <a:pt x="15683" y="21600"/>
                    </a:lnTo>
                    <a:cubicBezTo>
                      <a:pt x="16606" y="20885"/>
                      <a:pt x="17244" y="19995"/>
                      <a:pt x="17528" y="19028"/>
                    </a:cubicBezTo>
                    <a:cubicBezTo>
                      <a:pt x="17905" y="17744"/>
                      <a:pt x="17637" y="16422"/>
                      <a:pt x="17217" y="15147"/>
                    </a:cubicBezTo>
                    <a:cubicBezTo>
                      <a:pt x="16762" y="13771"/>
                      <a:pt x="16132" y="12430"/>
                      <a:pt x="15357" y="11135"/>
                    </a:cubicBezTo>
                    <a:cubicBezTo>
                      <a:pt x="14293" y="9357"/>
                      <a:pt x="12960" y="7671"/>
                      <a:pt x="11317" y="6153"/>
                    </a:cubicBezTo>
                    <a:cubicBezTo>
                      <a:pt x="8338" y="3401"/>
                      <a:pt x="4435" y="1279"/>
                      <a:pt x="0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sp>
            <p:nvSpPr>
              <p:cNvPr id="3998" name="円形"/>
              <p:cNvSpPr/>
              <p:nvPr/>
            </p:nvSpPr>
            <p:spPr>
              <a:xfrm>
                <a:off x="594665" y="248623"/>
                <a:ext cx="34804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3999" name="円形"/>
              <p:cNvSpPr/>
              <p:nvPr/>
            </p:nvSpPr>
            <p:spPr>
              <a:xfrm>
                <a:off x="743299" y="248623"/>
                <a:ext cx="34803" cy="3480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28" name="接続の線" descr="接続の線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482338" y="394007"/>
                <a:ext cx="123726" cy="3949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13" name="はしっこ"/>
          <p:cNvGrpSpPr/>
          <p:nvPr/>
        </p:nvGrpSpPr>
        <p:grpSpPr>
          <a:xfrm>
            <a:off x="1520317" y="2114210"/>
            <a:ext cx="22371197" cy="11162784"/>
            <a:chOff x="-36134" y="-14993"/>
            <a:chExt cx="22371195" cy="11162782"/>
          </a:xfrm>
        </p:grpSpPr>
        <p:grpSp>
          <p:nvGrpSpPr>
            <p:cNvPr id="4012" name="グループ"/>
            <p:cNvGrpSpPr/>
            <p:nvPr/>
          </p:nvGrpSpPr>
          <p:grpSpPr>
            <a:xfrm>
              <a:off x="3804934" y="8636741"/>
              <a:ext cx="1003046" cy="1375683"/>
              <a:chOff x="-36134" y="-14993"/>
              <a:chExt cx="1003044" cy="1375681"/>
            </a:xfrm>
          </p:grpSpPr>
          <p:grpSp>
            <p:nvGrpSpPr>
              <p:cNvPr id="400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0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0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0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0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0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0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1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22" name="グループ"/>
            <p:cNvGrpSpPr/>
            <p:nvPr/>
          </p:nvGrpSpPr>
          <p:grpSpPr>
            <a:xfrm>
              <a:off x="-36135" y="9094612"/>
              <a:ext cx="1003046" cy="1375682"/>
              <a:chOff x="-36134" y="-14993"/>
              <a:chExt cx="1003044" cy="1375681"/>
            </a:xfrm>
          </p:grpSpPr>
          <p:grpSp>
            <p:nvGrpSpPr>
              <p:cNvPr id="401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1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1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1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1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1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2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32" name="グループ"/>
            <p:cNvGrpSpPr/>
            <p:nvPr/>
          </p:nvGrpSpPr>
          <p:grpSpPr>
            <a:xfrm>
              <a:off x="3804934" y="8636741"/>
              <a:ext cx="1003046" cy="1375683"/>
              <a:chOff x="-36134" y="-14993"/>
              <a:chExt cx="1003044" cy="1375681"/>
            </a:xfrm>
          </p:grpSpPr>
          <p:grpSp>
            <p:nvGrpSpPr>
              <p:cNvPr id="402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2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2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2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2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2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2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3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42" name="グループ"/>
            <p:cNvGrpSpPr/>
            <p:nvPr/>
          </p:nvGrpSpPr>
          <p:grpSpPr>
            <a:xfrm>
              <a:off x="4651193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403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3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3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3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3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3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3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4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52" name="グループ"/>
            <p:cNvGrpSpPr/>
            <p:nvPr/>
          </p:nvGrpSpPr>
          <p:grpSpPr>
            <a:xfrm>
              <a:off x="20056841" y="8207825"/>
              <a:ext cx="1003046" cy="1375683"/>
              <a:chOff x="-36134" y="-14993"/>
              <a:chExt cx="1003044" cy="1375681"/>
            </a:xfrm>
          </p:grpSpPr>
          <p:grpSp>
            <p:nvGrpSpPr>
              <p:cNvPr id="404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4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4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4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4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4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5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3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62" name="グループ"/>
            <p:cNvGrpSpPr/>
            <p:nvPr/>
          </p:nvGrpSpPr>
          <p:grpSpPr>
            <a:xfrm>
              <a:off x="16712757" y="8867539"/>
              <a:ext cx="1003046" cy="1375682"/>
              <a:chOff x="-36134" y="-14993"/>
              <a:chExt cx="1003044" cy="1375681"/>
            </a:xfrm>
          </p:grpSpPr>
          <p:grpSp>
            <p:nvGrpSpPr>
              <p:cNvPr id="405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5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5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5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5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5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6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72" name="グループ"/>
            <p:cNvGrpSpPr/>
            <p:nvPr/>
          </p:nvGrpSpPr>
          <p:grpSpPr>
            <a:xfrm>
              <a:off x="17937492" y="9772107"/>
              <a:ext cx="1003046" cy="1375682"/>
              <a:chOff x="-36134" y="-14993"/>
              <a:chExt cx="1003044" cy="1375681"/>
            </a:xfrm>
          </p:grpSpPr>
          <p:grpSp>
            <p:nvGrpSpPr>
              <p:cNvPr id="406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6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6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6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6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6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6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7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82" name="グループ"/>
            <p:cNvGrpSpPr/>
            <p:nvPr/>
          </p:nvGrpSpPr>
          <p:grpSpPr>
            <a:xfrm>
              <a:off x="21332015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407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7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7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7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7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7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8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092" name="グループ"/>
            <p:cNvGrpSpPr/>
            <p:nvPr/>
          </p:nvGrpSpPr>
          <p:grpSpPr>
            <a:xfrm>
              <a:off x="612233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408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8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8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8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8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8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8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09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02" name="グループ"/>
            <p:cNvGrpSpPr/>
            <p:nvPr/>
          </p:nvGrpSpPr>
          <p:grpSpPr>
            <a:xfrm>
              <a:off x="-36135" y="4621624"/>
              <a:ext cx="1003046" cy="1375683"/>
              <a:chOff x="-36134" y="-14993"/>
              <a:chExt cx="1003044" cy="1375681"/>
            </a:xfrm>
          </p:grpSpPr>
          <p:grpSp>
            <p:nvGrpSpPr>
              <p:cNvPr id="409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09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0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09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09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09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09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0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4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12" name="グループ"/>
            <p:cNvGrpSpPr/>
            <p:nvPr/>
          </p:nvGrpSpPr>
          <p:grpSpPr>
            <a:xfrm>
              <a:off x="2021201" y="4895433"/>
              <a:ext cx="1003046" cy="1375683"/>
              <a:chOff x="-36134" y="-14993"/>
              <a:chExt cx="1003044" cy="1375681"/>
            </a:xfrm>
          </p:grpSpPr>
          <p:grpSp>
            <p:nvGrpSpPr>
              <p:cNvPr id="410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0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0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0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0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0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0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1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22" name="グループ"/>
            <p:cNvGrpSpPr/>
            <p:nvPr/>
          </p:nvGrpSpPr>
          <p:grpSpPr>
            <a:xfrm>
              <a:off x="15655006" y="-14994"/>
              <a:ext cx="1003045" cy="1375682"/>
              <a:chOff x="-36134" y="-14993"/>
              <a:chExt cx="1003044" cy="1375681"/>
            </a:xfrm>
          </p:grpSpPr>
          <p:grpSp>
            <p:nvGrpSpPr>
              <p:cNvPr id="411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1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1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1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1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1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2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32" name="グループ"/>
            <p:cNvGrpSpPr/>
            <p:nvPr/>
          </p:nvGrpSpPr>
          <p:grpSpPr>
            <a:xfrm>
              <a:off x="7281184" y="6097967"/>
              <a:ext cx="1003046" cy="1375682"/>
              <a:chOff x="-36134" y="-14993"/>
              <a:chExt cx="1003044" cy="1375681"/>
            </a:xfrm>
          </p:grpSpPr>
          <p:grpSp>
            <p:nvGrpSpPr>
              <p:cNvPr id="412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2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2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2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2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2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2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3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42" name="グループ"/>
            <p:cNvGrpSpPr/>
            <p:nvPr/>
          </p:nvGrpSpPr>
          <p:grpSpPr>
            <a:xfrm>
              <a:off x="1778314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413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3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3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3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3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3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3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4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52" name="グループ"/>
            <p:cNvGrpSpPr/>
            <p:nvPr/>
          </p:nvGrpSpPr>
          <p:grpSpPr>
            <a:xfrm>
              <a:off x="6574599" y="2132489"/>
              <a:ext cx="1003045" cy="1375683"/>
              <a:chOff x="-36134" y="-14993"/>
              <a:chExt cx="1003044" cy="1375681"/>
            </a:xfrm>
          </p:grpSpPr>
          <p:grpSp>
            <p:nvGrpSpPr>
              <p:cNvPr id="414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4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4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4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4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4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5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5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62" name="グループ"/>
            <p:cNvGrpSpPr/>
            <p:nvPr/>
          </p:nvGrpSpPr>
          <p:grpSpPr>
            <a:xfrm>
              <a:off x="8969760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415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5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5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5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5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5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6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6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72" name="グループ"/>
            <p:cNvGrpSpPr/>
            <p:nvPr/>
          </p:nvGrpSpPr>
          <p:grpSpPr>
            <a:xfrm>
              <a:off x="11562655" y="7986939"/>
              <a:ext cx="1003045" cy="1375683"/>
              <a:chOff x="-36134" y="-14993"/>
              <a:chExt cx="1003044" cy="1375681"/>
            </a:xfrm>
          </p:grpSpPr>
          <p:grpSp>
            <p:nvGrpSpPr>
              <p:cNvPr id="416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6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6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6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6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6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6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7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6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82" name="グループ"/>
            <p:cNvGrpSpPr/>
            <p:nvPr/>
          </p:nvGrpSpPr>
          <p:grpSpPr>
            <a:xfrm>
              <a:off x="8697947" y="7612208"/>
              <a:ext cx="1003046" cy="1375683"/>
              <a:chOff x="-36134" y="-14993"/>
              <a:chExt cx="1003044" cy="1375681"/>
            </a:xfrm>
          </p:grpSpPr>
          <p:grpSp>
            <p:nvGrpSpPr>
              <p:cNvPr id="417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7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7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7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7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7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8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6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192" name="グループ"/>
            <p:cNvGrpSpPr/>
            <p:nvPr/>
          </p:nvGrpSpPr>
          <p:grpSpPr>
            <a:xfrm>
              <a:off x="4179438" y="1044680"/>
              <a:ext cx="1003046" cy="1375683"/>
              <a:chOff x="-36134" y="-14993"/>
              <a:chExt cx="1003044" cy="1375681"/>
            </a:xfrm>
          </p:grpSpPr>
          <p:grpSp>
            <p:nvGrpSpPr>
              <p:cNvPr id="418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8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8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8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8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8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8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19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6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02" name="グループ"/>
            <p:cNvGrpSpPr/>
            <p:nvPr/>
          </p:nvGrpSpPr>
          <p:grpSpPr>
            <a:xfrm>
              <a:off x="8969760" y="5152865"/>
              <a:ext cx="1003046" cy="1375683"/>
              <a:chOff x="-36134" y="-14993"/>
              <a:chExt cx="1003044" cy="1375681"/>
            </a:xfrm>
          </p:grpSpPr>
          <p:grpSp>
            <p:nvGrpSpPr>
              <p:cNvPr id="419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19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1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19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19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19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19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0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6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12" name="グループ"/>
            <p:cNvGrpSpPr/>
            <p:nvPr/>
          </p:nvGrpSpPr>
          <p:grpSpPr>
            <a:xfrm>
              <a:off x="6306895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420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0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0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0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0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0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0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1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7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22" name="グループ"/>
            <p:cNvGrpSpPr/>
            <p:nvPr/>
          </p:nvGrpSpPr>
          <p:grpSpPr>
            <a:xfrm>
              <a:off x="9917222" y="1476501"/>
              <a:ext cx="1003045" cy="1375682"/>
              <a:chOff x="-36134" y="-14993"/>
              <a:chExt cx="1003044" cy="1375681"/>
            </a:xfrm>
          </p:grpSpPr>
          <p:grpSp>
            <p:nvGrpSpPr>
              <p:cNvPr id="421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1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1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1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1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1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1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2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7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32" name="グループ"/>
            <p:cNvGrpSpPr/>
            <p:nvPr/>
          </p:nvGrpSpPr>
          <p:grpSpPr>
            <a:xfrm>
              <a:off x="10875692" y="343359"/>
              <a:ext cx="1003046" cy="1375682"/>
              <a:chOff x="-36134" y="-14993"/>
              <a:chExt cx="1003044" cy="1375681"/>
            </a:xfrm>
          </p:grpSpPr>
          <p:grpSp>
            <p:nvGrpSpPr>
              <p:cNvPr id="422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2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2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2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2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2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2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3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7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42" name="グループ"/>
            <p:cNvGrpSpPr/>
            <p:nvPr/>
          </p:nvGrpSpPr>
          <p:grpSpPr>
            <a:xfrm>
              <a:off x="16537275" y="7406641"/>
              <a:ext cx="1003045" cy="1375683"/>
              <a:chOff x="-36134" y="-14993"/>
              <a:chExt cx="1003044" cy="1375681"/>
            </a:xfrm>
          </p:grpSpPr>
          <p:grpSp>
            <p:nvGrpSpPr>
              <p:cNvPr id="423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3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3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3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3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3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3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4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7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52" name="グループ"/>
            <p:cNvGrpSpPr/>
            <p:nvPr/>
          </p:nvGrpSpPr>
          <p:grpSpPr>
            <a:xfrm>
              <a:off x="12511972" y="6905758"/>
              <a:ext cx="1003046" cy="1375683"/>
              <a:chOff x="-36134" y="-14993"/>
              <a:chExt cx="1003044" cy="1375681"/>
            </a:xfrm>
          </p:grpSpPr>
          <p:grpSp>
            <p:nvGrpSpPr>
              <p:cNvPr id="424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4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4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4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4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4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4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5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7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62" name="グループ"/>
            <p:cNvGrpSpPr/>
            <p:nvPr/>
          </p:nvGrpSpPr>
          <p:grpSpPr>
            <a:xfrm>
              <a:off x="15250527" y="4621624"/>
              <a:ext cx="1003046" cy="1375683"/>
              <a:chOff x="-36134" y="-14993"/>
              <a:chExt cx="1003044" cy="1375681"/>
            </a:xfrm>
          </p:grpSpPr>
          <p:grpSp>
            <p:nvGrpSpPr>
              <p:cNvPr id="425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5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5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5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5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5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5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6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8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72" name="グループ"/>
            <p:cNvGrpSpPr/>
            <p:nvPr/>
          </p:nvGrpSpPr>
          <p:grpSpPr>
            <a:xfrm>
              <a:off x="16537275" y="4621624"/>
              <a:ext cx="1003045" cy="1375683"/>
              <a:chOff x="-36134" y="-14993"/>
              <a:chExt cx="1003044" cy="1375681"/>
            </a:xfrm>
          </p:grpSpPr>
          <p:grpSp>
            <p:nvGrpSpPr>
              <p:cNvPr id="426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6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6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6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6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6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6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7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82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82" name="グループ"/>
            <p:cNvGrpSpPr/>
            <p:nvPr/>
          </p:nvGrpSpPr>
          <p:grpSpPr>
            <a:xfrm>
              <a:off x="19110770" y="3486259"/>
              <a:ext cx="1003046" cy="1375682"/>
              <a:chOff x="-36134" y="-14993"/>
              <a:chExt cx="1003044" cy="1375681"/>
            </a:xfrm>
          </p:grpSpPr>
          <p:grpSp>
            <p:nvGrpSpPr>
              <p:cNvPr id="427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7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7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7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7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7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7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8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84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292" name="グループ"/>
            <p:cNvGrpSpPr/>
            <p:nvPr/>
          </p:nvGrpSpPr>
          <p:grpSpPr>
            <a:xfrm>
              <a:off x="5728984" y="9575443"/>
              <a:ext cx="1003046" cy="1375682"/>
              <a:chOff x="-36134" y="-14993"/>
              <a:chExt cx="1003044" cy="1375681"/>
            </a:xfrm>
          </p:grpSpPr>
          <p:grpSp>
            <p:nvGrpSpPr>
              <p:cNvPr id="428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8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8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8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8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8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8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29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86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02" name="グループ"/>
            <p:cNvGrpSpPr/>
            <p:nvPr/>
          </p:nvGrpSpPr>
          <p:grpSpPr>
            <a:xfrm>
              <a:off x="9896578" y="7077638"/>
              <a:ext cx="1003046" cy="1375683"/>
              <a:chOff x="-36134" y="-14993"/>
              <a:chExt cx="1003044" cy="1375681"/>
            </a:xfrm>
          </p:grpSpPr>
          <p:grpSp>
            <p:nvGrpSpPr>
              <p:cNvPr id="429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29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29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29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29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29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29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0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88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  <p:grpSp>
          <p:nvGrpSpPr>
            <p:cNvPr id="4312" name="グループ"/>
            <p:cNvGrpSpPr/>
            <p:nvPr/>
          </p:nvGrpSpPr>
          <p:grpSpPr>
            <a:xfrm>
              <a:off x="16325996" y="6014133"/>
              <a:ext cx="1003046" cy="1375682"/>
              <a:chOff x="-36134" y="-14993"/>
              <a:chExt cx="1003044" cy="1375681"/>
            </a:xfrm>
          </p:grpSpPr>
          <p:grpSp>
            <p:nvGrpSpPr>
              <p:cNvPr id="4305" name="図形"/>
              <p:cNvGrpSpPr/>
              <p:nvPr/>
            </p:nvGrpSpPr>
            <p:grpSpPr>
              <a:xfrm>
                <a:off x="-36135" y="-14994"/>
                <a:ext cx="933894" cy="874835"/>
                <a:chOff x="0" y="0"/>
                <a:chExt cx="933893" cy="874833"/>
              </a:xfrm>
            </p:grpSpPr>
            <p:sp>
              <p:nvSpPr>
                <p:cNvPr id="4304" name="図形"/>
                <p:cNvSpPr/>
                <p:nvPr/>
              </p:nvSpPr>
              <p:spPr>
                <a:xfrm>
                  <a:off x="63342" y="14993"/>
                  <a:ext cx="856108" cy="8403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0" y="21329"/>
                      </a:moveTo>
                      <a:cubicBezTo>
                        <a:pt x="7208" y="19699"/>
                        <a:pt x="6003" y="18189"/>
                        <a:pt x="4674" y="16819"/>
                      </a:cubicBezTo>
                      <a:cubicBezTo>
                        <a:pt x="3244" y="15345"/>
                        <a:pt x="1677" y="14043"/>
                        <a:pt x="0" y="12933"/>
                      </a:cubicBezTo>
                      <a:cubicBezTo>
                        <a:pt x="1797" y="12915"/>
                        <a:pt x="3572" y="13367"/>
                        <a:pt x="5180" y="14254"/>
                      </a:cubicBezTo>
                      <a:cubicBezTo>
                        <a:pt x="6433" y="14944"/>
                        <a:pt x="7559" y="15885"/>
                        <a:pt x="8502" y="17029"/>
                      </a:cubicBezTo>
                      <a:cubicBezTo>
                        <a:pt x="8069" y="14212"/>
                        <a:pt x="7336" y="11462"/>
                        <a:pt x="6320" y="8836"/>
                      </a:cubicBezTo>
                      <a:cubicBezTo>
                        <a:pt x="5087" y="5649"/>
                        <a:pt x="3449" y="2674"/>
                        <a:pt x="1454" y="0"/>
                      </a:cubicBezTo>
                      <a:cubicBezTo>
                        <a:pt x="3967" y="2006"/>
                        <a:pt x="6073" y="4570"/>
                        <a:pt x="7638" y="7528"/>
                      </a:cubicBezTo>
                      <a:cubicBezTo>
                        <a:pt x="8802" y="9728"/>
                        <a:pt x="9648" y="12116"/>
                        <a:pt x="10147" y="14605"/>
                      </a:cubicBezTo>
                      <a:cubicBezTo>
                        <a:pt x="10303" y="12400"/>
                        <a:pt x="10621" y="10214"/>
                        <a:pt x="11099" y="8067"/>
                      </a:cubicBezTo>
                      <a:cubicBezTo>
                        <a:pt x="11652" y="5587"/>
                        <a:pt x="12415" y="3170"/>
                        <a:pt x="13379" y="849"/>
                      </a:cubicBezTo>
                      <a:cubicBezTo>
                        <a:pt x="13001" y="3765"/>
                        <a:pt x="12690" y="6692"/>
                        <a:pt x="12445" y="9627"/>
                      </a:cubicBezTo>
                      <a:cubicBezTo>
                        <a:pt x="12227" y="12242"/>
                        <a:pt x="12063" y="14862"/>
                        <a:pt x="11951" y="17485"/>
                      </a:cubicBezTo>
                      <a:cubicBezTo>
                        <a:pt x="13367" y="15519"/>
                        <a:pt x="14522" y="13339"/>
                        <a:pt x="15382" y="11012"/>
                      </a:cubicBezTo>
                      <a:cubicBezTo>
                        <a:pt x="16321" y="8472"/>
                        <a:pt x="16897" y="5786"/>
                        <a:pt x="17090" y="3050"/>
                      </a:cubicBezTo>
                      <a:cubicBezTo>
                        <a:pt x="17581" y="5613"/>
                        <a:pt x="17615" y="8258"/>
                        <a:pt x="17189" y="10835"/>
                      </a:cubicBezTo>
                      <a:cubicBezTo>
                        <a:pt x="16795" y="13219"/>
                        <a:pt x="16015" y="15504"/>
                        <a:pt x="14886" y="17581"/>
                      </a:cubicBezTo>
                      <a:cubicBezTo>
                        <a:pt x="15808" y="16460"/>
                        <a:pt x="16824" y="15439"/>
                        <a:pt x="17920" y="14529"/>
                      </a:cubicBezTo>
                      <a:cubicBezTo>
                        <a:pt x="19070" y="13573"/>
                        <a:pt x="20303" y="12746"/>
                        <a:pt x="21600" y="12058"/>
                      </a:cubicBezTo>
                      <a:cubicBezTo>
                        <a:pt x="20038" y="13908"/>
                        <a:pt x="18500" y="15782"/>
                        <a:pt x="16986" y="17680"/>
                      </a:cubicBezTo>
                      <a:cubicBezTo>
                        <a:pt x="15952" y="18976"/>
                        <a:pt x="14930" y="20283"/>
                        <a:pt x="13918" y="21600"/>
                      </a:cubicBezTo>
                      <a:lnTo>
                        <a:pt x="8270" y="21329"/>
                      </a:lnTo>
                      <a:close/>
                    </a:path>
                  </a:pathLst>
                </a:custGeom>
                <a:solidFill>
                  <a:srgbClr val="D4FFD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303" name="図形 図形" descr="図形 図形"/>
                <p:cNvPicPr>
                  <a:picLocks noChangeAspect="0"/>
                </p:cNvPicPr>
                <p:nvPr/>
              </p:nvPicPr>
              <p:blipFill>
                <a:blip r:embed="rId8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933895" cy="874835"/>
                </a:xfrm>
                <a:prstGeom prst="rect">
                  <a:avLst/>
                </a:prstGeom>
                <a:effectLst/>
              </p:spPr>
            </p:pic>
          </p:grpSp>
          <p:grpSp>
            <p:nvGrpSpPr>
              <p:cNvPr id="4308" name="図形"/>
              <p:cNvGrpSpPr/>
              <p:nvPr/>
            </p:nvGrpSpPr>
            <p:grpSpPr>
              <a:xfrm rot="17281956">
                <a:off x="232560" y="551285"/>
                <a:ext cx="473695" cy="892194"/>
                <a:chOff x="0" y="0"/>
                <a:chExt cx="473694" cy="892192"/>
              </a:xfrm>
            </p:grpSpPr>
            <p:sp>
              <p:nvSpPr>
                <p:cNvPr id="4307" name="図形"/>
                <p:cNvSpPr/>
                <p:nvPr/>
              </p:nvSpPr>
              <p:spPr>
                <a:xfrm>
                  <a:off x="20704" y="22805"/>
                  <a:ext cx="433941" cy="838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2" h="21600" fill="norm" stroke="1" extrusionOk="0">
                      <a:moveTo>
                        <a:pt x="0" y="0"/>
                      </a:moveTo>
                      <a:cubicBezTo>
                        <a:pt x="4894" y="432"/>
                        <a:pt x="9112" y="1271"/>
                        <a:pt x="12612" y="2618"/>
                      </a:cubicBezTo>
                      <a:cubicBezTo>
                        <a:pt x="14396" y="3305"/>
                        <a:pt x="16049" y="4138"/>
                        <a:pt x="16937" y="5266"/>
                      </a:cubicBezTo>
                      <a:cubicBezTo>
                        <a:pt x="17822" y="6390"/>
                        <a:pt x="17719" y="7709"/>
                        <a:pt x="18415" y="9030"/>
                      </a:cubicBezTo>
                      <a:cubicBezTo>
                        <a:pt x="19105" y="10339"/>
                        <a:pt x="20556" y="11417"/>
                        <a:pt x="21079" y="12593"/>
                      </a:cubicBezTo>
                      <a:cubicBezTo>
                        <a:pt x="21600" y="13765"/>
                        <a:pt x="21295" y="14918"/>
                        <a:pt x="20830" y="15990"/>
                      </a:cubicBezTo>
                      <a:cubicBezTo>
                        <a:pt x="19925" y="18081"/>
                        <a:pt x="18299" y="19934"/>
                        <a:pt x="15925" y="21600"/>
                      </a:cubicBezTo>
                      <a:cubicBezTo>
                        <a:pt x="11182" y="18443"/>
                        <a:pt x="7389" y="14925"/>
                        <a:pt x="4676" y="11167"/>
                      </a:cubicBezTo>
                      <a:cubicBezTo>
                        <a:pt x="2089" y="7583"/>
                        <a:pt x="514" y="3822"/>
                        <a:pt x="0" y="0"/>
                      </a:cubicBezTo>
                      <a:close/>
                    </a:path>
                  </a:pathLst>
                </a:custGeom>
                <a:solidFill>
                  <a:srgbClr val="FFD9CA"/>
                </a:solidFill>
                <a:ln>
                  <a:noFill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pPr defTabSz="584200">
                    <a:defRPr sz="4200">
                      <a:solidFill>
                        <a:srgbClr val="000000"/>
                      </a:solidFill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</a:p>
              </p:txBody>
            </p:sp>
            <p:pic>
              <p:nvPicPr>
                <p:cNvPr id="4306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473695" cy="892194"/>
                </a:xfrm>
                <a:prstGeom prst="rect">
                  <a:avLst/>
                </a:prstGeom>
                <a:effectLst/>
              </p:spPr>
            </p:pic>
          </p:grpSp>
          <p:sp>
            <p:nvSpPr>
              <p:cNvPr id="4309" name="円形"/>
              <p:cNvSpPr/>
              <p:nvPr/>
            </p:nvSpPr>
            <p:spPr>
              <a:xfrm>
                <a:off x="262548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310" name="円形"/>
              <p:cNvSpPr/>
              <p:nvPr/>
            </p:nvSpPr>
            <p:spPr>
              <a:xfrm>
                <a:off x="567176" y="891810"/>
                <a:ext cx="47099" cy="4709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pic>
            <p:nvPicPr>
              <p:cNvPr id="4590" name="接続の線" descr="接続の線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369206" y="991373"/>
                <a:ext cx="153976" cy="39990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320" name="グループ"/>
          <p:cNvGrpSpPr/>
          <p:nvPr/>
        </p:nvGrpSpPr>
        <p:grpSpPr>
          <a:xfrm flipH="1">
            <a:off x="7462508" y="9680694"/>
            <a:ext cx="1050477" cy="1048627"/>
            <a:chOff x="-14066" y="-14682"/>
            <a:chExt cx="1050476" cy="1048626"/>
          </a:xfrm>
        </p:grpSpPr>
        <p:grpSp>
          <p:nvGrpSpPr>
            <p:cNvPr id="4316" name="図形"/>
            <p:cNvGrpSpPr/>
            <p:nvPr/>
          </p:nvGrpSpPr>
          <p:grpSpPr>
            <a:xfrm rot="18815810">
              <a:off x="153339" y="125095"/>
              <a:ext cx="715664" cy="769072"/>
              <a:chOff x="0" y="0"/>
              <a:chExt cx="715663" cy="769071"/>
            </a:xfrm>
          </p:grpSpPr>
          <p:sp>
            <p:nvSpPr>
              <p:cNvPr id="4315" name="図形"/>
              <p:cNvSpPr/>
              <p:nvPr/>
            </p:nvSpPr>
            <p:spPr>
              <a:xfrm>
                <a:off x="19049" y="1284"/>
                <a:ext cx="677565" cy="742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4314" name="図形 図形" descr="図形 図形"/>
              <p:cNvPicPr>
                <a:picLocks noChangeAspect="0"/>
              </p:cNvPicPr>
              <p:nvPr/>
            </p:nvPicPr>
            <p:blipFill>
              <a:blip r:embed="rId21">
                <a:extLst/>
              </a:blip>
              <a:stretch>
                <a:fillRect/>
              </a:stretch>
            </p:blipFill>
            <p:spPr>
              <a:xfrm>
                <a:off x="-1" y="-1"/>
                <a:ext cx="715665" cy="769073"/>
              </a:xfrm>
              <a:prstGeom prst="rect">
                <a:avLst/>
              </a:prstGeom>
              <a:effectLst/>
            </p:spPr>
          </p:pic>
        </p:grpSp>
        <p:sp>
          <p:nvSpPr>
            <p:cNvPr id="4317" name="円形"/>
            <p:cNvSpPr/>
            <p:nvPr/>
          </p:nvSpPr>
          <p:spPr>
            <a:xfrm>
              <a:off x="614445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318" name="円形"/>
            <p:cNvSpPr/>
            <p:nvPr/>
          </p:nvSpPr>
          <p:spPr>
            <a:xfrm>
              <a:off x="815589" y="430478"/>
              <a:ext cx="47099" cy="4709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592" name="接続の線" descr="接続の線"/>
            <p:cNvPicPr>
              <a:picLocks noChangeAspect="0"/>
            </p:cNvPicPr>
            <p:nvPr/>
          </p:nvPicPr>
          <p:blipFill>
            <a:blip r:embed="rId5">
              <a:extLst/>
            </a:blip>
            <a:stretch>
              <a:fillRect/>
            </a:stretch>
          </p:blipFill>
          <p:spPr>
            <a:xfrm>
              <a:off x="659470" y="539933"/>
              <a:ext cx="153976" cy="39990"/>
            </a:xfrm>
            <a:prstGeom prst="rect">
              <a:avLst/>
            </a:prstGeom>
            <a:effectLst/>
          </p:spPr>
        </p:pic>
      </p:grpSp>
      <p:grpSp>
        <p:nvGrpSpPr>
          <p:cNvPr id="4327" name="グループ"/>
          <p:cNvGrpSpPr/>
          <p:nvPr/>
        </p:nvGrpSpPr>
        <p:grpSpPr>
          <a:xfrm flipH="1" rot="20957891">
            <a:off x="11506829" y="-472962"/>
            <a:ext cx="3359133" cy="3352150"/>
            <a:chOff x="-14067" y="-14682"/>
            <a:chExt cx="3359131" cy="3352148"/>
          </a:xfrm>
        </p:grpSpPr>
        <p:grpSp>
          <p:nvGrpSpPr>
            <p:cNvPr id="4323" name="図形"/>
            <p:cNvGrpSpPr/>
            <p:nvPr/>
          </p:nvGrpSpPr>
          <p:grpSpPr>
            <a:xfrm rot="18815810">
              <a:off x="529155" y="424228"/>
              <a:ext cx="2272688" cy="2474328"/>
              <a:chOff x="0" y="0"/>
              <a:chExt cx="2272687" cy="2474327"/>
            </a:xfrm>
          </p:grpSpPr>
          <p:sp>
            <p:nvSpPr>
              <p:cNvPr id="4322" name="図形"/>
              <p:cNvSpPr/>
              <p:nvPr/>
            </p:nvSpPr>
            <p:spPr>
              <a:xfrm>
                <a:off x="19049" y="1284"/>
                <a:ext cx="2234589" cy="2447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33" y="0"/>
                    </a:moveTo>
                    <a:cubicBezTo>
                      <a:pt x="-274" y="4240"/>
                      <a:pt x="2400" y="8152"/>
                      <a:pt x="6590" y="9690"/>
                    </a:cubicBezTo>
                    <a:cubicBezTo>
                      <a:pt x="8650" y="10446"/>
                      <a:pt x="10877" y="10508"/>
                      <a:pt x="13028" y="10788"/>
                    </a:cubicBezTo>
                    <a:cubicBezTo>
                      <a:pt x="15487" y="11108"/>
                      <a:pt x="17928" y="11625"/>
                      <a:pt x="20128" y="12296"/>
                    </a:cubicBezTo>
                    <a:cubicBezTo>
                      <a:pt x="21177" y="14051"/>
                      <a:pt x="21326" y="16110"/>
                      <a:pt x="20750" y="18041"/>
                    </a:cubicBezTo>
                    <a:cubicBezTo>
                      <a:pt x="20345" y="19398"/>
                      <a:pt x="19556" y="20627"/>
                      <a:pt x="18467" y="21600"/>
                    </a:cubicBezTo>
                    <a:cubicBezTo>
                      <a:pt x="16353" y="19894"/>
                      <a:pt x="14157" y="18351"/>
                      <a:pt x="11932" y="16934"/>
                    </a:cubicBezTo>
                    <a:cubicBezTo>
                      <a:pt x="9301" y="15260"/>
                      <a:pt x="6599" y="13723"/>
                      <a:pt x="4530" y="11663"/>
                    </a:cubicBezTo>
                    <a:cubicBezTo>
                      <a:pt x="1351" y="8497"/>
                      <a:pt x="-254" y="4269"/>
                      <a:pt x="33" y="0"/>
                    </a:cubicBezTo>
                    <a:close/>
                  </a:path>
                </a:pathLst>
              </a:custGeom>
              <a:solidFill>
                <a:srgbClr val="FFD9CA"/>
              </a:solidFill>
              <a:ln>
                <a:noFill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defTabSz="584200">
                  <a:defRPr sz="4200">
                    <a:solidFill>
                      <a:srgbClr val="000000"/>
                    </a:solidFill>
                    <a:latin typeface="Gill Sans"/>
                    <a:ea typeface="Gill Sans"/>
                    <a:cs typeface="Gill Sans"/>
                    <a:sym typeface="Gill Sans"/>
                  </a:defRPr>
                </a:pPr>
              </a:p>
            </p:txBody>
          </p:sp>
          <p:pic>
            <p:nvPicPr>
              <p:cNvPr id="4321" name="図形 図形" descr="図形 図形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-1" y="-1"/>
                <a:ext cx="2272689" cy="2474329"/>
              </a:xfrm>
              <a:prstGeom prst="rect">
                <a:avLst/>
              </a:prstGeom>
              <a:effectLst/>
            </p:spPr>
          </p:pic>
        </p:grpSp>
        <p:sp>
          <p:nvSpPr>
            <p:cNvPr id="4324" name="円形"/>
            <p:cNvSpPr/>
            <p:nvPr/>
          </p:nvSpPr>
          <p:spPr>
            <a:xfrm>
              <a:off x="2026427" y="1419706"/>
              <a:ext cx="104528" cy="10452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sp>
          <p:nvSpPr>
            <p:cNvPr id="4325" name="円形"/>
            <p:cNvSpPr/>
            <p:nvPr/>
          </p:nvSpPr>
          <p:spPr>
            <a:xfrm>
              <a:off x="2689794" y="1419706"/>
              <a:ext cx="104528" cy="104528"/>
            </a:xfrm>
            <a:prstGeom prst="ellipse">
              <a:avLst/>
            </a:prstGeom>
            <a:solidFill>
              <a:srgbClr val="5E5E5E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594" name="接続の線" descr="接続の線"/>
            <p:cNvPicPr>
              <a:picLocks noChangeAspect="0"/>
            </p:cNvPicPr>
            <p:nvPr/>
          </p:nvPicPr>
          <p:blipFill>
            <a:blip r:embed="rId27">
              <a:extLst/>
            </a:blip>
            <a:stretch>
              <a:fillRect/>
            </a:stretch>
          </p:blipFill>
          <p:spPr>
            <a:xfrm>
              <a:off x="2218695" y="1824465"/>
              <a:ext cx="420253" cy="44330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p:transition xmlns:p14="http://schemas.microsoft.com/office/powerpoint/2010/main" spd="med" advClick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9" name="グループ"/>
          <p:cNvGrpSpPr/>
          <p:nvPr/>
        </p:nvGrpSpPr>
        <p:grpSpPr>
          <a:xfrm>
            <a:off x="2187543" y="2323033"/>
            <a:ext cx="1502557" cy="1419327"/>
            <a:chOff x="-38100" y="-38099"/>
            <a:chExt cx="1502555" cy="1419326"/>
          </a:xfrm>
        </p:grpSpPr>
        <p:grpSp>
          <p:nvGrpSpPr>
            <p:cNvPr id="4599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598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59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08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600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01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04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603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02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16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606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622" name="グループ"/>
          <p:cNvGrpSpPr/>
          <p:nvPr/>
        </p:nvGrpSpPr>
        <p:grpSpPr>
          <a:xfrm>
            <a:off x="20469492" y="10369287"/>
            <a:ext cx="2757774" cy="1649450"/>
            <a:chOff x="-38099" y="-38100"/>
            <a:chExt cx="2757773" cy="1649449"/>
          </a:xfrm>
        </p:grpSpPr>
        <p:grpSp>
          <p:nvGrpSpPr>
            <p:cNvPr id="4612" name="図形"/>
            <p:cNvGrpSpPr/>
            <p:nvPr/>
          </p:nvGrpSpPr>
          <p:grpSpPr>
            <a:xfrm>
              <a:off x="-38100" y="-38101"/>
              <a:ext cx="2757774" cy="1649451"/>
              <a:chOff x="0" y="0"/>
              <a:chExt cx="2757773" cy="1649449"/>
            </a:xfrm>
          </p:grpSpPr>
          <p:sp>
            <p:nvSpPr>
              <p:cNvPr id="4611" name="図形"/>
              <p:cNvSpPr/>
              <p:nvPr/>
            </p:nvSpPr>
            <p:spPr>
              <a:xfrm>
                <a:off x="38100" y="38099"/>
                <a:ext cx="2681574" cy="1573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90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10" name="図形 図形" descr="図形 図形"/>
              <p:cNvPicPr>
                <a:picLocks noChangeAspect="0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-1"/>
                <a:ext cx="2757774" cy="164945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21" name="グループ"/>
            <p:cNvGrpSpPr/>
            <p:nvPr/>
          </p:nvGrpSpPr>
          <p:grpSpPr>
            <a:xfrm>
              <a:off x="1325063" y="588552"/>
              <a:ext cx="773997" cy="781534"/>
              <a:chOff x="42207" y="0"/>
              <a:chExt cx="773995" cy="781533"/>
            </a:xfrm>
          </p:grpSpPr>
          <p:sp>
            <p:nvSpPr>
              <p:cNvPr id="4613" name="円形"/>
              <p:cNvSpPr/>
              <p:nvPr/>
            </p:nvSpPr>
            <p:spPr>
              <a:xfrm>
                <a:off x="42207" y="0"/>
                <a:ext cx="136143" cy="1361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14" name="円形"/>
              <p:cNvSpPr/>
              <p:nvPr/>
            </p:nvSpPr>
            <p:spPr>
              <a:xfrm>
                <a:off x="408320" y="0"/>
                <a:ext cx="136143" cy="1361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17" name="図形"/>
              <p:cNvGrpSpPr/>
              <p:nvPr/>
            </p:nvGrpSpPr>
            <p:grpSpPr>
              <a:xfrm>
                <a:off x="139430" y="319418"/>
                <a:ext cx="377780" cy="462116"/>
                <a:chOff x="0" y="0"/>
                <a:chExt cx="377778" cy="462114"/>
              </a:xfrm>
            </p:grpSpPr>
            <p:sp>
              <p:nvSpPr>
                <p:cNvPr id="4616" name="図形"/>
                <p:cNvSpPr/>
                <p:nvPr/>
              </p:nvSpPr>
              <p:spPr>
                <a:xfrm>
                  <a:off x="19050" y="19050"/>
                  <a:ext cx="339679" cy="4240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15" name="図形 図形" descr="図形 図形"/>
                <p:cNvPicPr>
                  <a:picLocks noChangeAspect="0"/>
                </p:cNvPicPr>
                <p:nvPr/>
              </p:nvPicPr>
              <p:blipFill>
                <a:blip r:embed="rId7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377779" cy="462115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18" name="接続の線" descr="接続の線"/>
              <p:cNvPicPr>
                <a:picLocks noChangeAspect="0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96064" y="500585"/>
                <a:ext cx="720140" cy="70757"/>
              </a:xfrm>
              <a:prstGeom prst="rect">
                <a:avLst/>
              </a:prstGeom>
              <a:effectLst/>
            </p:spPr>
          </p:pic>
          <p:pic>
            <p:nvPicPr>
              <p:cNvPr id="4619" name="線 図形" descr="線 図形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306573" y="368356"/>
                <a:ext cx="60243" cy="35265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623" name="スライド番号"/>
          <p:cNvSpPr txBox="1"/>
          <p:nvPr>
            <p:ph type="sldNum" sz="quarter" idx="2"/>
          </p:nvPr>
        </p:nvSpPr>
        <p:spPr>
          <a:xfrm>
            <a:off x="21059454" y="14522373"/>
            <a:ext cx="2060794" cy="90487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/>
          <a:lstStyle/>
          <a:p>
            <a:pPr/>
            <a:fld id="{86CB4B4D-7CA3-9044-876B-883B54F8677D}" type="slidenum"/>
          </a:p>
        </p:txBody>
      </p:sp>
      <p:pic>
        <p:nvPicPr>
          <p:cNvPr id="4624" name="図形 図形" descr="図形 図形"/>
          <p:cNvPicPr>
            <a:picLocks noChangeAspect="0"/>
          </p:cNvPicPr>
          <p:nvPr/>
        </p:nvPicPr>
        <p:blipFill>
          <a:blip r:embed="rId10">
            <a:extLst/>
          </a:blip>
          <a:stretch>
            <a:fillRect/>
          </a:stretch>
        </p:blipFill>
        <p:spPr>
          <a:xfrm>
            <a:off x="15207002" y="16707001"/>
            <a:ext cx="6404553" cy="3305094"/>
          </a:xfrm>
          <a:prstGeom prst="rect">
            <a:avLst/>
          </a:prstGeom>
        </p:spPr>
      </p:pic>
      <p:pic>
        <p:nvPicPr>
          <p:cNvPr id="4626" name="図形 図形" descr="図形 図形"/>
          <p:cNvPicPr>
            <a:picLocks noChangeAspect="0"/>
          </p:cNvPicPr>
          <p:nvPr/>
        </p:nvPicPr>
        <p:blipFill>
          <a:blip r:embed="rId11">
            <a:extLst/>
          </a:blip>
          <a:stretch>
            <a:fillRect/>
          </a:stretch>
        </p:blipFill>
        <p:spPr>
          <a:xfrm flipH="1">
            <a:off x="11457693" y="17507317"/>
            <a:ext cx="4515758" cy="1704462"/>
          </a:xfrm>
          <a:prstGeom prst="rect">
            <a:avLst/>
          </a:prstGeom>
        </p:spPr>
      </p:pic>
      <p:sp>
        <p:nvSpPr>
          <p:cNvPr id="4628" name="…"/>
          <p:cNvSpPr txBox="1"/>
          <p:nvPr/>
        </p:nvSpPr>
        <p:spPr>
          <a:xfrm>
            <a:off x="13021605" y="18350861"/>
            <a:ext cx="612776" cy="6000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…</a:t>
            </a:r>
          </a:p>
        </p:txBody>
      </p:sp>
      <p:pic>
        <p:nvPicPr>
          <p:cNvPr id="4629" name="図形 図形" descr="図形 図形"/>
          <p:cNvPicPr>
            <a:picLocks noChangeAspect="0"/>
          </p:cNvPicPr>
          <p:nvPr/>
        </p:nvPicPr>
        <p:blipFill>
          <a:blip r:embed="rId12">
            <a:extLst/>
          </a:blip>
          <a:stretch>
            <a:fillRect/>
          </a:stretch>
        </p:blipFill>
        <p:spPr>
          <a:xfrm>
            <a:off x="28847" y="-4202"/>
            <a:ext cx="24326306" cy="13724404"/>
          </a:xfrm>
          <a:prstGeom prst="rect">
            <a:avLst/>
          </a:prstGeom>
        </p:spPr>
      </p:pic>
      <p:sp>
        <p:nvSpPr>
          <p:cNvPr id="4631" name="だっそう まめ・やっこ・おから、全部で 何匹いる？"/>
          <p:cNvSpPr txBox="1"/>
          <p:nvPr/>
        </p:nvSpPr>
        <p:spPr>
          <a:xfrm>
            <a:off x="2194215" y="796340"/>
            <a:ext cx="20517968" cy="9810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6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だっそう まめ・やっこ・おから、全部で　何匹いる？</a:t>
            </a:r>
          </a:p>
        </p:txBody>
      </p:sp>
      <p:pic>
        <p:nvPicPr>
          <p:cNvPr id="4632" name="図形 図形" descr="図形 図形"/>
          <p:cNvPicPr>
            <a:picLocks noChangeAspect="0"/>
          </p:cNvPicPr>
          <p:nvPr/>
        </p:nvPicPr>
        <p:blipFill>
          <a:blip r:embed="rId13">
            <a:extLst/>
          </a:blip>
          <a:stretch>
            <a:fillRect/>
          </a:stretch>
        </p:blipFill>
        <p:spPr>
          <a:xfrm>
            <a:off x="9822576" y="14153524"/>
            <a:ext cx="9756776" cy="3260982"/>
          </a:xfrm>
          <a:prstGeom prst="rect">
            <a:avLst/>
          </a:prstGeom>
        </p:spPr>
      </p:pic>
      <p:sp>
        <p:nvSpPr>
          <p:cNvPr id="4634" name="……"/>
          <p:cNvSpPr txBox="1"/>
          <p:nvPr/>
        </p:nvSpPr>
        <p:spPr>
          <a:xfrm>
            <a:off x="10203653" y="15121105"/>
            <a:ext cx="8994624" cy="1971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…</a:t>
            </a: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</a:p>
          <a:p>
            <a:pPr>
              <a:defRPr sz="36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（ おいしい　ぽたーじゅ　つくれそう！）</a:t>
            </a:r>
          </a:p>
        </p:txBody>
      </p:sp>
      <p:grpSp>
        <p:nvGrpSpPr>
          <p:cNvPr id="4637" name="図形"/>
          <p:cNvGrpSpPr/>
          <p:nvPr/>
        </p:nvGrpSpPr>
        <p:grpSpPr>
          <a:xfrm rot="2858734">
            <a:off x="24247313" y="12046390"/>
            <a:ext cx="1905694" cy="7718192"/>
            <a:chOff x="0" y="0"/>
            <a:chExt cx="1905692" cy="7718191"/>
          </a:xfrm>
        </p:grpSpPr>
        <p:sp>
          <p:nvSpPr>
            <p:cNvPr id="4636" name="図形"/>
            <p:cNvSpPr/>
            <p:nvPr/>
          </p:nvSpPr>
          <p:spPr>
            <a:xfrm>
              <a:off x="38100" y="38099"/>
              <a:ext cx="1829493" cy="764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6" fill="norm" stroke="1" extrusionOk="0">
                  <a:moveTo>
                    <a:pt x="5738" y="1256"/>
                  </a:moveTo>
                  <a:cubicBezTo>
                    <a:pt x="5740" y="3298"/>
                    <a:pt x="5740" y="5339"/>
                    <a:pt x="5738" y="7381"/>
                  </a:cubicBezTo>
                  <a:cubicBezTo>
                    <a:pt x="5737" y="8401"/>
                    <a:pt x="5735" y="9422"/>
                    <a:pt x="5738" y="10443"/>
                  </a:cubicBezTo>
                  <a:cubicBezTo>
                    <a:pt x="5741" y="11528"/>
                    <a:pt x="5728" y="12636"/>
                    <a:pt x="3962" y="13637"/>
                  </a:cubicBezTo>
                  <a:cubicBezTo>
                    <a:pt x="3486" y="13907"/>
                    <a:pt x="2886" y="14164"/>
                    <a:pt x="2134" y="14396"/>
                  </a:cubicBezTo>
                  <a:cubicBezTo>
                    <a:pt x="1233" y="14672"/>
                    <a:pt x="92" y="14933"/>
                    <a:pt x="12" y="15286"/>
                  </a:cubicBezTo>
                  <a:cubicBezTo>
                    <a:pt x="12" y="16204"/>
                    <a:pt x="12" y="17121"/>
                    <a:pt x="12" y="18038"/>
                  </a:cubicBezTo>
                  <a:cubicBezTo>
                    <a:pt x="12" y="18956"/>
                    <a:pt x="12" y="19873"/>
                    <a:pt x="12" y="20790"/>
                  </a:cubicBezTo>
                  <a:cubicBezTo>
                    <a:pt x="-98" y="21018"/>
                    <a:pt x="619" y="21220"/>
                    <a:pt x="1571" y="21230"/>
                  </a:cubicBezTo>
                  <a:cubicBezTo>
                    <a:pt x="2581" y="21240"/>
                    <a:pt x="3394" y="21032"/>
                    <a:pt x="3290" y="20790"/>
                  </a:cubicBezTo>
                  <a:cubicBezTo>
                    <a:pt x="3290" y="20185"/>
                    <a:pt x="3290" y="19579"/>
                    <a:pt x="3290" y="18974"/>
                  </a:cubicBezTo>
                  <a:cubicBezTo>
                    <a:pt x="3290" y="18012"/>
                    <a:pt x="3290" y="17051"/>
                    <a:pt x="3290" y="16089"/>
                  </a:cubicBezTo>
                  <a:cubicBezTo>
                    <a:pt x="3069" y="15735"/>
                    <a:pt x="4720" y="15489"/>
                    <a:pt x="5941" y="15695"/>
                  </a:cubicBezTo>
                  <a:cubicBezTo>
                    <a:pt x="6464" y="15783"/>
                    <a:pt x="6682" y="15944"/>
                    <a:pt x="6475" y="16089"/>
                  </a:cubicBezTo>
                  <a:cubicBezTo>
                    <a:pt x="6475" y="17031"/>
                    <a:pt x="6475" y="17973"/>
                    <a:pt x="6475" y="18914"/>
                  </a:cubicBezTo>
                  <a:cubicBezTo>
                    <a:pt x="6475" y="19500"/>
                    <a:pt x="6475" y="20086"/>
                    <a:pt x="6475" y="20671"/>
                  </a:cubicBezTo>
                  <a:cubicBezTo>
                    <a:pt x="6302" y="20893"/>
                    <a:pt x="6986" y="21100"/>
                    <a:pt x="7924" y="21110"/>
                  </a:cubicBezTo>
                  <a:cubicBezTo>
                    <a:pt x="8920" y="21121"/>
                    <a:pt x="9702" y="20907"/>
                    <a:pt x="9532" y="20671"/>
                  </a:cubicBezTo>
                  <a:cubicBezTo>
                    <a:pt x="9532" y="20063"/>
                    <a:pt x="9532" y="19456"/>
                    <a:pt x="9532" y="18848"/>
                  </a:cubicBezTo>
                  <a:cubicBezTo>
                    <a:pt x="9532" y="17884"/>
                    <a:pt x="9532" y="16920"/>
                    <a:pt x="9532" y="15956"/>
                  </a:cubicBezTo>
                  <a:cubicBezTo>
                    <a:pt x="9307" y="15631"/>
                    <a:pt x="10772" y="15392"/>
                    <a:pt x="11947" y="15562"/>
                  </a:cubicBezTo>
                  <a:cubicBezTo>
                    <a:pt x="12508" y="15643"/>
                    <a:pt x="12756" y="15807"/>
                    <a:pt x="12542" y="15956"/>
                  </a:cubicBezTo>
                  <a:cubicBezTo>
                    <a:pt x="12542" y="16923"/>
                    <a:pt x="12542" y="17890"/>
                    <a:pt x="12542" y="18857"/>
                  </a:cubicBezTo>
                  <a:cubicBezTo>
                    <a:pt x="12542" y="19569"/>
                    <a:pt x="12542" y="20281"/>
                    <a:pt x="12542" y="20993"/>
                  </a:cubicBezTo>
                  <a:cubicBezTo>
                    <a:pt x="12346" y="21202"/>
                    <a:pt x="12939" y="21405"/>
                    <a:pt x="13820" y="21433"/>
                  </a:cubicBezTo>
                  <a:cubicBezTo>
                    <a:pt x="14867" y="21465"/>
                    <a:pt x="15743" y="21243"/>
                    <a:pt x="15553" y="20993"/>
                  </a:cubicBezTo>
                  <a:cubicBezTo>
                    <a:pt x="15553" y="20254"/>
                    <a:pt x="15553" y="19515"/>
                    <a:pt x="15553" y="18775"/>
                  </a:cubicBezTo>
                  <a:cubicBezTo>
                    <a:pt x="15553" y="17781"/>
                    <a:pt x="15553" y="16787"/>
                    <a:pt x="15553" y="15793"/>
                  </a:cubicBezTo>
                  <a:cubicBezTo>
                    <a:pt x="15486" y="15606"/>
                    <a:pt x="16082" y="15443"/>
                    <a:pt x="16862" y="15436"/>
                  </a:cubicBezTo>
                  <a:cubicBezTo>
                    <a:pt x="17688" y="15428"/>
                    <a:pt x="18358" y="15595"/>
                    <a:pt x="18295" y="15793"/>
                  </a:cubicBezTo>
                  <a:cubicBezTo>
                    <a:pt x="18295" y="16767"/>
                    <a:pt x="18295" y="17740"/>
                    <a:pt x="18295" y="18714"/>
                  </a:cubicBezTo>
                  <a:cubicBezTo>
                    <a:pt x="18295" y="19331"/>
                    <a:pt x="18295" y="19949"/>
                    <a:pt x="18295" y="20566"/>
                  </a:cubicBezTo>
                  <a:cubicBezTo>
                    <a:pt x="18102" y="20775"/>
                    <a:pt x="18696" y="20978"/>
                    <a:pt x="19577" y="21005"/>
                  </a:cubicBezTo>
                  <a:cubicBezTo>
                    <a:pt x="20625" y="21038"/>
                    <a:pt x="21502" y="20816"/>
                    <a:pt x="21315" y="20566"/>
                  </a:cubicBezTo>
                  <a:cubicBezTo>
                    <a:pt x="21315" y="19731"/>
                    <a:pt x="21315" y="18895"/>
                    <a:pt x="21315" y="18060"/>
                  </a:cubicBezTo>
                  <a:cubicBezTo>
                    <a:pt x="21315" y="17224"/>
                    <a:pt x="21315" y="16389"/>
                    <a:pt x="21315" y="15554"/>
                  </a:cubicBezTo>
                  <a:cubicBezTo>
                    <a:pt x="21178" y="15152"/>
                    <a:pt x="20374" y="14785"/>
                    <a:pt x="19261" y="14483"/>
                  </a:cubicBezTo>
                  <a:cubicBezTo>
                    <a:pt x="18156" y="14183"/>
                    <a:pt x="16709" y="13916"/>
                    <a:pt x="16556" y="13515"/>
                  </a:cubicBezTo>
                  <a:cubicBezTo>
                    <a:pt x="16556" y="12475"/>
                    <a:pt x="16556" y="11434"/>
                    <a:pt x="16556" y="10394"/>
                  </a:cubicBezTo>
                  <a:cubicBezTo>
                    <a:pt x="16556" y="9354"/>
                    <a:pt x="16556" y="8314"/>
                    <a:pt x="16556" y="7274"/>
                  </a:cubicBezTo>
                  <a:cubicBezTo>
                    <a:pt x="16556" y="5193"/>
                    <a:pt x="16556" y="3113"/>
                    <a:pt x="16556" y="1033"/>
                  </a:cubicBezTo>
                  <a:cubicBezTo>
                    <a:pt x="16164" y="528"/>
                    <a:pt x="14537" y="130"/>
                    <a:pt x="12442" y="27"/>
                  </a:cubicBezTo>
                  <a:cubicBezTo>
                    <a:pt x="9122" y="-135"/>
                    <a:pt x="5967" y="443"/>
                    <a:pt x="5738" y="1256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/>
            </a:p>
          </p:txBody>
        </p:sp>
        <p:pic>
          <p:nvPicPr>
            <p:cNvPr id="4635" name="図形 図形" descr="図形 図形"/>
            <p:cNvPicPr>
              <a:picLocks noChangeAspect="0"/>
            </p:cNvPicPr>
            <p:nvPr/>
          </p:nvPicPr>
          <p:blipFill>
            <a:blip r:embed="rId14">
              <a:extLst/>
            </a:blip>
            <a:stretch>
              <a:fillRect/>
            </a:stretch>
          </p:blipFill>
          <p:spPr>
            <a:xfrm>
              <a:off x="0" y="-1"/>
              <a:ext cx="1905693" cy="7718193"/>
            </a:xfrm>
            <a:prstGeom prst="rect">
              <a:avLst/>
            </a:prstGeom>
            <a:effectLst/>
          </p:spPr>
        </p:pic>
      </p:grpSp>
      <p:sp>
        <p:nvSpPr>
          <p:cNvPr id="4638" name="だっそう おから"/>
          <p:cNvSpPr txBox="1"/>
          <p:nvPr/>
        </p:nvSpPr>
        <p:spPr>
          <a:xfrm>
            <a:off x="4150527" y="-1643547"/>
            <a:ext cx="2390776" cy="8413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/>
            <a:r>
              <a:t>だっそう　おから</a:t>
            </a:r>
          </a:p>
        </p:txBody>
      </p:sp>
      <p:grpSp>
        <p:nvGrpSpPr>
          <p:cNvPr id="4651" name="グループ"/>
          <p:cNvGrpSpPr/>
          <p:nvPr/>
        </p:nvGrpSpPr>
        <p:grpSpPr>
          <a:xfrm>
            <a:off x="3169196" y="-5120080"/>
            <a:ext cx="4353437" cy="2585529"/>
            <a:chOff x="-38099" y="-38099"/>
            <a:chExt cx="4353436" cy="2585527"/>
          </a:xfrm>
        </p:grpSpPr>
        <p:grpSp>
          <p:nvGrpSpPr>
            <p:cNvPr id="4641" name="図形"/>
            <p:cNvGrpSpPr/>
            <p:nvPr/>
          </p:nvGrpSpPr>
          <p:grpSpPr>
            <a:xfrm>
              <a:off x="-38100" y="-38100"/>
              <a:ext cx="4353437" cy="2585528"/>
              <a:chOff x="0" y="0"/>
              <a:chExt cx="4353436" cy="2585527"/>
            </a:xfrm>
          </p:grpSpPr>
          <p:sp>
            <p:nvSpPr>
              <p:cNvPr id="4640" name="図形"/>
              <p:cNvSpPr/>
              <p:nvPr/>
            </p:nvSpPr>
            <p:spPr>
              <a:xfrm>
                <a:off x="38100" y="38100"/>
                <a:ext cx="4277237" cy="25091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9" h="20883" fill="norm" stroke="1" extrusionOk="0">
                    <a:moveTo>
                      <a:pt x="1806" y="20883"/>
                    </a:moveTo>
                    <a:lnTo>
                      <a:pt x="16552" y="20702"/>
                    </a:lnTo>
                    <a:cubicBezTo>
                      <a:pt x="17517" y="20314"/>
                      <a:pt x="18393" y="19461"/>
                      <a:pt x="19070" y="18249"/>
                    </a:cubicBezTo>
                    <a:cubicBezTo>
                      <a:pt x="19540" y="17409"/>
                      <a:pt x="19849" y="16265"/>
                      <a:pt x="19469" y="15408"/>
                    </a:cubicBezTo>
                    <a:cubicBezTo>
                      <a:pt x="19227" y="14863"/>
                      <a:pt x="18777" y="14710"/>
                      <a:pt x="18427" y="15057"/>
                    </a:cubicBezTo>
                    <a:cubicBezTo>
                      <a:pt x="18815" y="14657"/>
                      <a:pt x="19211" y="14294"/>
                      <a:pt x="19615" y="13964"/>
                    </a:cubicBezTo>
                    <a:cubicBezTo>
                      <a:pt x="19963" y="13679"/>
                      <a:pt x="20314" y="13405"/>
                      <a:pt x="20609" y="13012"/>
                    </a:cubicBezTo>
                    <a:cubicBezTo>
                      <a:pt x="21301" y="12092"/>
                      <a:pt x="21576" y="10720"/>
                      <a:pt x="21105" y="9595"/>
                    </a:cubicBezTo>
                    <a:cubicBezTo>
                      <a:pt x="20738" y="8717"/>
                      <a:pt x="19899" y="8196"/>
                      <a:pt x="19226" y="8427"/>
                    </a:cubicBezTo>
                    <a:cubicBezTo>
                      <a:pt x="19730" y="7328"/>
                      <a:pt x="20068" y="6125"/>
                      <a:pt x="20018" y="4985"/>
                    </a:cubicBezTo>
                    <a:cubicBezTo>
                      <a:pt x="19883" y="1941"/>
                      <a:pt x="17621" y="-717"/>
                      <a:pt x="15068" y="174"/>
                    </a:cubicBezTo>
                    <a:cubicBezTo>
                      <a:pt x="13564" y="700"/>
                      <a:pt x="12370" y="2571"/>
                      <a:pt x="11786" y="4820"/>
                    </a:cubicBezTo>
                    <a:cubicBezTo>
                      <a:pt x="10943" y="1810"/>
                      <a:pt x="8855" y="387"/>
                      <a:pt x="6989" y="1552"/>
                    </a:cubicBezTo>
                    <a:cubicBezTo>
                      <a:pt x="5639" y="2395"/>
                      <a:pt x="4710" y="4479"/>
                      <a:pt x="4614" y="6879"/>
                    </a:cubicBezTo>
                    <a:cubicBezTo>
                      <a:pt x="3988" y="5310"/>
                      <a:pt x="2743" y="4811"/>
                      <a:pt x="1759" y="5734"/>
                    </a:cubicBezTo>
                    <a:cubicBezTo>
                      <a:pt x="667" y="6757"/>
                      <a:pt x="308" y="9067"/>
                      <a:pt x="831" y="11009"/>
                    </a:cubicBezTo>
                    <a:cubicBezTo>
                      <a:pt x="1081" y="11937"/>
                      <a:pt x="1517" y="12691"/>
                      <a:pt x="2064" y="13141"/>
                    </a:cubicBezTo>
                    <a:cubicBezTo>
                      <a:pt x="1010" y="12659"/>
                      <a:pt x="-24" y="14007"/>
                      <a:pt x="1" y="15829"/>
                    </a:cubicBezTo>
                    <a:cubicBezTo>
                      <a:pt x="12" y="16693"/>
                      <a:pt x="293" y="17455"/>
                      <a:pt x="584" y="18168"/>
                    </a:cubicBezTo>
                    <a:cubicBezTo>
                      <a:pt x="966" y="19104"/>
                      <a:pt x="1373" y="20010"/>
                      <a:pt x="1806" y="20883"/>
                    </a:cubicBezTo>
                    <a:close/>
                  </a:path>
                </a:pathLst>
              </a:custGeom>
              <a:solidFill>
                <a:srgbClr val="FDFAD6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39" name="図形 図形" descr="図形 図形"/>
              <p:cNvPicPr>
                <a:picLocks noChangeAspect="0"/>
              </p:cNvPicPr>
              <p:nvPr/>
            </p:nvPicPr>
            <p:blipFill>
              <a:blip r:embed="rId15">
                <a:extLst/>
              </a:blip>
              <a:stretch>
                <a:fillRect/>
              </a:stretch>
            </p:blipFill>
            <p:spPr>
              <a:xfrm>
                <a:off x="0" y="0"/>
                <a:ext cx="4353437" cy="2585528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50" name="グループ"/>
            <p:cNvGrpSpPr/>
            <p:nvPr/>
          </p:nvGrpSpPr>
          <p:grpSpPr>
            <a:xfrm>
              <a:off x="2113538" y="938769"/>
              <a:ext cx="1215668" cy="1235247"/>
              <a:chOff x="67323" y="0"/>
              <a:chExt cx="1215667" cy="1235246"/>
            </a:xfrm>
          </p:grpSpPr>
          <p:sp>
            <p:nvSpPr>
              <p:cNvPr id="4642" name="円形"/>
              <p:cNvSpPr/>
              <p:nvPr/>
            </p:nvSpPr>
            <p:spPr>
              <a:xfrm>
                <a:off x="67323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43" name="円形"/>
              <p:cNvSpPr/>
              <p:nvPr/>
            </p:nvSpPr>
            <p:spPr>
              <a:xfrm>
                <a:off x="651290" y="0"/>
                <a:ext cx="217154" cy="217154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46" name="図形"/>
              <p:cNvGrpSpPr/>
              <p:nvPr/>
            </p:nvGrpSpPr>
            <p:grpSpPr>
              <a:xfrm>
                <a:off x="233733" y="520822"/>
                <a:ext cx="579905" cy="714425"/>
                <a:chOff x="0" y="0"/>
                <a:chExt cx="579903" cy="714423"/>
              </a:xfrm>
            </p:grpSpPr>
            <p:sp>
              <p:nvSpPr>
                <p:cNvPr id="4645" name="図形"/>
                <p:cNvSpPr/>
                <p:nvPr/>
              </p:nvSpPr>
              <p:spPr>
                <a:xfrm>
                  <a:off x="19049" y="19050"/>
                  <a:ext cx="541805" cy="6763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44" name="図形 図形" descr="図形 図形"/>
                <p:cNvPicPr>
                  <a:picLocks noChangeAspect="0"/>
                </p:cNvPicPr>
                <p:nvPr/>
              </p:nvPicPr>
              <p:blipFill>
                <a:blip r:embed="rId16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579905" cy="71442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20" name="接続の線" descr="接続の線"/>
              <p:cNvPicPr>
                <a:picLocks noChangeAspect="0"/>
              </p:cNvPicPr>
              <p:nvPr/>
            </p:nvPicPr>
            <p:blipFill>
              <a:blip r:embed="rId17">
                <a:extLst/>
              </a:blip>
              <a:stretch>
                <a:fillRect/>
              </a:stretch>
            </p:blipFill>
            <p:spPr>
              <a:xfrm>
                <a:off x="172119" y="817350"/>
                <a:ext cx="1110872" cy="75074"/>
              </a:xfrm>
              <a:prstGeom prst="rect">
                <a:avLst/>
              </a:prstGeom>
              <a:effectLst/>
            </p:spPr>
          </p:pic>
          <p:pic>
            <p:nvPicPr>
              <p:cNvPr id="4648" name="線 図形" descr="線 図形"/>
              <p:cNvPicPr>
                <a:picLocks noChangeAspect="0"/>
              </p:cNvPicPr>
              <p:nvPr/>
            </p:nvPicPr>
            <p:blipFill>
              <a:blip r:embed="rId18">
                <a:extLst/>
              </a:blip>
              <a:stretch>
                <a:fillRect/>
              </a:stretch>
            </p:blipFill>
            <p:spPr>
              <a:xfrm>
                <a:off x="496556" y="595102"/>
                <a:ext cx="80976" cy="547393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652" name="① つかまった"/>
          <p:cNvSpPr txBox="1"/>
          <p:nvPr/>
        </p:nvSpPr>
        <p:spPr>
          <a:xfrm>
            <a:off x="10893021" y="-3630110"/>
            <a:ext cx="3774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① つかまった</a:t>
            </a:r>
          </a:p>
        </p:txBody>
      </p:sp>
      <p:sp>
        <p:nvSpPr>
          <p:cNvPr id="4653" name="② とうふに なった"/>
          <p:cNvSpPr txBox="1"/>
          <p:nvPr/>
        </p:nvSpPr>
        <p:spPr>
          <a:xfrm>
            <a:off x="7825194" y="-1815055"/>
            <a:ext cx="510819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とうふに なった</a:t>
            </a:r>
          </a:p>
        </p:txBody>
      </p:sp>
      <p:sp>
        <p:nvSpPr>
          <p:cNvPr id="4654" name="② いちぶは、だっそう"/>
          <p:cNvSpPr txBox="1"/>
          <p:nvPr/>
        </p:nvSpPr>
        <p:spPr>
          <a:xfrm>
            <a:off x="15515849" y="-1815055"/>
            <a:ext cx="6060885" cy="72072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>
            <a:lvl1pPr>
              <a:defRPr sz="4500"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lvl1pPr>
          </a:lstStyle>
          <a:p>
            <a:pPr/>
            <a:r>
              <a:t>② いちぶは、だっそう</a:t>
            </a:r>
          </a:p>
        </p:txBody>
      </p:sp>
      <p:grpSp>
        <p:nvGrpSpPr>
          <p:cNvPr id="4657" name="図形"/>
          <p:cNvGrpSpPr/>
          <p:nvPr/>
        </p:nvGrpSpPr>
        <p:grpSpPr>
          <a:xfrm>
            <a:off x="-530983" y="-4566322"/>
            <a:ext cx="7245481" cy="3161217"/>
            <a:chOff x="0" y="0"/>
            <a:chExt cx="7245480" cy="3161216"/>
          </a:xfrm>
        </p:grpSpPr>
        <p:sp>
          <p:nvSpPr>
            <p:cNvPr id="4656" name="図形"/>
            <p:cNvSpPr/>
            <p:nvPr/>
          </p:nvSpPr>
          <p:spPr>
            <a:xfrm>
              <a:off x="57150" y="40781"/>
              <a:ext cx="7131181" cy="3063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518" fill="norm" stroke="1" extrusionOk="0">
                  <a:moveTo>
                    <a:pt x="19397" y="0"/>
                  </a:moveTo>
                  <a:lnTo>
                    <a:pt x="16656" y="6280"/>
                  </a:lnTo>
                  <a:lnTo>
                    <a:pt x="2356" y="6981"/>
                  </a:lnTo>
                  <a:cubicBezTo>
                    <a:pt x="1703" y="6892"/>
                    <a:pt x="1024" y="7620"/>
                    <a:pt x="568" y="8953"/>
                  </a:cubicBezTo>
                  <a:cubicBezTo>
                    <a:pt x="140" y="10205"/>
                    <a:pt x="-78" y="11956"/>
                    <a:pt x="25" y="13715"/>
                  </a:cubicBezTo>
                  <a:lnTo>
                    <a:pt x="25" y="14777"/>
                  </a:lnTo>
                  <a:cubicBezTo>
                    <a:pt x="-78" y="16536"/>
                    <a:pt x="140" y="18287"/>
                    <a:pt x="568" y="19539"/>
                  </a:cubicBezTo>
                  <a:cubicBezTo>
                    <a:pt x="1024" y="20872"/>
                    <a:pt x="1703" y="21600"/>
                    <a:pt x="2356" y="21511"/>
                  </a:cubicBezTo>
                  <a:lnTo>
                    <a:pt x="19128" y="21511"/>
                  </a:lnTo>
                  <a:cubicBezTo>
                    <a:pt x="19733" y="21302"/>
                    <a:pt x="20306" y="20593"/>
                    <a:pt x="20734" y="19539"/>
                  </a:cubicBezTo>
                  <a:cubicBezTo>
                    <a:pt x="21228" y="18321"/>
                    <a:pt x="21522" y="16636"/>
                    <a:pt x="21458" y="14777"/>
                  </a:cubicBezTo>
                  <a:lnTo>
                    <a:pt x="21458" y="13715"/>
                  </a:lnTo>
                  <a:cubicBezTo>
                    <a:pt x="21522" y="11856"/>
                    <a:pt x="21228" y="10172"/>
                    <a:pt x="20734" y="8953"/>
                  </a:cubicBezTo>
                  <a:cubicBezTo>
                    <a:pt x="20306" y="7899"/>
                    <a:pt x="19733" y="7190"/>
                    <a:pt x="19128" y="6981"/>
                  </a:cubicBezTo>
                  <a:lnTo>
                    <a:pt x="17874" y="6981"/>
                  </a:lnTo>
                  <a:lnTo>
                    <a:pt x="193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 defTabSz="821531">
                <a:defRPr sz="3000">
                  <a:solidFill>
                    <a:srgbClr val="FFFFFF"/>
                  </a:solidFill>
                </a:defRPr>
              </a:pPr>
            </a:p>
          </p:txBody>
        </p:sp>
        <p:pic>
          <p:nvPicPr>
            <p:cNvPr id="4655" name="図形 図形" descr="図形 図形"/>
            <p:cNvPicPr>
              <a:picLocks noChangeAspect="0"/>
            </p:cNvPicPr>
            <p:nvPr/>
          </p:nvPicPr>
          <p:blipFill>
            <a:blip r:embed="rId19">
              <a:extLst/>
            </a:blip>
            <a:stretch>
              <a:fillRect/>
            </a:stretch>
          </p:blipFill>
          <p:spPr>
            <a:xfrm>
              <a:off x="0" y="0"/>
              <a:ext cx="7245481" cy="3161217"/>
            </a:xfrm>
            <a:prstGeom prst="rect">
              <a:avLst/>
            </a:prstGeom>
            <a:effectLst/>
          </p:spPr>
        </p:pic>
      </p:grpSp>
      <p:sp>
        <p:nvSpPr>
          <p:cNvPr id="4658" name="四角い ……"/>
          <p:cNvSpPr txBox="1"/>
          <p:nvPr/>
        </p:nvSpPr>
        <p:spPr>
          <a:xfrm>
            <a:off x="543852" y="-3438190"/>
            <a:ext cx="4812031" cy="17303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 anchor="ctr">
            <a:spAutoFit/>
          </a:bodyPr>
          <a:lstStyle/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四角い …</a:t>
            </a:r>
          </a:p>
          <a:p>
            <a:pPr>
              <a:defRPr sz="5000">
                <a:solidFill>
                  <a:srgbClr val="929292"/>
                </a:solidFill>
                <a:latin typeface="ヒラギノ丸ゴ ProN W4"/>
                <a:ea typeface="ヒラギノ丸ゴ ProN W4"/>
                <a:cs typeface="ヒラギノ丸ゴ ProN W4"/>
                <a:sym typeface="ヒラギノ丸ゴ ProN W4"/>
              </a:defRPr>
            </a:pPr>
            <a:r>
              <a:t>ころがれない …</a:t>
            </a:r>
          </a:p>
        </p:txBody>
      </p:sp>
      <p:sp>
        <p:nvSpPr>
          <p:cNvPr id="4659" name="だっそう…"/>
          <p:cNvSpPr txBox="1"/>
          <p:nvPr/>
        </p:nvSpPr>
        <p:spPr>
          <a:xfrm>
            <a:off x="9352474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だいず</a:t>
            </a:r>
          </a:p>
        </p:txBody>
      </p:sp>
      <p:sp>
        <p:nvSpPr>
          <p:cNvPr id="4660" name="だっそう…"/>
          <p:cNvSpPr txBox="1"/>
          <p:nvPr/>
        </p:nvSpPr>
        <p:spPr>
          <a:xfrm>
            <a:off x="2060933" y="12272147"/>
            <a:ext cx="17557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えんどうまめ</a:t>
            </a:r>
          </a:p>
        </p:txBody>
      </p:sp>
      <p:sp>
        <p:nvSpPr>
          <p:cNvPr id="4661" name="だっそう…"/>
          <p:cNvSpPr txBox="1"/>
          <p:nvPr/>
        </p:nvSpPr>
        <p:spPr>
          <a:xfrm>
            <a:off x="5881111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あずき</a:t>
            </a:r>
          </a:p>
        </p:txBody>
      </p:sp>
      <p:sp>
        <p:nvSpPr>
          <p:cNvPr id="4662" name="だっそう…"/>
          <p:cNvSpPr txBox="1"/>
          <p:nvPr/>
        </p:nvSpPr>
        <p:spPr>
          <a:xfrm>
            <a:off x="12834246" y="12235171"/>
            <a:ext cx="1222376" cy="7131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ふくまめ</a:t>
            </a:r>
          </a:p>
        </p:txBody>
      </p:sp>
      <p:grpSp>
        <p:nvGrpSpPr>
          <p:cNvPr id="4675" name="グループ"/>
          <p:cNvGrpSpPr/>
          <p:nvPr/>
        </p:nvGrpSpPr>
        <p:grpSpPr>
          <a:xfrm>
            <a:off x="9184305" y="10559174"/>
            <a:ext cx="1558715" cy="1525911"/>
            <a:chOff x="-38099" y="-38100"/>
            <a:chExt cx="1558714" cy="1525909"/>
          </a:xfrm>
        </p:grpSpPr>
        <p:grpSp>
          <p:nvGrpSpPr>
            <p:cNvPr id="4665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4664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63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74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4666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67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70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669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68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22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672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688" name="グループ"/>
          <p:cNvGrpSpPr/>
          <p:nvPr/>
        </p:nvGrpSpPr>
        <p:grpSpPr>
          <a:xfrm>
            <a:off x="5950233" y="10706793"/>
            <a:ext cx="1084131" cy="1230673"/>
            <a:chOff x="-38100" y="-38099"/>
            <a:chExt cx="1084130" cy="1230671"/>
          </a:xfrm>
        </p:grpSpPr>
        <p:grpSp>
          <p:nvGrpSpPr>
            <p:cNvPr id="4678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4677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76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687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4679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80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83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4682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81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24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4685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01" name="グループ"/>
          <p:cNvGrpSpPr/>
          <p:nvPr/>
        </p:nvGrpSpPr>
        <p:grpSpPr>
          <a:xfrm>
            <a:off x="2187543" y="10506022"/>
            <a:ext cx="1502557" cy="1419328"/>
            <a:chOff x="-38100" y="-38099"/>
            <a:chExt cx="1502555" cy="1419326"/>
          </a:xfrm>
        </p:grpSpPr>
        <p:grpSp>
          <p:nvGrpSpPr>
            <p:cNvPr id="4691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690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689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00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692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693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696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695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694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26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698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14" name="グループ"/>
          <p:cNvGrpSpPr/>
          <p:nvPr/>
        </p:nvGrpSpPr>
        <p:grpSpPr>
          <a:xfrm>
            <a:off x="12808382" y="10419573"/>
            <a:ext cx="1359100" cy="1548745"/>
            <a:chOff x="-38100" y="-38099"/>
            <a:chExt cx="1359099" cy="1548743"/>
          </a:xfrm>
        </p:grpSpPr>
        <p:grpSp>
          <p:nvGrpSpPr>
            <p:cNvPr id="4704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4703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02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13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4705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06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09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708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07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28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711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29" name="グループ"/>
          <p:cNvGrpSpPr/>
          <p:nvPr/>
        </p:nvGrpSpPr>
        <p:grpSpPr>
          <a:xfrm>
            <a:off x="16097525" y="10228260"/>
            <a:ext cx="2945040" cy="1931370"/>
            <a:chOff x="-50800" y="-50799"/>
            <a:chExt cx="2945038" cy="1931368"/>
          </a:xfrm>
        </p:grpSpPr>
        <p:pic>
          <p:nvPicPr>
            <p:cNvPr id="4715" name="図形 図形" descr="図形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>
              <a:off x="-50800" y="-50800"/>
              <a:ext cx="2945039" cy="1931369"/>
            </a:xfrm>
            <a:prstGeom prst="rect">
              <a:avLst/>
            </a:prstGeom>
            <a:effectLst>
              <a:outerShdw sx="100000" sy="100000" kx="0" ky="0" algn="b" rotWithShape="0" blurRad="469900" dist="359188" dir="8523246">
                <a:srgbClr val="000000">
                  <a:alpha val="15161"/>
                </a:srgbClr>
              </a:outerShdw>
            </a:effectLst>
          </p:spPr>
        </p:pic>
        <p:pic>
          <p:nvPicPr>
            <p:cNvPr id="4716" name="線 図形" descr="線 図形"/>
            <p:cNvPicPr>
              <a:picLocks noChangeAspect="0"/>
            </p:cNvPicPr>
            <p:nvPr/>
          </p:nvPicPr>
          <p:blipFill>
            <a:blip r:embed="rId30">
              <a:extLst/>
            </a:blip>
            <a:stretch>
              <a:fillRect/>
            </a:stretch>
          </p:blipFill>
          <p:spPr>
            <a:xfrm>
              <a:off x="141640" y="110165"/>
              <a:ext cx="2518271" cy="678320"/>
            </a:xfrm>
            <a:prstGeom prst="rect">
              <a:avLst/>
            </a:prstGeom>
            <a:effectLst/>
          </p:spPr>
        </p:pic>
        <p:pic>
          <p:nvPicPr>
            <p:cNvPr id="4718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>
              <a:off x="1687387" y="769709"/>
              <a:ext cx="178540" cy="1012354"/>
            </a:xfrm>
            <a:prstGeom prst="rect">
              <a:avLst/>
            </a:prstGeom>
            <a:effectLst/>
          </p:spPr>
        </p:pic>
        <p:grpSp>
          <p:nvGrpSpPr>
            <p:cNvPr id="4728" name="グループ"/>
            <p:cNvGrpSpPr/>
            <p:nvPr/>
          </p:nvGrpSpPr>
          <p:grpSpPr>
            <a:xfrm>
              <a:off x="757548" y="853535"/>
              <a:ext cx="643695" cy="647680"/>
              <a:chOff x="34798" y="0"/>
              <a:chExt cx="643694" cy="647679"/>
            </a:xfrm>
          </p:grpSpPr>
          <p:sp>
            <p:nvSpPr>
              <p:cNvPr id="4720" name="円形"/>
              <p:cNvSpPr/>
              <p:nvPr/>
            </p:nvSpPr>
            <p:spPr>
              <a:xfrm>
                <a:off x="34798" y="0"/>
                <a:ext cx="112243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21" name="円形"/>
              <p:cNvSpPr/>
              <p:nvPr/>
            </p:nvSpPr>
            <p:spPr>
              <a:xfrm>
                <a:off x="336639" y="0"/>
                <a:ext cx="112244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24" name="図形"/>
              <p:cNvGrpSpPr/>
              <p:nvPr/>
            </p:nvGrpSpPr>
            <p:grpSpPr>
              <a:xfrm>
                <a:off x="111608" y="260000"/>
                <a:ext cx="318150" cy="387680"/>
                <a:chOff x="0" y="0"/>
                <a:chExt cx="318148" cy="387679"/>
              </a:xfrm>
            </p:grpSpPr>
            <p:sp>
              <p:nvSpPr>
                <p:cNvPr id="4723" name="図形"/>
                <p:cNvSpPr/>
                <p:nvPr/>
              </p:nvSpPr>
              <p:spPr>
                <a:xfrm>
                  <a:off x="19049" y="19050"/>
                  <a:ext cx="280050" cy="34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22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318150" cy="38768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30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73626" y="407134"/>
                <a:ext cx="604867" cy="69483"/>
              </a:xfrm>
              <a:prstGeom prst="rect">
                <a:avLst/>
              </a:prstGeom>
              <a:effectLst/>
            </p:spPr>
          </p:pic>
          <p:pic>
            <p:nvPicPr>
              <p:cNvPr id="4726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250525" y="301461"/>
                <a:ext cx="54126" cy="295209"/>
              </a:xfrm>
              <a:prstGeom prst="rect">
                <a:avLst/>
              </a:prstGeom>
              <a:effectLst/>
            </p:spPr>
          </p:pic>
        </p:grpSp>
      </p:grpSp>
      <p:sp>
        <p:nvSpPr>
          <p:cNvPr id="4730" name="だっそう…"/>
          <p:cNvSpPr txBox="1"/>
          <p:nvPr/>
        </p:nvSpPr>
        <p:spPr>
          <a:xfrm>
            <a:off x="16565836" y="12272147"/>
            <a:ext cx="1222376" cy="7131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やっこ</a:t>
            </a:r>
          </a:p>
        </p:txBody>
      </p:sp>
      <p:sp>
        <p:nvSpPr>
          <p:cNvPr id="4731" name="だっそう…"/>
          <p:cNvSpPr txBox="1"/>
          <p:nvPr/>
        </p:nvSpPr>
        <p:spPr>
          <a:xfrm>
            <a:off x="21237190" y="12235171"/>
            <a:ext cx="1222376" cy="71310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71437" tIns="71437" rIns="71437" bIns="71437">
            <a:spAutoFit/>
          </a:bodyPr>
          <a:lstStyle/>
          <a:p>
            <a:pPr>
              <a:lnSpc>
                <a:spcPct val="60000"/>
              </a:lnSpc>
              <a:defRPr sz="2100"/>
            </a:pPr>
            <a:r>
              <a:t>だっそう</a:t>
            </a:r>
          </a:p>
          <a:p>
            <a:pPr>
              <a:lnSpc>
                <a:spcPct val="60000"/>
              </a:lnSpc>
              <a:defRPr sz="2100"/>
            </a:pPr>
            <a:r>
              <a:t>おから</a:t>
            </a:r>
          </a:p>
        </p:txBody>
      </p:sp>
      <p:grpSp>
        <p:nvGrpSpPr>
          <p:cNvPr id="4746" name="グループ"/>
          <p:cNvGrpSpPr/>
          <p:nvPr/>
        </p:nvGrpSpPr>
        <p:grpSpPr>
          <a:xfrm>
            <a:off x="16097525" y="8577764"/>
            <a:ext cx="2945040" cy="1931369"/>
            <a:chOff x="-50800" y="-50799"/>
            <a:chExt cx="2945038" cy="1931368"/>
          </a:xfrm>
        </p:grpSpPr>
        <p:pic>
          <p:nvPicPr>
            <p:cNvPr id="4732" name="図形 図形" descr="図形 図形"/>
            <p:cNvPicPr>
              <a:picLocks noChangeAspect="0"/>
            </p:cNvPicPr>
            <p:nvPr/>
          </p:nvPicPr>
          <p:blipFill>
            <a:blip r:embed="rId29">
              <a:extLst/>
            </a:blip>
            <a:stretch>
              <a:fillRect/>
            </a:stretch>
          </p:blipFill>
          <p:spPr>
            <a:xfrm>
              <a:off x="-50800" y="-50800"/>
              <a:ext cx="2945039" cy="1931369"/>
            </a:xfrm>
            <a:prstGeom prst="rect">
              <a:avLst/>
            </a:prstGeom>
            <a:effectLst>
              <a:outerShdw sx="100000" sy="100000" kx="0" ky="0" algn="b" rotWithShape="0" blurRad="469900" dist="359188" dir="8523246">
                <a:srgbClr val="000000">
                  <a:alpha val="15161"/>
                </a:srgbClr>
              </a:outerShdw>
            </a:effectLst>
          </p:spPr>
        </p:pic>
        <p:pic>
          <p:nvPicPr>
            <p:cNvPr id="4733" name="線 図形" descr="線 図形"/>
            <p:cNvPicPr>
              <a:picLocks noChangeAspect="0"/>
            </p:cNvPicPr>
            <p:nvPr/>
          </p:nvPicPr>
          <p:blipFill>
            <a:blip r:embed="rId30">
              <a:extLst/>
            </a:blip>
            <a:stretch>
              <a:fillRect/>
            </a:stretch>
          </p:blipFill>
          <p:spPr>
            <a:xfrm>
              <a:off x="141640" y="110165"/>
              <a:ext cx="2518271" cy="678320"/>
            </a:xfrm>
            <a:prstGeom prst="rect">
              <a:avLst/>
            </a:prstGeom>
            <a:effectLst/>
          </p:spPr>
        </p:pic>
        <p:pic>
          <p:nvPicPr>
            <p:cNvPr id="4735" name="線 図形" descr="線 図形"/>
            <p:cNvPicPr>
              <a:picLocks noChangeAspect="0"/>
            </p:cNvPicPr>
            <p:nvPr/>
          </p:nvPicPr>
          <p:blipFill>
            <a:blip r:embed="rId31">
              <a:extLst/>
            </a:blip>
            <a:stretch>
              <a:fillRect/>
            </a:stretch>
          </p:blipFill>
          <p:spPr>
            <a:xfrm>
              <a:off x="1687387" y="769709"/>
              <a:ext cx="178540" cy="1012354"/>
            </a:xfrm>
            <a:prstGeom prst="rect">
              <a:avLst/>
            </a:prstGeom>
            <a:effectLst/>
          </p:spPr>
        </p:pic>
        <p:grpSp>
          <p:nvGrpSpPr>
            <p:cNvPr id="4745" name="グループ"/>
            <p:cNvGrpSpPr/>
            <p:nvPr/>
          </p:nvGrpSpPr>
          <p:grpSpPr>
            <a:xfrm>
              <a:off x="757548" y="853535"/>
              <a:ext cx="643695" cy="647680"/>
              <a:chOff x="34798" y="0"/>
              <a:chExt cx="643694" cy="647679"/>
            </a:xfrm>
          </p:grpSpPr>
          <p:sp>
            <p:nvSpPr>
              <p:cNvPr id="4737" name="円形"/>
              <p:cNvSpPr/>
              <p:nvPr/>
            </p:nvSpPr>
            <p:spPr>
              <a:xfrm>
                <a:off x="34798" y="0"/>
                <a:ext cx="112243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38" name="円形"/>
              <p:cNvSpPr/>
              <p:nvPr/>
            </p:nvSpPr>
            <p:spPr>
              <a:xfrm>
                <a:off x="336639" y="0"/>
                <a:ext cx="112244" cy="112243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41" name="図形"/>
              <p:cNvGrpSpPr/>
              <p:nvPr/>
            </p:nvGrpSpPr>
            <p:grpSpPr>
              <a:xfrm>
                <a:off x="111608" y="260000"/>
                <a:ext cx="318150" cy="387680"/>
                <a:chOff x="0" y="0"/>
                <a:chExt cx="318148" cy="387679"/>
              </a:xfrm>
            </p:grpSpPr>
            <p:sp>
              <p:nvSpPr>
                <p:cNvPr id="4740" name="図形"/>
                <p:cNvSpPr/>
                <p:nvPr/>
              </p:nvSpPr>
              <p:spPr>
                <a:xfrm>
                  <a:off x="19049" y="19050"/>
                  <a:ext cx="280050" cy="34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EDFC4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39" name="図形 図形" descr="図形 図形"/>
                <p:cNvPicPr>
                  <a:picLocks noChangeAspect="0"/>
                </p:cNvPicPr>
                <p:nvPr/>
              </p:nvPicPr>
              <p:blipFill>
                <a:blip r:embed="rId32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318150" cy="387680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32" name="接続の線" descr="接続の線"/>
              <p:cNvPicPr>
                <a:picLocks noChangeAspect="0"/>
              </p:cNvPicPr>
              <p:nvPr/>
            </p:nvPicPr>
            <p:blipFill>
              <a:blip r:embed="rId33">
                <a:extLst/>
              </a:blip>
              <a:stretch>
                <a:fillRect/>
              </a:stretch>
            </p:blipFill>
            <p:spPr>
              <a:xfrm>
                <a:off x="73626" y="407134"/>
                <a:ext cx="604867" cy="69483"/>
              </a:xfrm>
              <a:prstGeom prst="rect">
                <a:avLst/>
              </a:prstGeom>
              <a:effectLst/>
            </p:spPr>
          </p:pic>
          <p:pic>
            <p:nvPicPr>
              <p:cNvPr id="4743" name="線 図形" descr="線 図形"/>
              <p:cNvPicPr>
                <a:picLocks noChangeAspect="0"/>
              </p:cNvPicPr>
              <p:nvPr/>
            </p:nvPicPr>
            <p:blipFill>
              <a:blip r:embed="rId34">
                <a:extLst/>
              </a:blip>
              <a:stretch>
                <a:fillRect/>
              </a:stretch>
            </p:blipFill>
            <p:spPr>
              <a:xfrm>
                <a:off x="250525" y="301461"/>
                <a:ext cx="54126" cy="295209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59" name="グループ"/>
          <p:cNvGrpSpPr/>
          <p:nvPr/>
        </p:nvGrpSpPr>
        <p:grpSpPr>
          <a:xfrm>
            <a:off x="9184305" y="8949212"/>
            <a:ext cx="1558715" cy="1525911"/>
            <a:chOff x="-38099" y="-38100"/>
            <a:chExt cx="1558714" cy="1525909"/>
          </a:xfrm>
        </p:grpSpPr>
        <p:grpSp>
          <p:nvGrpSpPr>
            <p:cNvPr id="4749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4748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47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58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4750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51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54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753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52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34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756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72" name="グループ"/>
          <p:cNvGrpSpPr/>
          <p:nvPr/>
        </p:nvGrpSpPr>
        <p:grpSpPr>
          <a:xfrm>
            <a:off x="5950233" y="9096831"/>
            <a:ext cx="1084131" cy="1230673"/>
            <a:chOff x="-38100" y="-38099"/>
            <a:chExt cx="1084130" cy="1230671"/>
          </a:xfrm>
        </p:grpSpPr>
        <p:grpSp>
          <p:nvGrpSpPr>
            <p:cNvPr id="4762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4761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60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71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4763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64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67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4766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65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36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4769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85" name="グループ"/>
          <p:cNvGrpSpPr/>
          <p:nvPr/>
        </p:nvGrpSpPr>
        <p:grpSpPr>
          <a:xfrm>
            <a:off x="2187543" y="8896060"/>
            <a:ext cx="1502557" cy="1419328"/>
            <a:chOff x="-38100" y="-38099"/>
            <a:chExt cx="1502555" cy="1419326"/>
          </a:xfrm>
        </p:grpSpPr>
        <p:grpSp>
          <p:nvGrpSpPr>
            <p:cNvPr id="4775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774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7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84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776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77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80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779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78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38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782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798" name="グループ"/>
          <p:cNvGrpSpPr/>
          <p:nvPr/>
        </p:nvGrpSpPr>
        <p:grpSpPr>
          <a:xfrm>
            <a:off x="12808382" y="8809611"/>
            <a:ext cx="1359100" cy="1548744"/>
            <a:chOff x="-38100" y="-38099"/>
            <a:chExt cx="1359099" cy="1548743"/>
          </a:xfrm>
        </p:grpSpPr>
        <p:grpSp>
          <p:nvGrpSpPr>
            <p:cNvPr id="4788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4787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86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797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4789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790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793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792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791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40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795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11" name="グループ"/>
          <p:cNvGrpSpPr/>
          <p:nvPr/>
        </p:nvGrpSpPr>
        <p:grpSpPr>
          <a:xfrm>
            <a:off x="9184305" y="7225313"/>
            <a:ext cx="1558715" cy="1525910"/>
            <a:chOff x="-38099" y="-38100"/>
            <a:chExt cx="1558714" cy="1525909"/>
          </a:xfrm>
        </p:grpSpPr>
        <p:grpSp>
          <p:nvGrpSpPr>
            <p:cNvPr id="4801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4800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799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10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4802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03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06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805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04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42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808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24" name="グループ"/>
          <p:cNvGrpSpPr/>
          <p:nvPr/>
        </p:nvGrpSpPr>
        <p:grpSpPr>
          <a:xfrm>
            <a:off x="5950233" y="7372932"/>
            <a:ext cx="1084131" cy="1230672"/>
            <a:chOff x="-38100" y="-38099"/>
            <a:chExt cx="1084130" cy="1230671"/>
          </a:xfrm>
        </p:grpSpPr>
        <p:grpSp>
          <p:nvGrpSpPr>
            <p:cNvPr id="4814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4813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12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23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4815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16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19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4818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17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44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4821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37" name="グループ"/>
          <p:cNvGrpSpPr/>
          <p:nvPr/>
        </p:nvGrpSpPr>
        <p:grpSpPr>
          <a:xfrm>
            <a:off x="2187543" y="7172160"/>
            <a:ext cx="1502557" cy="1419328"/>
            <a:chOff x="-38100" y="-38099"/>
            <a:chExt cx="1502555" cy="1419326"/>
          </a:xfrm>
        </p:grpSpPr>
        <p:grpSp>
          <p:nvGrpSpPr>
            <p:cNvPr id="4827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826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25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36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828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29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32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831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30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46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834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50" name="グループ"/>
          <p:cNvGrpSpPr/>
          <p:nvPr/>
        </p:nvGrpSpPr>
        <p:grpSpPr>
          <a:xfrm>
            <a:off x="12808382" y="7085711"/>
            <a:ext cx="1359100" cy="1548745"/>
            <a:chOff x="-38100" y="-38099"/>
            <a:chExt cx="1359099" cy="1548743"/>
          </a:xfrm>
        </p:grpSpPr>
        <p:grpSp>
          <p:nvGrpSpPr>
            <p:cNvPr id="4840" name="図形"/>
            <p:cNvGrpSpPr/>
            <p:nvPr/>
          </p:nvGrpSpPr>
          <p:grpSpPr>
            <a:xfrm>
              <a:off x="-38101" y="-38100"/>
              <a:ext cx="1359101" cy="1548744"/>
              <a:chOff x="0" y="0"/>
              <a:chExt cx="1359099" cy="1548743"/>
            </a:xfrm>
          </p:grpSpPr>
          <p:sp>
            <p:nvSpPr>
              <p:cNvPr id="4839" name="図形"/>
              <p:cNvSpPr/>
              <p:nvPr/>
            </p:nvSpPr>
            <p:spPr>
              <a:xfrm>
                <a:off x="38099" y="38100"/>
                <a:ext cx="1282901" cy="1472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774" h="19777" fill="norm" stroke="1" extrusionOk="0">
                    <a:moveTo>
                      <a:pt x="12287" y="19659"/>
                    </a:moveTo>
                    <a:cubicBezTo>
                      <a:pt x="14427" y="19324"/>
                      <a:pt x="16281" y="18414"/>
                      <a:pt x="17459" y="16829"/>
                    </a:cubicBezTo>
                    <a:cubicBezTo>
                      <a:pt x="19247" y="14421"/>
                      <a:pt x="19012" y="11114"/>
                      <a:pt x="17942" y="8084"/>
                    </a:cubicBezTo>
                    <a:cubicBezTo>
                      <a:pt x="16693" y="4550"/>
                      <a:pt x="14390" y="1189"/>
                      <a:pt x="10525" y="269"/>
                    </a:cubicBezTo>
                    <a:cubicBezTo>
                      <a:pt x="3447" y="-1418"/>
                      <a:pt x="-2353" y="5168"/>
                      <a:pt x="954" y="10704"/>
                    </a:cubicBezTo>
                    <a:cubicBezTo>
                      <a:pt x="1574" y="11743"/>
                      <a:pt x="2548" y="12563"/>
                      <a:pt x="3109" y="13626"/>
                    </a:cubicBezTo>
                    <a:cubicBezTo>
                      <a:pt x="3537" y="14438"/>
                      <a:pt x="3697" y="15341"/>
                      <a:pt x="4107" y="16166"/>
                    </a:cubicBezTo>
                    <a:cubicBezTo>
                      <a:pt x="5486" y="18949"/>
                      <a:pt x="8948" y="20182"/>
                      <a:pt x="12287" y="19659"/>
                    </a:cubicBezTo>
                    <a:close/>
                  </a:path>
                </a:pathLst>
              </a:custGeom>
              <a:solidFill>
                <a:srgbClr val="FCF9D5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38" name="図形 図形" descr="図形 図形"/>
              <p:cNvPicPr>
                <a:picLocks noChangeAspect="0"/>
              </p:cNvPicPr>
              <p:nvPr/>
            </p:nvPicPr>
            <p:blipFill>
              <a:blip r:embed="rId28">
                <a:extLst/>
              </a:blip>
              <a:stretch>
                <a:fillRect/>
              </a:stretch>
            </p:blipFill>
            <p:spPr>
              <a:xfrm>
                <a:off x="-1" y="0"/>
                <a:ext cx="1359101" cy="1548744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49" name="グループ"/>
            <p:cNvGrpSpPr/>
            <p:nvPr/>
          </p:nvGrpSpPr>
          <p:grpSpPr>
            <a:xfrm>
              <a:off x="370776" y="189256"/>
              <a:ext cx="601959" cy="604805"/>
              <a:chOff x="32424" y="0"/>
              <a:chExt cx="601957" cy="604804"/>
            </a:xfrm>
          </p:grpSpPr>
          <p:sp>
            <p:nvSpPr>
              <p:cNvPr id="4841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42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45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844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2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43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48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847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63" name="グループ"/>
          <p:cNvGrpSpPr/>
          <p:nvPr/>
        </p:nvGrpSpPr>
        <p:grpSpPr>
          <a:xfrm>
            <a:off x="9211322" y="5524775"/>
            <a:ext cx="1558715" cy="1525911"/>
            <a:chOff x="-38099" y="-38100"/>
            <a:chExt cx="1558714" cy="1525909"/>
          </a:xfrm>
        </p:grpSpPr>
        <p:grpSp>
          <p:nvGrpSpPr>
            <p:cNvPr id="4853" name="図形"/>
            <p:cNvGrpSpPr/>
            <p:nvPr/>
          </p:nvGrpSpPr>
          <p:grpSpPr>
            <a:xfrm>
              <a:off x="-38100" y="-38101"/>
              <a:ext cx="1558715" cy="1525911"/>
              <a:chOff x="0" y="0"/>
              <a:chExt cx="1558714" cy="1525909"/>
            </a:xfrm>
          </p:grpSpPr>
          <p:sp>
            <p:nvSpPr>
              <p:cNvPr id="4852" name="図形"/>
              <p:cNvSpPr/>
              <p:nvPr/>
            </p:nvSpPr>
            <p:spPr>
              <a:xfrm>
                <a:off x="38099" y="38099"/>
                <a:ext cx="1482516" cy="1449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14" h="21166" fill="norm" stroke="1" extrusionOk="0">
                    <a:moveTo>
                      <a:pt x="10524" y="21080"/>
                    </a:moveTo>
                    <a:cubicBezTo>
                      <a:pt x="16053" y="20248"/>
                      <a:pt x="19872" y="14420"/>
                      <a:pt x="18703" y="8345"/>
                    </a:cubicBezTo>
                    <a:cubicBezTo>
                      <a:pt x="17734" y="3310"/>
                      <a:pt x="13569" y="62"/>
                      <a:pt x="8988" y="1"/>
                    </a:cubicBezTo>
                    <a:cubicBezTo>
                      <a:pt x="2763" y="-81"/>
                      <a:pt x="-1728" y="6062"/>
                      <a:pt x="644" y="11345"/>
                    </a:cubicBezTo>
                    <a:cubicBezTo>
                      <a:pt x="1159" y="12492"/>
                      <a:pt x="2028" y="13369"/>
                      <a:pt x="2523" y="14522"/>
                    </a:cubicBezTo>
                    <a:cubicBezTo>
                      <a:pt x="2901" y="15403"/>
                      <a:pt x="3033" y="16387"/>
                      <a:pt x="3392" y="17283"/>
                    </a:cubicBezTo>
                    <a:cubicBezTo>
                      <a:pt x="4593" y="20277"/>
                      <a:pt x="7610" y="21519"/>
                      <a:pt x="10524" y="21080"/>
                    </a:cubicBezTo>
                    <a:close/>
                  </a:path>
                </a:pathLst>
              </a:custGeom>
              <a:solidFill>
                <a:srgbClr val="FCFCA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51" name="図形 図形" descr="図形 図形"/>
              <p:cNvPicPr>
                <a:picLocks noChangeAspect="0"/>
              </p:cNvPicPr>
              <p:nvPr/>
            </p:nvPicPr>
            <p:blipFill>
              <a:blip r:embed="rId20">
                <a:extLst/>
              </a:blip>
              <a:stretch>
                <a:fillRect/>
              </a:stretch>
            </p:blipFill>
            <p:spPr>
              <a:xfrm>
                <a:off x="0" y="-1"/>
                <a:ext cx="1558715" cy="1525911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62" name="グループ"/>
            <p:cNvGrpSpPr/>
            <p:nvPr/>
          </p:nvGrpSpPr>
          <p:grpSpPr>
            <a:xfrm>
              <a:off x="724531" y="431977"/>
              <a:ext cx="601959" cy="604805"/>
              <a:chOff x="32424" y="0"/>
              <a:chExt cx="601957" cy="604804"/>
            </a:xfrm>
          </p:grpSpPr>
          <p:sp>
            <p:nvSpPr>
              <p:cNvPr id="4854" name="円形"/>
              <p:cNvSpPr/>
              <p:nvPr/>
            </p:nvSpPr>
            <p:spPr>
              <a:xfrm>
                <a:off x="32424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55" name="円形"/>
              <p:cNvSpPr/>
              <p:nvPr/>
            </p:nvSpPr>
            <p:spPr>
              <a:xfrm>
                <a:off x="313679" y="0"/>
                <a:ext cx="104588" cy="10458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58" name="図形"/>
              <p:cNvGrpSpPr/>
              <p:nvPr/>
            </p:nvGrpSpPr>
            <p:grpSpPr>
              <a:xfrm>
                <a:off x="102697" y="240967"/>
                <a:ext cx="299049" cy="363838"/>
                <a:chOff x="0" y="0"/>
                <a:chExt cx="299047" cy="363836"/>
              </a:xfrm>
            </p:grpSpPr>
            <p:sp>
              <p:nvSpPr>
                <p:cNvPr id="4857" name="図形"/>
                <p:cNvSpPr/>
                <p:nvPr/>
              </p:nvSpPr>
              <p:spPr>
                <a:xfrm>
                  <a:off x="19050" y="19050"/>
                  <a:ext cx="260948" cy="325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56" name="図形 図形" descr="図形 図形"/>
                <p:cNvPicPr>
                  <a:picLocks noChangeAspect="0"/>
                </p:cNvPicPr>
                <p:nvPr/>
              </p:nvPicPr>
              <p:blipFill>
                <a:blip r:embed="rId21">
                  <a:extLst/>
                </a:blip>
                <a:stretch>
                  <a:fillRect/>
                </a:stretch>
              </p:blipFill>
              <p:spPr>
                <a:xfrm>
                  <a:off x="0" y="0"/>
                  <a:ext cx="299048" cy="363837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50" name="接続の線" descr="接続の線"/>
              <p:cNvPicPr>
                <a:picLocks noChangeAspect="0"/>
              </p:cNvPicPr>
              <p:nvPr/>
            </p:nvPicPr>
            <p:blipFill>
              <a:blip r:embed="rId22">
                <a:extLst/>
              </a:blip>
              <a:stretch>
                <a:fillRect/>
              </a:stretch>
            </p:blipFill>
            <p:spPr>
              <a:xfrm>
                <a:off x="66439" y="371084"/>
                <a:ext cx="567944" cy="69074"/>
              </a:xfrm>
              <a:prstGeom prst="rect">
                <a:avLst/>
              </a:prstGeom>
              <a:effectLst/>
            </p:spPr>
          </p:pic>
          <p:pic>
            <p:nvPicPr>
              <p:cNvPr id="4860" name="線 図形" descr="線 図形"/>
              <p:cNvPicPr>
                <a:picLocks noChangeAspect="0"/>
              </p:cNvPicPr>
              <p:nvPr/>
            </p:nvPicPr>
            <p:blipFill>
              <a:blip r:embed="rId23">
                <a:extLst/>
              </a:blip>
              <a:stretch>
                <a:fillRect/>
              </a:stretch>
            </p:blipFill>
            <p:spPr>
              <a:xfrm>
                <a:off x="232572" y="280034"/>
                <a:ext cx="52167" cy="276807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76" name="グループ"/>
          <p:cNvGrpSpPr/>
          <p:nvPr/>
        </p:nvGrpSpPr>
        <p:grpSpPr>
          <a:xfrm>
            <a:off x="5977250" y="5672394"/>
            <a:ext cx="1084131" cy="1230673"/>
            <a:chOff x="-38100" y="-38099"/>
            <a:chExt cx="1084130" cy="1230671"/>
          </a:xfrm>
        </p:grpSpPr>
        <p:grpSp>
          <p:nvGrpSpPr>
            <p:cNvPr id="4866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4865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64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75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4867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68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71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4870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69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52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4873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889" name="グループ"/>
          <p:cNvGrpSpPr/>
          <p:nvPr/>
        </p:nvGrpSpPr>
        <p:grpSpPr>
          <a:xfrm>
            <a:off x="2214560" y="5471623"/>
            <a:ext cx="1502557" cy="1419328"/>
            <a:chOff x="-38100" y="-38099"/>
            <a:chExt cx="1502555" cy="1419326"/>
          </a:xfrm>
        </p:grpSpPr>
        <p:grpSp>
          <p:nvGrpSpPr>
            <p:cNvPr id="4879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878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77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888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880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81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84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883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82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54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886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902" name="グループ"/>
          <p:cNvGrpSpPr/>
          <p:nvPr/>
        </p:nvGrpSpPr>
        <p:grpSpPr>
          <a:xfrm>
            <a:off x="5977250" y="4079273"/>
            <a:ext cx="1084131" cy="1230673"/>
            <a:chOff x="-38100" y="-38099"/>
            <a:chExt cx="1084130" cy="1230671"/>
          </a:xfrm>
        </p:grpSpPr>
        <p:grpSp>
          <p:nvGrpSpPr>
            <p:cNvPr id="4892" name="図形"/>
            <p:cNvGrpSpPr/>
            <p:nvPr/>
          </p:nvGrpSpPr>
          <p:grpSpPr>
            <a:xfrm>
              <a:off x="-38101" y="-38100"/>
              <a:ext cx="1084132" cy="1230672"/>
              <a:chOff x="0" y="0"/>
              <a:chExt cx="1084130" cy="1230671"/>
            </a:xfrm>
          </p:grpSpPr>
          <p:sp>
            <p:nvSpPr>
              <p:cNvPr id="4891" name="図形"/>
              <p:cNvSpPr/>
              <p:nvPr/>
            </p:nvSpPr>
            <p:spPr>
              <a:xfrm>
                <a:off x="38100" y="38100"/>
                <a:ext cx="1007931" cy="1154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7" h="19989" fill="norm" stroke="1" extrusionOk="0">
                    <a:moveTo>
                      <a:pt x="17041" y="18251"/>
                    </a:moveTo>
                    <a:cubicBezTo>
                      <a:pt x="20523" y="15774"/>
                      <a:pt x="21454" y="11797"/>
                      <a:pt x="20267" y="8144"/>
                    </a:cubicBezTo>
                    <a:cubicBezTo>
                      <a:pt x="19067" y="4451"/>
                      <a:pt x="15793" y="1458"/>
                      <a:pt x="11434" y="379"/>
                    </a:cubicBezTo>
                    <a:cubicBezTo>
                      <a:pt x="5989" y="-968"/>
                      <a:pt x="256" y="1385"/>
                      <a:pt x="7" y="5655"/>
                    </a:cubicBezTo>
                    <a:cubicBezTo>
                      <a:pt x="-146" y="8291"/>
                      <a:pt x="2199" y="10262"/>
                      <a:pt x="3614" y="12539"/>
                    </a:cubicBezTo>
                    <a:cubicBezTo>
                      <a:pt x="5094" y="14922"/>
                      <a:pt x="5568" y="17754"/>
                      <a:pt x="8426" y="19224"/>
                    </a:cubicBezTo>
                    <a:cubicBezTo>
                      <a:pt x="11166" y="20632"/>
                      <a:pt x="14617" y="19975"/>
                      <a:pt x="17041" y="18251"/>
                    </a:cubicBezTo>
                    <a:close/>
                  </a:path>
                </a:pathLst>
              </a:custGeom>
              <a:solidFill>
                <a:srgbClr val="FFC3AB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890" name="図形 図形" descr="図形 図形"/>
              <p:cNvPicPr>
                <a:picLocks noChangeAspect="0"/>
              </p:cNvPicPr>
              <p:nvPr/>
            </p:nvPicPr>
            <p:blipFill>
              <a:blip r:embed="rId24">
                <a:extLst/>
              </a:blip>
              <a:stretch>
                <a:fillRect/>
              </a:stretch>
            </p:blipFill>
            <p:spPr>
              <a:xfrm>
                <a:off x="-1" y="0"/>
                <a:ext cx="1084132" cy="1230672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01" name="グループ"/>
            <p:cNvGrpSpPr/>
            <p:nvPr/>
          </p:nvGrpSpPr>
          <p:grpSpPr>
            <a:xfrm>
              <a:off x="204899" y="210430"/>
              <a:ext cx="365707" cy="413713"/>
              <a:chOff x="0" y="0"/>
              <a:chExt cx="365706" cy="413712"/>
            </a:xfrm>
          </p:grpSpPr>
          <p:sp>
            <p:nvSpPr>
              <p:cNvPr id="4893" name="円形"/>
              <p:cNvSpPr/>
              <p:nvPr/>
            </p:nvSpPr>
            <p:spPr>
              <a:xfrm>
                <a:off x="0" y="2091"/>
                <a:ext cx="73938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894" name="円形"/>
              <p:cNvSpPr/>
              <p:nvPr/>
            </p:nvSpPr>
            <p:spPr>
              <a:xfrm>
                <a:off x="291768" y="0"/>
                <a:ext cx="73939" cy="73938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897" name="図形"/>
              <p:cNvGrpSpPr/>
              <p:nvPr/>
            </p:nvGrpSpPr>
            <p:grpSpPr>
              <a:xfrm>
                <a:off x="97944" y="202338"/>
                <a:ext cx="176911" cy="211375"/>
                <a:chOff x="0" y="0"/>
                <a:chExt cx="176909" cy="211373"/>
              </a:xfrm>
            </p:grpSpPr>
            <p:sp>
              <p:nvSpPr>
                <p:cNvPr id="4896" name="図形"/>
                <p:cNvSpPr/>
                <p:nvPr/>
              </p:nvSpPr>
              <p:spPr>
                <a:xfrm>
                  <a:off x="19049" y="19050"/>
                  <a:ext cx="138811" cy="1732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DF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895" name="図形 図形" descr="図形 図形"/>
                <p:cNvPicPr>
                  <a:picLocks noChangeAspect="0"/>
                </p:cNvPicPr>
                <p:nvPr/>
              </p:nvPicPr>
              <p:blipFill>
                <a:blip r:embed="rId25">
                  <a:extLst/>
                </a:blip>
                <a:stretch>
                  <a:fillRect/>
                </a:stretch>
              </p:blipFill>
              <p:spPr>
                <a:xfrm>
                  <a:off x="-1" y="0"/>
                  <a:ext cx="176911" cy="211374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56" name="接続の線" descr="接続の線"/>
              <p:cNvPicPr>
                <a:picLocks noChangeAspect="0"/>
              </p:cNvPicPr>
              <p:nvPr/>
            </p:nvPicPr>
            <p:blipFill>
              <a:blip r:embed="rId26">
                <a:extLst/>
              </a:blip>
              <a:stretch>
                <a:fillRect/>
              </a:stretch>
            </p:blipFill>
            <p:spPr>
              <a:xfrm>
                <a:off x="16935" y="187476"/>
                <a:ext cx="331837" cy="66466"/>
              </a:xfrm>
              <a:prstGeom prst="rect">
                <a:avLst/>
              </a:prstGeom>
              <a:effectLst/>
            </p:spPr>
          </p:pic>
          <p:pic>
            <p:nvPicPr>
              <p:cNvPr id="4899" name="線 図形" descr="線 図形"/>
              <p:cNvPicPr>
                <a:picLocks noChangeAspect="0"/>
              </p:cNvPicPr>
              <p:nvPr/>
            </p:nvPicPr>
            <p:blipFill>
              <a:blip r:embed="rId27">
                <a:extLst/>
              </a:blip>
              <a:stretch>
                <a:fillRect/>
              </a:stretch>
            </p:blipFill>
            <p:spPr>
              <a:xfrm>
                <a:off x="170002" y="226091"/>
                <a:ext cx="39639" cy="159135"/>
              </a:xfrm>
              <a:prstGeom prst="rect">
                <a:avLst/>
              </a:prstGeom>
              <a:effectLst/>
            </p:spPr>
          </p:pic>
        </p:grpSp>
      </p:grpSp>
      <p:grpSp>
        <p:nvGrpSpPr>
          <p:cNvPr id="4915" name="グループ"/>
          <p:cNvGrpSpPr/>
          <p:nvPr/>
        </p:nvGrpSpPr>
        <p:grpSpPr>
          <a:xfrm>
            <a:off x="2214560" y="3878502"/>
            <a:ext cx="1502557" cy="1419328"/>
            <a:chOff x="-38100" y="-38099"/>
            <a:chExt cx="1502555" cy="1419326"/>
          </a:xfrm>
        </p:grpSpPr>
        <p:grpSp>
          <p:nvGrpSpPr>
            <p:cNvPr id="4905" name="図形"/>
            <p:cNvGrpSpPr/>
            <p:nvPr/>
          </p:nvGrpSpPr>
          <p:grpSpPr>
            <a:xfrm>
              <a:off x="-38101" y="-38100"/>
              <a:ext cx="1502557" cy="1419327"/>
              <a:chOff x="0" y="0"/>
              <a:chExt cx="1502555" cy="1419326"/>
            </a:xfrm>
          </p:grpSpPr>
          <p:sp>
            <p:nvSpPr>
              <p:cNvPr id="4904" name="図形"/>
              <p:cNvSpPr/>
              <p:nvPr/>
            </p:nvSpPr>
            <p:spPr>
              <a:xfrm>
                <a:off x="38100" y="38100"/>
                <a:ext cx="1426356" cy="13431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00" h="21005" fill="norm" stroke="1" extrusionOk="0">
                    <a:moveTo>
                      <a:pt x="16420" y="19445"/>
                    </a:moveTo>
                    <a:cubicBezTo>
                      <a:pt x="19925" y="17037"/>
                      <a:pt x="21358" y="12439"/>
                      <a:pt x="20213" y="8181"/>
                    </a:cubicBezTo>
                    <a:cubicBezTo>
                      <a:pt x="18931" y="3411"/>
                      <a:pt x="14798" y="299"/>
                      <a:pt x="10175" y="20"/>
                    </a:cubicBezTo>
                    <a:cubicBezTo>
                      <a:pt x="6223" y="-219"/>
                      <a:pt x="2331" y="1719"/>
                      <a:pt x="712" y="5565"/>
                    </a:cubicBezTo>
                    <a:cubicBezTo>
                      <a:pt x="-242" y="7831"/>
                      <a:pt x="-181" y="10361"/>
                      <a:pt x="561" y="12696"/>
                    </a:cubicBezTo>
                    <a:cubicBezTo>
                      <a:pt x="1806" y="16611"/>
                      <a:pt x="4647" y="19532"/>
                      <a:pt x="8437" y="20606"/>
                    </a:cubicBezTo>
                    <a:cubicBezTo>
                      <a:pt x="11173" y="21381"/>
                      <a:pt x="14090" y="21046"/>
                      <a:pt x="16420" y="19445"/>
                    </a:cubicBezTo>
                    <a:close/>
                  </a:path>
                </a:pathLst>
              </a:custGeom>
              <a:solidFill>
                <a:srgbClr val="E6FFDA"/>
              </a:solidFill>
              <a:ln>
                <a:noFill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/>
              </a:p>
            </p:txBody>
          </p:sp>
          <p:pic>
            <p:nvPicPr>
              <p:cNvPr id="4903" name="図形 図形" descr="図形 図形"/>
              <p:cNvPicPr>
                <a:picLocks noChangeAspect="0"/>
              </p:cNvPicPr>
              <p:nvPr/>
            </p:nvPicPr>
            <p:blipFill>
              <a:blip r:embed="rId2">
                <a:extLst/>
              </a:blip>
              <a:stretch>
                <a:fillRect/>
              </a:stretch>
            </p:blipFill>
            <p:spPr>
              <a:xfrm>
                <a:off x="-1" y="0"/>
                <a:ext cx="1502557" cy="1419327"/>
              </a:xfrm>
              <a:prstGeom prst="rect">
                <a:avLst/>
              </a:prstGeom>
              <a:effectLst/>
            </p:spPr>
          </p:pic>
        </p:grpSp>
        <p:grpSp>
          <p:nvGrpSpPr>
            <p:cNvPr id="4914" name="グループ"/>
            <p:cNvGrpSpPr/>
            <p:nvPr/>
          </p:nvGrpSpPr>
          <p:grpSpPr>
            <a:xfrm>
              <a:off x="573224" y="744877"/>
              <a:ext cx="515625" cy="432293"/>
              <a:chOff x="0" y="0"/>
              <a:chExt cx="515624" cy="432291"/>
            </a:xfrm>
          </p:grpSpPr>
          <p:sp>
            <p:nvSpPr>
              <p:cNvPr id="4906" name="楕円"/>
              <p:cNvSpPr/>
              <p:nvPr/>
            </p:nvSpPr>
            <p:spPr>
              <a:xfrm>
                <a:off x="-1" y="2189"/>
                <a:ext cx="104249" cy="77420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sp>
            <p:nvSpPr>
              <p:cNvPr id="4907" name="楕円"/>
              <p:cNvSpPr/>
              <p:nvPr/>
            </p:nvSpPr>
            <p:spPr>
              <a:xfrm>
                <a:off x="411376" y="0"/>
                <a:ext cx="104249" cy="77419"/>
              </a:xfrm>
              <a:prstGeom prst="ellipse">
                <a:avLst/>
              </a:prstGeom>
              <a:solidFill>
                <a:srgbClr val="5E5E5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defTabSz="821531">
                  <a:defRPr sz="3000">
                    <a:solidFill>
                      <a:srgbClr val="FFFFFF"/>
                    </a:solidFill>
                  </a:defRPr>
                </a:pPr>
              </a:p>
            </p:txBody>
          </p:sp>
          <p:grpSp>
            <p:nvGrpSpPr>
              <p:cNvPr id="4910" name="図形"/>
              <p:cNvGrpSpPr/>
              <p:nvPr/>
            </p:nvGrpSpPr>
            <p:grpSpPr>
              <a:xfrm>
                <a:off x="145904" y="212760"/>
                <a:ext cx="233815" cy="219532"/>
                <a:chOff x="0" y="0"/>
                <a:chExt cx="233813" cy="219530"/>
              </a:xfrm>
            </p:grpSpPr>
            <p:sp>
              <p:nvSpPr>
                <p:cNvPr id="4909" name="図形"/>
                <p:cNvSpPr/>
                <p:nvPr/>
              </p:nvSpPr>
              <p:spPr>
                <a:xfrm>
                  <a:off x="19050" y="19050"/>
                  <a:ext cx="195714" cy="1814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20" h="20222" fill="norm" stroke="1" extrusionOk="0">
                      <a:moveTo>
                        <a:pt x="180" y="0"/>
                      </a:moveTo>
                      <a:cubicBezTo>
                        <a:pt x="3331" y="0"/>
                        <a:pt x="6482" y="0"/>
                        <a:pt x="9633" y="0"/>
                      </a:cubicBezTo>
                      <a:cubicBezTo>
                        <a:pt x="12784" y="0"/>
                        <a:pt x="15935" y="0"/>
                        <a:pt x="19086" y="0"/>
                      </a:cubicBezTo>
                      <a:cubicBezTo>
                        <a:pt x="20633" y="8833"/>
                        <a:pt x="20323" y="18692"/>
                        <a:pt x="12274" y="20077"/>
                      </a:cubicBezTo>
                      <a:cubicBezTo>
                        <a:pt x="3417" y="21600"/>
                        <a:pt x="-967" y="10917"/>
                        <a:pt x="180" y="0"/>
                      </a:cubicBezTo>
                      <a:close/>
                    </a:path>
                  </a:pathLst>
                </a:custGeom>
                <a:solidFill>
                  <a:srgbClr val="FFE0C3"/>
                </a:solidFill>
                <a:ln>
                  <a:noFill/>
                </a:ln>
                <a:effectLst/>
              </p:spPr>
              <p:txBody>
                <a:bodyPr wrap="square" lIns="71437" tIns="71437" rIns="71437" bIns="71437" numCol="1" anchor="ctr">
                  <a:noAutofit/>
                </a:bodyPr>
                <a:lstStyle/>
                <a:p>
                  <a:pPr/>
                </a:p>
              </p:txBody>
            </p:sp>
            <p:pic>
              <p:nvPicPr>
                <p:cNvPr id="4908" name="図形 図形" descr="図形 図形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-1" y="-1"/>
                  <a:ext cx="233815" cy="219532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4958" name="接続の線" descr="接続の線"/>
              <p:cNvPicPr>
                <a:picLocks noChangeAspect="0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36893" y="197796"/>
                <a:ext cx="441838" cy="66606"/>
              </a:xfrm>
              <a:prstGeom prst="rect">
                <a:avLst/>
              </a:prstGeom>
              <a:effectLst/>
            </p:spPr>
          </p:pic>
          <p:pic>
            <p:nvPicPr>
              <p:cNvPr id="4912" name="線 図形" descr="線 図形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244899" y="237333"/>
                <a:ext cx="45476" cy="165431"/>
              </a:xfrm>
              <a:prstGeom prst="rect">
                <a:avLst/>
              </a:prstGeom>
              <a:effectLst/>
            </p:spPr>
          </p:pic>
        </p:grpSp>
      </p:grpSp>
    </p:spTree>
  </p:cSld>
  <p:clrMapOvr>
    <a:masterClrMapping/>
  </p:clrMapOvr>
  <p:transition xmlns:p14="http://schemas.microsoft.com/office/powerpoint/2010/main" spd="med" advClick="1"/>
</p:sld>
</file>

<file path=ppt/theme/theme1.xml><?xml version="1.0" encoding="utf-8"?>
<a:theme xmlns:a="http://schemas.openxmlformats.org/drawingml/2006/main" xmlns:r="http://schemas.openxmlformats.org/officeDocument/2006/relationships" name="21_BasicWhite">
  <a:themeElements>
    <a:clrScheme name="21_BasicWhite">
      <a:dk1>
        <a:srgbClr val="5E5E5E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ヒラギノ角ゴ ProN W6"/>
        <a:ea typeface="ヒラギノ角ゴ ProN W6"/>
        <a:cs typeface="ヒラギノ角ゴ ProN W6"/>
      </a:majorFont>
      <a:minorFont>
        <a:latin typeface="ヒラギノ角ゴ ProN W6"/>
        <a:ea typeface="ヒラギノ角ゴ ProN W6"/>
        <a:cs typeface="ヒラギノ角ゴ ProN W6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71437" tIns="71437" rIns="71437" bIns="71437" numCol="1" spcCol="38100" rtlCol="0" anchor="ctr" upright="0">
        <a:spAutoFit/>
      </a:bodyPr>
      <a:lstStyle>
        <a:defPPr marL="0" marR="0" indent="0" algn="ctr" defTabSz="821531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000" u="none" kumimoji="0" normalizeH="0">
            <a:ln>
              <a:noFill/>
            </a:ln>
            <a:solidFill>
              <a:srgbClr val="FFFFFF"/>
            </a:solidFill>
            <a:effectLst/>
            <a:uFillTx/>
            <a:latin typeface="ヒラギノ角ゴ ProN W3"/>
            <a:ea typeface="ヒラギノ角ゴ ProN W3"/>
            <a:cs typeface="ヒラギノ角ゴ ProN W3"/>
            <a:sym typeface="ヒラギノ角ゴ ProN W3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71437" tIns="71437" rIns="71437" bIns="71437" numCol="1" spcCol="38100" rtlCol="0" anchor="ctr" upright="0">
        <a:spAutoFit/>
      </a:bodyPr>
      <a:lstStyle>
        <a:defPPr marL="0" marR="0" indent="0" algn="ctr" defTabSz="2438339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2200" u="none" kumimoji="0" normalizeH="0">
            <a:ln>
              <a:noFill/>
            </a:ln>
            <a:solidFill>
              <a:srgbClr val="5E5E5E"/>
            </a:solidFill>
            <a:effectLst/>
            <a:uFillTx/>
            <a:latin typeface="ヒラギノ角ゴ ProN W3"/>
            <a:ea typeface="ヒラギノ角ゴ ProN W3"/>
            <a:cs typeface="ヒラギノ角ゴ ProN W3"/>
            <a:sym typeface="ヒラギノ角ゴ ProN W3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21_BasicWhite">
  <a:themeElements>
    <a:clrScheme name="21_Basic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ヒラギノ角ゴ ProN W6"/>
        <a:ea typeface="ヒラギノ角ゴ ProN W6"/>
        <a:cs typeface="ヒラギノ角ゴ ProN W6"/>
      </a:majorFont>
      <a:minorFont>
        <a:latin typeface="ヒラギノ角ゴ ProN W6"/>
        <a:ea typeface="ヒラギノ角ゴ ProN W6"/>
        <a:cs typeface="ヒラギノ角ゴ ProN W6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71437" tIns="71437" rIns="71437" bIns="71437" numCol="1" spcCol="38100" rtlCol="0" anchor="ctr" upright="0">
        <a:spAutoFit/>
      </a:bodyPr>
      <a:lstStyle>
        <a:defPPr marL="0" marR="0" indent="0" algn="ctr" defTabSz="821531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000" u="none" kumimoji="0" normalizeH="0">
            <a:ln>
              <a:noFill/>
            </a:ln>
            <a:solidFill>
              <a:srgbClr val="FFFFFF"/>
            </a:solidFill>
            <a:effectLst/>
            <a:uFillTx/>
            <a:latin typeface="ヒラギノ角ゴ ProN W3"/>
            <a:ea typeface="ヒラギノ角ゴ ProN W3"/>
            <a:cs typeface="ヒラギノ角ゴ ProN W3"/>
            <a:sym typeface="ヒラギノ角ゴ ProN W3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71437" tIns="71437" rIns="71437" bIns="71437" numCol="1" spcCol="38100" rtlCol="0" anchor="ctr" upright="0">
        <a:spAutoFit/>
      </a:bodyPr>
      <a:lstStyle>
        <a:defPPr marL="0" marR="0" indent="0" algn="ctr" defTabSz="2438339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2200" u="none" kumimoji="0" normalizeH="0">
            <a:ln>
              <a:noFill/>
            </a:ln>
            <a:solidFill>
              <a:srgbClr val="5E5E5E"/>
            </a:solidFill>
            <a:effectLst/>
            <a:uFillTx/>
            <a:latin typeface="ヒラギノ角ゴ ProN W3"/>
            <a:ea typeface="ヒラギノ角ゴ ProN W3"/>
            <a:cs typeface="ヒラギノ角ゴ ProN W3"/>
            <a:sym typeface="ヒラギノ角ゴ ProN W3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