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 Sage" initials="ES" lastIdx="1" clrIdx="0">
    <p:extLst>
      <p:ext uri="{19B8F6BF-5375-455C-9EA6-DF929625EA0E}">
        <p15:presenceInfo xmlns:p15="http://schemas.microsoft.com/office/powerpoint/2012/main" userId="fbf364f4d6013f6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276"/>
    <p:restoredTop sz="93415"/>
  </p:normalViewPr>
  <p:slideViewPr>
    <p:cSldViewPr snapToGrid="0" snapToObjects="1">
      <p:cViewPr varScale="1">
        <p:scale>
          <a:sx n="56" d="100"/>
          <a:sy n="56" d="100"/>
        </p:scale>
        <p:origin x="208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EC8D87-9009-69CC-EC38-DB239D27D7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1EA3426-7918-616B-3651-41DC23A404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EF37B2-62B7-53EE-B417-EC92C4F80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F515-CA87-9D47-8F86-7B9F6C5A1174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30ECDD-F547-D532-8151-93054E2EE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A01BA0-4A96-F7A3-7629-DE2B07C86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0F95-CCA6-A946-B758-87A8B8D128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89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DC8B87-C5EE-C677-5F28-1416121CB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44FCBDE-16D1-7532-DA18-9BB158BD69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68B8F9-8BAB-8DDC-5CC5-1F03AD03D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F515-CA87-9D47-8F86-7B9F6C5A1174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169910-A1F7-560B-539A-5F5E5F187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93DF67-4B6D-54A7-349C-7CC145531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0F95-CCA6-A946-B758-87A8B8D128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58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E1DA7C1-9463-2E29-405A-6FF7D30C78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CF5155D-3AB3-323C-C4CB-CB5476B5B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83A1B7-49FF-07E0-0ABC-2016CBA08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F515-CA87-9D47-8F86-7B9F6C5A1174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B4B1A5-A322-DA65-6732-835C8F0A7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489B77-2B18-8352-7B6B-9A2FA6D71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0F95-CCA6-A946-B758-87A8B8D128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06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CAC14C-A2A1-758C-6FAE-EA62FC2FF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D7761D-4EFA-7F15-1FFD-59352C41E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FA5DB5-F439-EF7E-87A3-F8B2B9C22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F515-CA87-9D47-8F86-7B9F6C5A1174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2CE258-39BF-D02C-EE34-146C97466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FA0FA6-9FF2-B4B8-54C6-87697328E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0F95-CCA6-A946-B758-87A8B8D128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12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F84A97-DF35-4AF5-D0AE-4802C45DA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A47B9D-4C1D-F343-3993-869AD3CFC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BFD5CF-3550-3B81-893C-AF4F1E28C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F515-CA87-9D47-8F86-7B9F6C5A1174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6A4C42-0E97-C9B3-55FE-6D433531B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EEB9D7-48E9-1301-0B83-2BFC6DB56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0F95-CCA6-A946-B758-87A8B8D128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052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9A3EBE-4BDF-1196-2770-C4F398BBE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5E473F-4A79-ECA1-1C32-8E889B0F8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A4BA15C-929C-99E5-618B-CF1CBE3D5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51235B-5B40-50BB-EAA3-5390464AE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F515-CA87-9D47-8F86-7B9F6C5A1174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42C14CB-3C45-C382-9CC4-5B640CA9D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90D462-83A1-0FA1-9020-DDA936262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0F95-CCA6-A946-B758-87A8B8D128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891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365430-4DDB-CFCF-B35A-C342CFCD2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871618-AD37-5AE6-C5A8-64B5805C9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8F3DE30-A820-14B9-F532-2F4B3FDF9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EF00675-C97C-B11E-FC68-BD42DB95B6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922F859-CC59-9AF1-E54B-42F877B9A2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051448C-CD97-9E2B-FC98-F0711EB1A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F515-CA87-9D47-8F86-7B9F6C5A1174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73E0589-A6E4-838D-F04D-7EE21B665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087B038-E876-2345-4DE7-BE2C784AC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0F95-CCA6-A946-B758-87A8B8D128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952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9A723A-6523-B463-8200-893576995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94E28E-C44B-C31E-54BC-422EB4060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F515-CA87-9D47-8F86-7B9F6C5A1174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02D5677-D3D2-6534-A526-EF37EC3FF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56B4153-62BE-5C53-0E0B-3F3811C38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0F95-CCA6-A946-B758-87A8B8D128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1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7A5D22D-E31D-5763-DBED-60E6DE725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F515-CA87-9D47-8F86-7B9F6C5A1174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5A34AD8-1E10-E5DF-0049-EA61116F1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9D61EB4-F0FA-AE94-00F2-6EFA6AC0D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0F95-CCA6-A946-B758-87A8B8D128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640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C6AF9F-CAC3-BB24-773C-82F18640A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E06D68-0FF0-1D14-6081-6797665C7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27DC093-B250-5859-1CD6-0332AE043B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666500C-B99C-28AC-3550-317C39E11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F515-CA87-9D47-8F86-7B9F6C5A1174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8F75810-F920-970F-D833-1B8479EC0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0D6A79-EFA2-1BE1-13A4-E6E732F27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0F95-CCA6-A946-B758-87A8B8D128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601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22B276-18D4-FDE2-BB32-5FA0453DE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8A62C0B-9987-00A6-B7F7-EE74180B27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E11959-79E2-4495-0EC9-9C72860D3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57E3F3A-5C54-6CC4-547C-75053D070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F515-CA87-9D47-8F86-7B9F6C5A1174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447F20-DFBC-ED67-699F-23778EFAD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8927CF3-0EDD-BE7F-A27A-2584F7EDA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0F95-CCA6-A946-B758-87A8B8D128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112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34D2E9D-D98F-325D-C7C2-E13DCC062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CEE6C4-479B-9642-4AEA-810BD1627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036FAD-1A7C-7861-3893-AE67D156CD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CF515-CA87-9D47-8F86-7B9F6C5A1174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6E0C5E-1BAE-6F3A-D2E0-234AA59702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F4306F-2650-4EEE-5B71-D01D4D881A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F0F95-CCA6-A946-B758-87A8B8D128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28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FB14062D-CA6F-196B-1504-256C36F726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837877" y="0"/>
            <a:ext cx="194215741" cy="7469835"/>
          </a:xfrm>
          <a:prstGeom prst="rect">
            <a:avLst/>
          </a:prstGeom>
        </p:spPr>
      </p:pic>
      <p:grpSp>
        <p:nvGrpSpPr>
          <p:cNvPr id="3" name="LINE_ALBUM_221211_4_0.jpg">
            <a:extLst>
              <a:ext uri="{FF2B5EF4-FFF2-40B4-BE49-F238E27FC236}">
                <a16:creationId xmlns:a16="http://schemas.microsoft.com/office/drawing/2014/main" id="{EF78F8AC-FF51-3B0F-9C53-A2BBE1C1157A}"/>
              </a:ext>
            </a:extLst>
          </p:cNvPr>
          <p:cNvGrpSpPr/>
          <p:nvPr/>
        </p:nvGrpSpPr>
        <p:grpSpPr>
          <a:xfrm rot="5155530" flipH="1">
            <a:off x="76840" y="679691"/>
            <a:ext cx="1714157" cy="3603498"/>
            <a:chOff x="-3" y="-1"/>
            <a:chExt cx="3428311" cy="7206994"/>
          </a:xfrm>
        </p:grpSpPr>
        <p:pic>
          <p:nvPicPr>
            <p:cNvPr id="4" name="LINE_ALBUM_221211_4_0.jpg" descr="LINE_ALBUM_221211_4_0.jpg">
              <a:extLst>
                <a:ext uri="{FF2B5EF4-FFF2-40B4-BE49-F238E27FC236}">
                  <a16:creationId xmlns:a16="http://schemas.microsoft.com/office/drawing/2014/main" id="{6D6C3F17-E6A6-5C69-E08D-E8AA94AD92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l="23868" t="10079" r="13273" b="17"/>
            <a:stretch>
              <a:fillRect/>
            </a:stretch>
          </p:blipFill>
          <p:spPr>
            <a:xfrm>
              <a:off x="50799" y="50800"/>
              <a:ext cx="3326711" cy="7105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extrusionOk="0">
                  <a:moveTo>
                    <a:pt x="1468" y="0"/>
                  </a:moveTo>
                  <a:cubicBezTo>
                    <a:pt x="1364" y="0"/>
                    <a:pt x="1303" y="118"/>
                    <a:pt x="1352" y="224"/>
                  </a:cubicBezTo>
                  <a:cubicBezTo>
                    <a:pt x="1366" y="254"/>
                    <a:pt x="1368" y="276"/>
                    <a:pt x="1360" y="296"/>
                  </a:cubicBezTo>
                  <a:cubicBezTo>
                    <a:pt x="1367" y="305"/>
                    <a:pt x="1362" y="313"/>
                    <a:pt x="1347" y="321"/>
                  </a:cubicBezTo>
                  <a:cubicBezTo>
                    <a:pt x="1358" y="338"/>
                    <a:pt x="1341" y="345"/>
                    <a:pt x="1303" y="343"/>
                  </a:cubicBezTo>
                  <a:cubicBezTo>
                    <a:pt x="1292" y="348"/>
                    <a:pt x="1283" y="355"/>
                    <a:pt x="1267" y="361"/>
                  </a:cubicBezTo>
                  <a:cubicBezTo>
                    <a:pt x="1196" y="385"/>
                    <a:pt x="1117" y="430"/>
                    <a:pt x="1092" y="461"/>
                  </a:cubicBezTo>
                  <a:cubicBezTo>
                    <a:pt x="1063" y="498"/>
                    <a:pt x="975" y="516"/>
                    <a:pt x="837" y="516"/>
                  </a:cubicBezTo>
                  <a:cubicBezTo>
                    <a:pt x="657" y="516"/>
                    <a:pt x="621" y="532"/>
                    <a:pt x="585" y="617"/>
                  </a:cubicBezTo>
                  <a:cubicBezTo>
                    <a:pt x="577" y="634"/>
                    <a:pt x="558" y="653"/>
                    <a:pt x="538" y="672"/>
                  </a:cubicBezTo>
                  <a:cubicBezTo>
                    <a:pt x="539" y="673"/>
                    <a:pt x="538" y="678"/>
                    <a:pt x="538" y="678"/>
                  </a:cubicBezTo>
                  <a:cubicBezTo>
                    <a:pt x="556" y="686"/>
                    <a:pt x="521" y="705"/>
                    <a:pt x="487" y="713"/>
                  </a:cubicBezTo>
                  <a:cubicBezTo>
                    <a:pt x="454" y="735"/>
                    <a:pt x="416" y="753"/>
                    <a:pt x="379" y="765"/>
                  </a:cubicBezTo>
                  <a:cubicBezTo>
                    <a:pt x="273" y="797"/>
                    <a:pt x="217" y="847"/>
                    <a:pt x="217" y="905"/>
                  </a:cubicBezTo>
                  <a:cubicBezTo>
                    <a:pt x="217" y="954"/>
                    <a:pt x="170" y="1012"/>
                    <a:pt x="114" y="1034"/>
                  </a:cubicBezTo>
                  <a:cubicBezTo>
                    <a:pt x="41" y="1062"/>
                    <a:pt x="4" y="1105"/>
                    <a:pt x="0" y="1159"/>
                  </a:cubicBezTo>
                  <a:cubicBezTo>
                    <a:pt x="-11" y="1323"/>
                    <a:pt x="271" y="1586"/>
                    <a:pt x="760" y="1842"/>
                  </a:cubicBezTo>
                  <a:cubicBezTo>
                    <a:pt x="1319" y="2135"/>
                    <a:pt x="1523" y="2313"/>
                    <a:pt x="1623" y="2600"/>
                  </a:cubicBezTo>
                  <a:cubicBezTo>
                    <a:pt x="1629" y="2618"/>
                    <a:pt x="1652" y="2646"/>
                    <a:pt x="1674" y="2664"/>
                  </a:cubicBezTo>
                  <a:cubicBezTo>
                    <a:pt x="1697" y="2682"/>
                    <a:pt x="1801" y="2832"/>
                    <a:pt x="1903" y="2997"/>
                  </a:cubicBezTo>
                  <a:cubicBezTo>
                    <a:pt x="2061" y="3250"/>
                    <a:pt x="2076" y="3305"/>
                    <a:pt x="1999" y="3348"/>
                  </a:cubicBezTo>
                  <a:cubicBezTo>
                    <a:pt x="1901" y="3403"/>
                    <a:pt x="1781" y="3590"/>
                    <a:pt x="1661" y="3868"/>
                  </a:cubicBezTo>
                  <a:cubicBezTo>
                    <a:pt x="1605" y="3999"/>
                    <a:pt x="1614" y="4136"/>
                    <a:pt x="1700" y="4465"/>
                  </a:cubicBezTo>
                  <a:cubicBezTo>
                    <a:pt x="1793" y="4821"/>
                    <a:pt x="1943" y="5181"/>
                    <a:pt x="2148" y="5541"/>
                  </a:cubicBezTo>
                  <a:cubicBezTo>
                    <a:pt x="2185" y="5552"/>
                    <a:pt x="2215" y="5578"/>
                    <a:pt x="2215" y="5614"/>
                  </a:cubicBezTo>
                  <a:cubicBezTo>
                    <a:pt x="2215" y="5697"/>
                    <a:pt x="2859" y="6521"/>
                    <a:pt x="3093" y="6737"/>
                  </a:cubicBezTo>
                  <a:cubicBezTo>
                    <a:pt x="3206" y="6842"/>
                    <a:pt x="3339" y="6985"/>
                    <a:pt x="3387" y="7056"/>
                  </a:cubicBezTo>
                  <a:cubicBezTo>
                    <a:pt x="3672" y="7477"/>
                    <a:pt x="4398" y="8410"/>
                    <a:pt x="4731" y="8780"/>
                  </a:cubicBezTo>
                  <a:cubicBezTo>
                    <a:pt x="4758" y="8810"/>
                    <a:pt x="4779" y="8833"/>
                    <a:pt x="4803" y="8861"/>
                  </a:cubicBezTo>
                  <a:cubicBezTo>
                    <a:pt x="4846" y="8907"/>
                    <a:pt x="4896" y="8965"/>
                    <a:pt x="4924" y="8993"/>
                  </a:cubicBezTo>
                  <a:cubicBezTo>
                    <a:pt x="4969" y="9039"/>
                    <a:pt x="4998" y="9076"/>
                    <a:pt x="5032" y="9116"/>
                  </a:cubicBezTo>
                  <a:cubicBezTo>
                    <a:pt x="5034" y="9116"/>
                    <a:pt x="5035" y="9115"/>
                    <a:pt x="5038" y="9115"/>
                  </a:cubicBezTo>
                  <a:cubicBezTo>
                    <a:pt x="5064" y="9115"/>
                    <a:pt x="5109" y="9156"/>
                    <a:pt x="5148" y="9215"/>
                  </a:cubicBezTo>
                  <a:cubicBezTo>
                    <a:pt x="5185" y="9270"/>
                    <a:pt x="5231" y="9331"/>
                    <a:pt x="5251" y="9352"/>
                  </a:cubicBezTo>
                  <a:cubicBezTo>
                    <a:pt x="5291" y="9391"/>
                    <a:pt x="5283" y="9445"/>
                    <a:pt x="5236" y="9467"/>
                  </a:cubicBezTo>
                  <a:cubicBezTo>
                    <a:pt x="5219" y="9476"/>
                    <a:pt x="5256" y="9506"/>
                    <a:pt x="5323" y="9541"/>
                  </a:cubicBezTo>
                  <a:cubicBezTo>
                    <a:pt x="5419" y="9590"/>
                    <a:pt x="5431" y="9605"/>
                    <a:pt x="5398" y="9624"/>
                  </a:cubicBezTo>
                  <a:cubicBezTo>
                    <a:pt x="5366" y="9643"/>
                    <a:pt x="5368" y="9646"/>
                    <a:pt x="5406" y="9642"/>
                  </a:cubicBezTo>
                  <a:cubicBezTo>
                    <a:pt x="5431" y="9640"/>
                    <a:pt x="5451" y="9648"/>
                    <a:pt x="5452" y="9660"/>
                  </a:cubicBezTo>
                  <a:cubicBezTo>
                    <a:pt x="5453" y="9673"/>
                    <a:pt x="5472" y="9699"/>
                    <a:pt x="5493" y="9717"/>
                  </a:cubicBezTo>
                  <a:cubicBezTo>
                    <a:pt x="5516" y="9736"/>
                    <a:pt x="5518" y="9747"/>
                    <a:pt x="5506" y="9755"/>
                  </a:cubicBezTo>
                  <a:cubicBezTo>
                    <a:pt x="5652" y="9797"/>
                    <a:pt x="5955" y="9945"/>
                    <a:pt x="5934" y="9973"/>
                  </a:cubicBezTo>
                  <a:cubicBezTo>
                    <a:pt x="5930" y="9978"/>
                    <a:pt x="5935" y="9992"/>
                    <a:pt x="5947" y="10009"/>
                  </a:cubicBezTo>
                  <a:cubicBezTo>
                    <a:pt x="5958" y="10026"/>
                    <a:pt x="5977" y="10046"/>
                    <a:pt x="5998" y="10066"/>
                  </a:cubicBezTo>
                  <a:cubicBezTo>
                    <a:pt x="6007" y="10074"/>
                    <a:pt x="6007" y="10080"/>
                    <a:pt x="6014" y="10088"/>
                  </a:cubicBezTo>
                  <a:cubicBezTo>
                    <a:pt x="6024" y="10101"/>
                    <a:pt x="6042" y="10123"/>
                    <a:pt x="6047" y="10133"/>
                  </a:cubicBezTo>
                  <a:cubicBezTo>
                    <a:pt x="6048" y="10135"/>
                    <a:pt x="6049" y="10137"/>
                    <a:pt x="6050" y="10139"/>
                  </a:cubicBezTo>
                  <a:cubicBezTo>
                    <a:pt x="6062" y="10166"/>
                    <a:pt x="6063" y="10187"/>
                    <a:pt x="6052" y="10209"/>
                  </a:cubicBezTo>
                  <a:cubicBezTo>
                    <a:pt x="6036" y="10243"/>
                    <a:pt x="6042" y="10272"/>
                    <a:pt x="6068" y="10279"/>
                  </a:cubicBezTo>
                  <a:cubicBezTo>
                    <a:pt x="6121" y="10295"/>
                    <a:pt x="6125" y="10379"/>
                    <a:pt x="6073" y="10394"/>
                  </a:cubicBezTo>
                  <a:cubicBezTo>
                    <a:pt x="6052" y="10400"/>
                    <a:pt x="6025" y="10396"/>
                    <a:pt x="6011" y="10386"/>
                  </a:cubicBezTo>
                  <a:cubicBezTo>
                    <a:pt x="6005" y="10381"/>
                    <a:pt x="5997" y="10379"/>
                    <a:pt x="5990" y="10377"/>
                  </a:cubicBezTo>
                  <a:cubicBezTo>
                    <a:pt x="5949" y="10381"/>
                    <a:pt x="5932" y="10397"/>
                    <a:pt x="5929" y="10434"/>
                  </a:cubicBezTo>
                  <a:cubicBezTo>
                    <a:pt x="5926" y="10465"/>
                    <a:pt x="5910" y="10530"/>
                    <a:pt x="5895" y="10577"/>
                  </a:cubicBezTo>
                  <a:cubicBezTo>
                    <a:pt x="5880" y="10625"/>
                    <a:pt x="5860" y="10703"/>
                    <a:pt x="5849" y="10750"/>
                  </a:cubicBezTo>
                  <a:cubicBezTo>
                    <a:pt x="5838" y="10797"/>
                    <a:pt x="5818" y="10861"/>
                    <a:pt x="5808" y="10892"/>
                  </a:cubicBezTo>
                  <a:cubicBezTo>
                    <a:pt x="5804" y="10902"/>
                    <a:pt x="5795" y="10942"/>
                    <a:pt x="5792" y="10953"/>
                  </a:cubicBezTo>
                  <a:cubicBezTo>
                    <a:pt x="5808" y="11007"/>
                    <a:pt x="5798" y="11073"/>
                    <a:pt x="5756" y="11109"/>
                  </a:cubicBezTo>
                  <a:cubicBezTo>
                    <a:pt x="5752" y="11113"/>
                    <a:pt x="5749" y="11113"/>
                    <a:pt x="5746" y="11116"/>
                  </a:cubicBezTo>
                  <a:cubicBezTo>
                    <a:pt x="5736" y="11152"/>
                    <a:pt x="5738" y="11143"/>
                    <a:pt x="5723" y="11199"/>
                  </a:cubicBezTo>
                  <a:cubicBezTo>
                    <a:pt x="5720" y="11209"/>
                    <a:pt x="5703" y="11269"/>
                    <a:pt x="5687" y="11333"/>
                  </a:cubicBezTo>
                  <a:cubicBezTo>
                    <a:pt x="5670" y="11396"/>
                    <a:pt x="5632" y="11509"/>
                    <a:pt x="5602" y="11582"/>
                  </a:cubicBezTo>
                  <a:cubicBezTo>
                    <a:pt x="5571" y="11656"/>
                    <a:pt x="5525" y="11785"/>
                    <a:pt x="5499" y="11870"/>
                  </a:cubicBezTo>
                  <a:cubicBezTo>
                    <a:pt x="5489" y="11901"/>
                    <a:pt x="5479" y="11913"/>
                    <a:pt x="5468" y="11942"/>
                  </a:cubicBezTo>
                  <a:cubicBezTo>
                    <a:pt x="5457" y="11972"/>
                    <a:pt x="5449" y="11991"/>
                    <a:pt x="5439" y="12011"/>
                  </a:cubicBezTo>
                  <a:cubicBezTo>
                    <a:pt x="5433" y="12024"/>
                    <a:pt x="5423" y="12056"/>
                    <a:pt x="5419" y="12061"/>
                  </a:cubicBezTo>
                  <a:cubicBezTo>
                    <a:pt x="5402" y="12081"/>
                    <a:pt x="5380" y="12141"/>
                    <a:pt x="5359" y="12197"/>
                  </a:cubicBezTo>
                  <a:cubicBezTo>
                    <a:pt x="5351" y="12225"/>
                    <a:pt x="5341" y="12252"/>
                    <a:pt x="5334" y="12283"/>
                  </a:cubicBezTo>
                  <a:cubicBezTo>
                    <a:pt x="5331" y="12295"/>
                    <a:pt x="5327" y="12306"/>
                    <a:pt x="5323" y="12317"/>
                  </a:cubicBezTo>
                  <a:cubicBezTo>
                    <a:pt x="5311" y="12365"/>
                    <a:pt x="5295" y="12419"/>
                    <a:pt x="5295" y="12445"/>
                  </a:cubicBezTo>
                  <a:cubicBezTo>
                    <a:pt x="5295" y="12482"/>
                    <a:pt x="5274" y="12531"/>
                    <a:pt x="5249" y="12554"/>
                  </a:cubicBezTo>
                  <a:cubicBezTo>
                    <a:pt x="5223" y="12576"/>
                    <a:pt x="5185" y="12658"/>
                    <a:pt x="5166" y="12737"/>
                  </a:cubicBezTo>
                  <a:cubicBezTo>
                    <a:pt x="5141" y="12844"/>
                    <a:pt x="5106" y="12904"/>
                    <a:pt x="5068" y="12907"/>
                  </a:cubicBezTo>
                  <a:cubicBezTo>
                    <a:pt x="5064" y="12917"/>
                    <a:pt x="5062" y="12930"/>
                    <a:pt x="5058" y="12939"/>
                  </a:cubicBezTo>
                  <a:cubicBezTo>
                    <a:pt x="5029" y="12998"/>
                    <a:pt x="4983" y="13114"/>
                    <a:pt x="4958" y="13197"/>
                  </a:cubicBezTo>
                  <a:cubicBezTo>
                    <a:pt x="4909" y="13355"/>
                    <a:pt x="4820" y="13572"/>
                    <a:pt x="4795" y="13591"/>
                  </a:cubicBezTo>
                  <a:cubicBezTo>
                    <a:pt x="4783" y="13601"/>
                    <a:pt x="4750" y="13678"/>
                    <a:pt x="4731" y="13744"/>
                  </a:cubicBezTo>
                  <a:cubicBezTo>
                    <a:pt x="4728" y="13757"/>
                    <a:pt x="4716" y="13778"/>
                    <a:pt x="4705" y="13790"/>
                  </a:cubicBezTo>
                  <a:cubicBezTo>
                    <a:pt x="4695" y="13803"/>
                    <a:pt x="4678" y="13863"/>
                    <a:pt x="4667" y="13925"/>
                  </a:cubicBezTo>
                  <a:cubicBezTo>
                    <a:pt x="4656" y="13987"/>
                    <a:pt x="4616" y="14103"/>
                    <a:pt x="4579" y="14184"/>
                  </a:cubicBezTo>
                  <a:cubicBezTo>
                    <a:pt x="4542" y="14264"/>
                    <a:pt x="4511" y="14370"/>
                    <a:pt x="4507" y="14419"/>
                  </a:cubicBezTo>
                  <a:cubicBezTo>
                    <a:pt x="4503" y="14468"/>
                    <a:pt x="4483" y="14517"/>
                    <a:pt x="4463" y="14529"/>
                  </a:cubicBezTo>
                  <a:cubicBezTo>
                    <a:pt x="4444" y="14540"/>
                    <a:pt x="4417" y="14595"/>
                    <a:pt x="4404" y="14649"/>
                  </a:cubicBezTo>
                  <a:cubicBezTo>
                    <a:pt x="4391" y="14704"/>
                    <a:pt x="4370" y="14757"/>
                    <a:pt x="4355" y="14765"/>
                  </a:cubicBezTo>
                  <a:cubicBezTo>
                    <a:pt x="4340" y="14774"/>
                    <a:pt x="4318" y="14825"/>
                    <a:pt x="4306" y="14880"/>
                  </a:cubicBezTo>
                  <a:cubicBezTo>
                    <a:pt x="4285" y="14974"/>
                    <a:pt x="4230" y="15159"/>
                    <a:pt x="4157" y="15389"/>
                  </a:cubicBezTo>
                  <a:cubicBezTo>
                    <a:pt x="4139" y="15445"/>
                    <a:pt x="4116" y="15528"/>
                    <a:pt x="4105" y="15574"/>
                  </a:cubicBezTo>
                  <a:cubicBezTo>
                    <a:pt x="4094" y="15619"/>
                    <a:pt x="4065" y="15695"/>
                    <a:pt x="4038" y="15744"/>
                  </a:cubicBezTo>
                  <a:cubicBezTo>
                    <a:pt x="4012" y="15792"/>
                    <a:pt x="3983" y="15879"/>
                    <a:pt x="3974" y="15935"/>
                  </a:cubicBezTo>
                  <a:cubicBezTo>
                    <a:pt x="3965" y="15992"/>
                    <a:pt x="3944" y="16060"/>
                    <a:pt x="3928" y="16085"/>
                  </a:cubicBezTo>
                  <a:cubicBezTo>
                    <a:pt x="3911" y="16111"/>
                    <a:pt x="3884" y="16189"/>
                    <a:pt x="3866" y="16261"/>
                  </a:cubicBezTo>
                  <a:cubicBezTo>
                    <a:pt x="3847" y="16333"/>
                    <a:pt x="3826" y="16406"/>
                    <a:pt x="3817" y="16423"/>
                  </a:cubicBezTo>
                  <a:cubicBezTo>
                    <a:pt x="3767" y="16517"/>
                    <a:pt x="3645" y="17053"/>
                    <a:pt x="3613" y="17313"/>
                  </a:cubicBezTo>
                  <a:cubicBezTo>
                    <a:pt x="3606" y="17372"/>
                    <a:pt x="3593" y="17439"/>
                    <a:pt x="3585" y="17462"/>
                  </a:cubicBezTo>
                  <a:cubicBezTo>
                    <a:pt x="3577" y="17485"/>
                    <a:pt x="3590" y="17523"/>
                    <a:pt x="3616" y="17546"/>
                  </a:cubicBezTo>
                  <a:cubicBezTo>
                    <a:pt x="3643" y="17571"/>
                    <a:pt x="3651" y="17595"/>
                    <a:pt x="3634" y="17604"/>
                  </a:cubicBezTo>
                  <a:cubicBezTo>
                    <a:pt x="3618" y="17613"/>
                    <a:pt x="3595" y="17647"/>
                    <a:pt x="3583" y="17679"/>
                  </a:cubicBezTo>
                  <a:cubicBezTo>
                    <a:pt x="3565" y="17724"/>
                    <a:pt x="3572" y="17744"/>
                    <a:pt x="3616" y="17767"/>
                  </a:cubicBezTo>
                  <a:cubicBezTo>
                    <a:pt x="3627" y="17773"/>
                    <a:pt x="3628" y="17774"/>
                    <a:pt x="3634" y="17778"/>
                  </a:cubicBezTo>
                  <a:cubicBezTo>
                    <a:pt x="3761" y="17818"/>
                    <a:pt x="3969" y="17853"/>
                    <a:pt x="4100" y="17853"/>
                  </a:cubicBezTo>
                  <a:cubicBezTo>
                    <a:pt x="4217" y="17853"/>
                    <a:pt x="4260" y="17891"/>
                    <a:pt x="4157" y="17903"/>
                  </a:cubicBezTo>
                  <a:cubicBezTo>
                    <a:pt x="4090" y="17911"/>
                    <a:pt x="4058" y="17942"/>
                    <a:pt x="4010" y="18050"/>
                  </a:cubicBezTo>
                  <a:cubicBezTo>
                    <a:pt x="3977" y="18126"/>
                    <a:pt x="3941" y="18253"/>
                    <a:pt x="3928" y="18333"/>
                  </a:cubicBezTo>
                  <a:cubicBezTo>
                    <a:pt x="3914" y="18413"/>
                    <a:pt x="3882" y="18507"/>
                    <a:pt x="3861" y="18543"/>
                  </a:cubicBezTo>
                  <a:cubicBezTo>
                    <a:pt x="3839" y="18578"/>
                    <a:pt x="3831" y="18710"/>
                    <a:pt x="3843" y="18835"/>
                  </a:cubicBezTo>
                  <a:cubicBezTo>
                    <a:pt x="3862" y="19044"/>
                    <a:pt x="3858" y="19070"/>
                    <a:pt x="3763" y="19181"/>
                  </a:cubicBezTo>
                  <a:cubicBezTo>
                    <a:pt x="3706" y="19247"/>
                    <a:pt x="3660" y="19331"/>
                    <a:pt x="3660" y="19369"/>
                  </a:cubicBezTo>
                  <a:cubicBezTo>
                    <a:pt x="3660" y="19407"/>
                    <a:pt x="3641" y="19444"/>
                    <a:pt x="3619" y="19450"/>
                  </a:cubicBezTo>
                  <a:cubicBezTo>
                    <a:pt x="3596" y="19456"/>
                    <a:pt x="3549" y="19509"/>
                    <a:pt x="3513" y="19567"/>
                  </a:cubicBezTo>
                  <a:cubicBezTo>
                    <a:pt x="3477" y="19625"/>
                    <a:pt x="3421" y="19695"/>
                    <a:pt x="3389" y="19724"/>
                  </a:cubicBezTo>
                  <a:cubicBezTo>
                    <a:pt x="3358" y="19752"/>
                    <a:pt x="3333" y="19789"/>
                    <a:pt x="3333" y="19805"/>
                  </a:cubicBezTo>
                  <a:cubicBezTo>
                    <a:pt x="3332" y="19821"/>
                    <a:pt x="3285" y="19900"/>
                    <a:pt x="3230" y="19981"/>
                  </a:cubicBezTo>
                  <a:lnTo>
                    <a:pt x="3129" y="20129"/>
                  </a:lnTo>
                  <a:lnTo>
                    <a:pt x="3271" y="20240"/>
                  </a:lnTo>
                  <a:cubicBezTo>
                    <a:pt x="3375" y="20322"/>
                    <a:pt x="3471" y="20369"/>
                    <a:pt x="3644" y="20419"/>
                  </a:cubicBezTo>
                  <a:cubicBezTo>
                    <a:pt x="3778" y="20458"/>
                    <a:pt x="3864" y="20489"/>
                    <a:pt x="3938" y="20536"/>
                  </a:cubicBezTo>
                  <a:cubicBezTo>
                    <a:pt x="3969" y="20548"/>
                    <a:pt x="4004" y="20571"/>
                    <a:pt x="4046" y="20602"/>
                  </a:cubicBezTo>
                  <a:cubicBezTo>
                    <a:pt x="4054" y="20607"/>
                    <a:pt x="4067" y="20615"/>
                    <a:pt x="4077" y="20623"/>
                  </a:cubicBezTo>
                  <a:cubicBezTo>
                    <a:pt x="4077" y="20623"/>
                    <a:pt x="4077" y="20624"/>
                    <a:pt x="4077" y="20624"/>
                  </a:cubicBezTo>
                  <a:cubicBezTo>
                    <a:pt x="4077" y="20624"/>
                    <a:pt x="4079" y="20625"/>
                    <a:pt x="4080" y="20625"/>
                  </a:cubicBezTo>
                  <a:cubicBezTo>
                    <a:pt x="4094" y="20637"/>
                    <a:pt x="4108" y="20646"/>
                    <a:pt x="4128" y="20665"/>
                  </a:cubicBezTo>
                  <a:cubicBezTo>
                    <a:pt x="4217" y="20746"/>
                    <a:pt x="4231" y="20786"/>
                    <a:pt x="4231" y="20935"/>
                  </a:cubicBezTo>
                  <a:cubicBezTo>
                    <a:pt x="4231" y="20973"/>
                    <a:pt x="4232" y="21002"/>
                    <a:pt x="4234" y="21027"/>
                  </a:cubicBezTo>
                  <a:cubicBezTo>
                    <a:pt x="4235" y="21030"/>
                    <a:pt x="4236" y="21036"/>
                    <a:pt x="4237" y="21039"/>
                  </a:cubicBezTo>
                  <a:cubicBezTo>
                    <a:pt x="4237" y="21042"/>
                    <a:pt x="4239" y="21045"/>
                    <a:pt x="4239" y="21049"/>
                  </a:cubicBezTo>
                  <a:cubicBezTo>
                    <a:pt x="4244" y="21070"/>
                    <a:pt x="4248" y="21087"/>
                    <a:pt x="4255" y="21102"/>
                  </a:cubicBezTo>
                  <a:cubicBezTo>
                    <a:pt x="4271" y="21131"/>
                    <a:pt x="4298" y="21154"/>
                    <a:pt x="4345" y="21185"/>
                  </a:cubicBezTo>
                  <a:cubicBezTo>
                    <a:pt x="4366" y="21199"/>
                    <a:pt x="4386" y="21211"/>
                    <a:pt x="4409" y="21222"/>
                  </a:cubicBezTo>
                  <a:cubicBezTo>
                    <a:pt x="4414" y="21225"/>
                    <a:pt x="4422" y="21226"/>
                    <a:pt x="4427" y="21228"/>
                  </a:cubicBezTo>
                  <a:cubicBezTo>
                    <a:pt x="4447" y="21237"/>
                    <a:pt x="4467" y="21246"/>
                    <a:pt x="4492" y="21254"/>
                  </a:cubicBezTo>
                  <a:cubicBezTo>
                    <a:pt x="4493" y="21254"/>
                    <a:pt x="4495" y="21256"/>
                    <a:pt x="4497" y="21256"/>
                  </a:cubicBezTo>
                  <a:cubicBezTo>
                    <a:pt x="4557" y="21275"/>
                    <a:pt x="4633" y="21292"/>
                    <a:pt x="4741" y="21312"/>
                  </a:cubicBezTo>
                  <a:cubicBezTo>
                    <a:pt x="4899" y="21341"/>
                    <a:pt x="5112" y="21373"/>
                    <a:pt x="5213" y="21384"/>
                  </a:cubicBezTo>
                  <a:lnTo>
                    <a:pt x="5398" y="21403"/>
                  </a:lnTo>
                  <a:lnTo>
                    <a:pt x="5398" y="21406"/>
                  </a:lnTo>
                  <a:lnTo>
                    <a:pt x="5408" y="21503"/>
                  </a:lnTo>
                  <a:lnTo>
                    <a:pt x="5408" y="21505"/>
                  </a:lnTo>
                  <a:lnTo>
                    <a:pt x="5421" y="21594"/>
                  </a:lnTo>
                  <a:cubicBezTo>
                    <a:pt x="6087" y="21597"/>
                    <a:pt x="7018" y="21598"/>
                    <a:pt x="8195" y="21600"/>
                  </a:cubicBezTo>
                  <a:lnTo>
                    <a:pt x="8205" y="21427"/>
                  </a:lnTo>
                  <a:cubicBezTo>
                    <a:pt x="8209" y="21370"/>
                    <a:pt x="8216" y="21336"/>
                    <a:pt x="8223" y="21309"/>
                  </a:cubicBezTo>
                  <a:cubicBezTo>
                    <a:pt x="8185" y="21271"/>
                    <a:pt x="8260" y="21242"/>
                    <a:pt x="8509" y="21195"/>
                  </a:cubicBezTo>
                  <a:cubicBezTo>
                    <a:pt x="8545" y="21183"/>
                    <a:pt x="8598" y="21170"/>
                    <a:pt x="8658" y="21157"/>
                  </a:cubicBezTo>
                  <a:cubicBezTo>
                    <a:pt x="8811" y="21126"/>
                    <a:pt x="8985" y="21061"/>
                    <a:pt x="9222" y="20950"/>
                  </a:cubicBezTo>
                  <a:cubicBezTo>
                    <a:pt x="9537" y="20802"/>
                    <a:pt x="9571" y="20777"/>
                    <a:pt x="9634" y="20665"/>
                  </a:cubicBezTo>
                  <a:cubicBezTo>
                    <a:pt x="9713" y="20526"/>
                    <a:pt x="9758" y="20395"/>
                    <a:pt x="9753" y="20316"/>
                  </a:cubicBezTo>
                  <a:cubicBezTo>
                    <a:pt x="9751" y="20287"/>
                    <a:pt x="9802" y="20174"/>
                    <a:pt x="9869" y="20067"/>
                  </a:cubicBezTo>
                  <a:cubicBezTo>
                    <a:pt x="9935" y="19959"/>
                    <a:pt x="10011" y="19786"/>
                    <a:pt x="10036" y="19680"/>
                  </a:cubicBezTo>
                  <a:cubicBezTo>
                    <a:pt x="10088" y="19460"/>
                    <a:pt x="10133" y="19347"/>
                    <a:pt x="10186" y="19296"/>
                  </a:cubicBezTo>
                  <a:cubicBezTo>
                    <a:pt x="10190" y="19287"/>
                    <a:pt x="10195" y="19265"/>
                    <a:pt x="10198" y="19261"/>
                  </a:cubicBezTo>
                  <a:cubicBezTo>
                    <a:pt x="10222" y="19231"/>
                    <a:pt x="10263" y="19098"/>
                    <a:pt x="10289" y="18965"/>
                  </a:cubicBezTo>
                  <a:cubicBezTo>
                    <a:pt x="10307" y="18871"/>
                    <a:pt x="10326" y="18809"/>
                    <a:pt x="10345" y="18764"/>
                  </a:cubicBezTo>
                  <a:cubicBezTo>
                    <a:pt x="10347" y="18716"/>
                    <a:pt x="10357" y="18681"/>
                    <a:pt x="10384" y="18663"/>
                  </a:cubicBezTo>
                  <a:cubicBezTo>
                    <a:pt x="10431" y="18633"/>
                    <a:pt x="10445" y="18632"/>
                    <a:pt x="10464" y="18656"/>
                  </a:cubicBezTo>
                  <a:cubicBezTo>
                    <a:pt x="10512" y="18717"/>
                    <a:pt x="10545" y="19191"/>
                    <a:pt x="10515" y="19374"/>
                  </a:cubicBezTo>
                  <a:cubicBezTo>
                    <a:pt x="10485" y="19556"/>
                    <a:pt x="10490" y="19569"/>
                    <a:pt x="10587" y="19658"/>
                  </a:cubicBezTo>
                  <a:cubicBezTo>
                    <a:pt x="10603" y="19672"/>
                    <a:pt x="10602" y="19673"/>
                    <a:pt x="10613" y="19683"/>
                  </a:cubicBezTo>
                  <a:cubicBezTo>
                    <a:pt x="10650" y="19710"/>
                    <a:pt x="10691" y="19738"/>
                    <a:pt x="10747" y="19770"/>
                  </a:cubicBezTo>
                  <a:cubicBezTo>
                    <a:pt x="10855" y="19831"/>
                    <a:pt x="10919" y="19876"/>
                    <a:pt x="10969" y="19937"/>
                  </a:cubicBezTo>
                  <a:cubicBezTo>
                    <a:pt x="11000" y="19954"/>
                    <a:pt x="11029" y="19976"/>
                    <a:pt x="11041" y="20010"/>
                  </a:cubicBezTo>
                  <a:cubicBezTo>
                    <a:pt x="11055" y="20050"/>
                    <a:pt x="11082" y="20120"/>
                    <a:pt x="11102" y="20168"/>
                  </a:cubicBezTo>
                  <a:cubicBezTo>
                    <a:pt x="11123" y="20215"/>
                    <a:pt x="11158" y="20308"/>
                    <a:pt x="11182" y="20374"/>
                  </a:cubicBezTo>
                  <a:cubicBezTo>
                    <a:pt x="11202" y="20428"/>
                    <a:pt x="11259" y="20509"/>
                    <a:pt x="11316" y="20577"/>
                  </a:cubicBezTo>
                  <a:cubicBezTo>
                    <a:pt x="11317" y="20576"/>
                    <a:pt x="11323" y="20571"/>
                    <a:pt x="11324" y="20571"/>
                  </a:cubicBezTo>
                  <a:cubicBezTo>
                    <a:pt x="11336" y="20571"/>
                    <a:pt x="11368" y="20595"/>
                    <a:pt x="11396" y="20626"/>
                  </a:cubicBezTo>
                  <a:cubicBezTo>
                    <a:pt x="11459" y="20696"/>
                    <a:pt x="11805" y="20868"/>
                    <a:pt x="11952" y="20904"/>
                  </a:cubicBezTo>
                  <a:cubicBezTo>
                    <a:pt x="12012" y="20918"/>
                    <a:pt x="12161" y="20940"/>
                    <a:pt x="12284" y="20952"/>
                  </a:cubicBezTo>
                  <a:cubicBezTo>
                    <a:pt x="12408" y="20964"/>
                    <a:pt x="12602" y="20999"/>
                    <a:pt x="12715" y="21029"/>
                  </a:cubicBezTo>
                  <a:lnTo>
                    <a:pt x="12918" y="21084"/>
                  </a:lnTo>
                  <a:lnTo>
                    <a:pt x="12988" y="21330"/>
                  </a:lnTo>
                  <a:cubicBezTo>
                    <a:pt x="13026" y="21465"/>
                    <a:pt x="13059" y="21582"/>
                    <a:pt x="13060" y="21590"/>
                  </a:cubicBezTo>
                  <a:cubicBezTo>
                    <a:pt x="13060" y="21593"/>
                    <a:pt x="13768" y="21594"/>
                    <a:pt x="14316" y="21596"/>
                  </a:cubicBezTo>
                  <a:cubicBezTo>
                    <a:pt x="15040" y="21595"/>
                    <a:pt x="15550" y="21593"/>
                    <a:pt x="16037" y="21590"/>
                  </a:cubicBezTo>
                  <a:lnTo>
                    <a:pt x="16021" y="21523"/>
                  </a:lnTo>
                  <a:cubicBezTo>
                    <a:pt x="16011" y="21478"/>
                    <a:pt x="15986" y="21411"/>
                    <a:pt x="15965" y="21374"/>
                  </a:cubicBezTo>
                  <a:cubicBezTo>
                    <a:pt x="15944" y="21338"/>
                    <a:pt x="15917" y="21282"/>
                    <a:pt x="15908" y="21250"/>
                  </a:cubicBezTo>
                  <a:cubicBezTo>
                    <a:pt x="15899" y="21219"/>
                    <a:pt x="15869" y="21156"/>
                    <a:pt x="15841" y="21113"/>
                  </a:cubicBezTo>
                  <a:cubicBezTo>
                    <a:pt x="15755" y="20979"/>
                    <a:pt x="15810" y="20909"/>
                    <a:pt x="16078" y="20810"/>
                  </a:cubicBezTo>
                  <a:cubicBezTo>
                    <a:pt x="16169" y="20776"/>
                    <a:pt x="16230" y="20752"/>
                    <a:pt x="16289" y="20729"/>
                  </a:cubicBezTo>
                  <a:lnTo>
                    <a:pt x="16271" y="20720"/>
                  </a:lnTo>
                  <a:lnTo>
                    <a:pt x="16374" y="20684"/>
                  </a:lnTo>
                  <a:cubicBezTo>
                    <a:pt x="16420" y="20668"/>
                    <a:pt x="16479" y="20656"/>
                    <a:pt x="16526" y="20652"/>
                  </a:cubicBezTo>
                  <a:cubicBezTo>
                    <a:pt x="16530" y="20650"/>
                    <a:pt x="16534" y="20648"/>
                    <a:pt x="16539" y="20647"/>
                  </a:cubicBezTo>
                  <a:cubicBezTo>
                    <a:pt x="16585" y="20635"/>
                    <a:pt x="16613" y="20618"/>
                    <a:pt x="16601" y="20609"/>
                  </a:cubicBezTo>
                  <a:cubicBezTo>
                    <a:pt x="16591" y="20602"/>
                    <a:pt x="16634" y="20578"/>
                    <a:pt x="16693" y="20553"/>
                  </a:cubicBezTo>
                  <a:cubicBezTo>
                    <a:pt x="16702" y="20546"/>
                    <a:pt x="16710" y="20539"/>
                    <a:pt x="16719" y="20535"/>
                  </a:cubicBezTo>
                  <a:cubicBezTo>
                    <a:pt x="16740" y="20525"/>
                    <a:pt x="16754" y="20521"/>
                    <a:pt x="16768" y="20519"/>
                  </a:cubicBezTo>
                  <a:cubicBezTo>
                    <a:pt x="16987" y="20430"/>
                    <a:pt x="17071" y="20327"/>
                    <a:pt x="17064" y="20138"/>
                  </a:cubicBezTo>
                  <a:cubicBezTo>
                    <a:pt x="17061" y="20044"/>
                    <a:pt x="17035" y="19934"/>
                    <a:pt x="17008" y="19892"/>
                  </a:cubicBezTo>
                  <a:cubicBezTo>
                    <a:pt x="16933" y="19779"/>
                    <a:pt x="16875" y="19595"/>
                    <a:pt x="16822" y="19326"/>
                  </a:cubicBezTo>
                  <a:cubicBezTo>
                    <a:pt x="16796" y="19194"/>
                    <a:pt x="16740" y="18954"/>
                    <a:pt x="16699" y="18791"/>
                  </a:cubicBezTo>
                  <a:cubicBezTo>
                    <a:pt x="16659" y="18633"/>
                    <a:pt x="16636" y="18499"/>
                    <a:pt x="16645" y="18485"/>
                  </a:cubicBezTo>
                  <a:cubicBezTo>
                    <a:pt x="16638" y="18478"/>
                    <a:pt x="16633" y="18470"/>
                    <a:pt x="16626" y="18464"/>
                  </a:cubicBezTo>
                  <a:cubicBezTo>
                    <a:pt x="16553" y="18391"/>
                    <a:pt x="16554" y="18352"/>
                    <a:pt x="16629" y="18246"/>
                  </a:cubicBezTo>
                  <a:cubicBezTo>
                    <a:pt x="16709" y="18133"/>
                    <a:pt x="16707" y="18110"/>
                    <a:pt x="16608" y="18059"/>
                  </a:cubicBezTo>
                  <a:cubicBezTo>
                    <a:pt x="16503" y="18004"/>
                    <a:pt x="16508" y="17992"/>
                    <a:pt x="16696" y="17885"/>
                  </a:cubicBezTo>
                  <a:lnTo>
                    <a:pt x="16897" y="17771"/>
                  </a:lnTo>
                  <a:lnTo>
                    <a:pt x="16760" y="17323"/>
                  </a:lnTo>
                  <a:cubicBezTo>
                    <a:pt x="16685" y="17077"/>
                    <a:pt x="16639" y="16858"/>
                    <a:pt x="16657" y="16836"/>
                  </a:cubicBezTo>
                  <a:cubicBezTo>
                    <a:pt x="16676" y="16813"/>
                    <a:pt x="16663" y="16786"/>
                    <a:pt x="16626" y="16775"/>
                  </a:cubicBezTo>
                  <a:cubicBezTo>
                    <a:pt x="16550" y="16753"/>
                    <a:pt x="16545" y="16616"/>
                    <a:pt x="16601" y="16484"/>
                  </a:cubicBezTo>
                  <a:cubicBezTo>
                    <a:pt x="16586" y="16386"/>
                    <a:pt x="16579" y="16297"/>
                    <a:pt x="16578" y="16221"/>
                  </a:cubicBezTo>
                  <a:cubicBezTo>
                    <a:pt x="16544" y="16203"/>
                    <a:pt x="16514" y="16161"/>
                    <a:pt x="16505" y="16114"/>
                  </a:cubicBezTo>
                  <a:cubicBezTo>
                    <a:pt x="16495" y="16052"/>
                    <a:pt x="16457" y="15965"/>
                    <a:pt x="16420" y="15921"/>
                  </a:cubicBezTo>
                  <a:cubicBezTo>
                    <a:pt x="16343" y="15825"/>
                    <a:pt x="16316" y="15722"/>
                    <a:pt x="16333" y="15648"/>
                  </a:cubicBezTo>
                  <a:cubicBezTo>
                    <a:pt x="16325" y="15637"/>
                    <a:pt x="16317" y="15623"/>
                    <a:pt x="16310" y="15615"/>
                  </a:cubicBezTo>
                  <a:cubicBezTo>
                    <a:pt x="16278" y="15579"/>
                    <a:pt x="16250" y="15527"/>
                    <a:pt x="16250" y="15499"/>
                  </a:cubicBezTo>
                  <a:cubicBezTo>
                    <a:pt x="16250" y="15471"/>
                    <a:pt x="16236" y="15439"/>
                    <a:pt x="16217" y="15429"/>
                  </a:cubicBezTo>
                  <a:cubicBezTo>
                    <a:pt x="16169" y="15404"/>
                    <a:pt x="16133" y="15326"/>
                    <a:pt x="16106" y="15197"/>
                  </a:cubicBezTo>
                  <a:cubicBezTo>
                    <a:pt x="16007" y="15169"/>
                    <a:pt x="16006" y="15137"/>
                    <a:pt x="16021" y="15026"/>
                  </a:cubicBezTo>
                  <a:cubicBezTo>
                    <a:pt x="16031" y="14957"/>
                    <a:pt x="16043" y="14919"/>
                    <a:pt x="16068" y="14899"/>
                  </a:cubicBezTo>
                  <a:cubicBezTo>
                    <a:pt x="16066" y="14879"/>
                    <a:pt x="16064" y="14865"/>
                    <a:pt x="16062" y="14844"/>
                  </a:cubicBezTo>
                  <a:cubicBezTo>
                    <a:pt x="16051" y="14677"/>
                    <a:pt x="16041" y="14590"/>
                    <a:pt x="16026" y="14524"/>
                  </a:cubicBezTo>
                  <a:cubicBezTo>
                    <a:pt x="16013" y="14504"/>
                    <a:pt x="15999" y="14484"/>
                    <a:pt x="15985" y="14476"/>
                  </a:cubicBezTo>
                  <a:cubicBezTo>
                    <a:pt x="15956" y="14457"/>
                    <a:pt x="15963" y="14434"/>
                    <a:pt x="15985" y="14410"/>
                  </a:cubicBezTo>
                  <a:cubicBezTo>
                    <a:pt x="15971" y="14390"/>
                    <a:pt x="15953" y="14371"/>
                    <a:pt x="15931" y="14349"/>
                  </a:cubicBezTo>
                  <a:cubicBezTo>
                    <a:pt x="15906" y="14323"/>
                    <a:pt x="15877" y="14295"/>
                    <a:pt x="15846" y="14271"/>
                  </a:cubicBezTo>
                  <a:cubicBezTo>
                    <a:pt x="15813" y="14265"/>
                    <a:pt x="15720" y="14215"/>
                    <a:pt x="15630" y="14151"/>
                  </a:cubicBezTo>
                  <a:cubicBezTo>
                    <a:pt x="15459" y="14030"/>
                    <a:pt x="15443" y="13991"/>
                    <a:pt x="15460" y="13741"/>
                  </a:cubicBezTo>
                  <a:cubicBezTo>
                    <a:pt x="15465" y="13670"/>
                    <a:pt x="15464" y="13605"/>
                    <a:pt x="15457" y="13596"/>
                  </a:cubicBezTo>
                  <a:cubicBezTo>
                    <a:pt x="15451" y="13587"/>
                    <a:pt x="15438" y="13493"/>
                    <a:pt x="15432" y="13386"/>
                  </a:cubicBezTo>
                  <a:cubicBezTo>
                    <a:pt x="15419" y="13189"/>
                    <a:pt x="15527" y="12977"/>
                    <a:pt x="15648" y="12958"/>
                  </a:cubicBezTo>
                  <a:cubicBezTo>
                    <a:pt x="15685" y="12952"/>
                    <a:pt x="15878" y="13042"/>
                    <a:pt x="16078" y="13157"/>
                  </a:cubicBezTo>
                  <a:cubicBezTo>
                    <a:pt x="16278" y="13272"/>
                    <a:pt x="16540" y="13389"/>
                    <a:pt x="16663" y="13416"/>
                  </a:cubicBezTo>
                  <a:cubicBezTo>
                    <a:pt x="16926" y="13475"/>
                    <a:pt x="17058" y="13542"/>
                    <a:pt x="17028" y="13602"/>
                  </a:cubicBezTo>
                  <a:cubicBezTo>
                    <a:pt x="17016" y="13626"/>
                    <a:pt x="17103" y="13699"/>
                    <a:pt x="17219" y="13765"/>
                  </a:cubicBezTo>
                  <a:cubicBezTo>
                    <a:pt x="17338" y="13833"/>
                    <a:pt x="17450" y="13868"/>
                    <a:pt x="17561" y="13871"/>
                  </a:cubicBezTo>
                  <a:cubicBezTo>
                    <a:pt x="17583" y="13866"/>
                    <a:pt x="17608" y="13859"/>
                    <a:pt x="17633" y="13849"/>
                  </a:cubicBezTo>
                  <a:cubicBezTo>
                    <a:pt x="17708" y="13822"/>
                    <a:pt x="17742" y="13819"/>
                    <a:pt x="17783" y="13833"/>
                  </a:cubicBezTo>
                  <a:cubicBezTo>
                    <a:pt x="17823" y="13818"/>
                    <a:pt x="17863" y="13800"/>
                    <a:pt x="17904" y="13777"/>
                  </a:cubicBezTo>
                  <a:cubicBezTo>
                    <a:pt x="17932" y="13761"/>
                    <a:pt x="17958" y="13750"/>
                    <a:pt x="17984" y="13740"/>
                  </a:cubicBezTo>
                  <a:cubicBezTo>
                    <a:pt x="17985" y="13720"/>
                    <a:pt x="17997" y="13695"/>
                    <a:pt x="18025" y="13676"/>
                  </a:cubicBezTo>
                  <a:cubicBezTo>
                    <a:pt x="18077" y="13641"/>
                    <a:pt x="18124" y="13633"/>
                    <a:pt x="18264" y="13636"/>
                  </a:cubicBezTo>
                  <a:cubicBezTo>
                    <a:pt x="18384" y="13639"/>
                    <a:pt x="18469" y="13630"/>
                    <a:pt x="18537" y="13605"/>
                  </a:cubicBezTo>
                  <a:cubicBezTo>
                    <a:pt x="18636" y="13568"/>
                    <a:pt x="18639" y="13568"/>
                    <a:pt x="18792" y="13615"/>
                  </a:cubicBezTo>
                  <a:cubicBezTo>
                    <a:pt x="18836" y="13629"/>
                    <a:pt x="18866" y="13635"/>
                    <a:pt x="18898" y="13641"/>
                  </a:cubicBezTo>
                  <a:cubicBezTo>
                    <a:pt x="18920" y="13622"/>
                    <a:pt x="19010" y="13601"/>
                    <a:pt x="19163" y="13583"/>
                  </a:cubicBezTo>
                  <a:cubicBezTo>
                    <a:pt x="19487" y="13544"/>
                    <a:pt x="19744" y="13449"/>
                    <a:pt x="20610" y="13054"/>
                  </a:cubicBezTo>
                  <a:cubicBezTo>
                    <a:pt x="20810" y="12963"/>
                    <a:pt x="20958" y="12901"/>
                    <a:pt x="21069" y="12858"/>
                  </a:cubicBezTo>
                  <a:cubicBezTo>
                    <a:pt x="21052" y="12847"/>
                    <a:pt x="21074" y="12832"/>
                    <a:pt x="21133" y="12815"/>
                  </a:cubicBezTo>
                  <a:lnTo>
                    <a:pt x="21100" y="12803"/>
                  </a:lnTo>
                  <a:lnTo>
                    <a:pt x="21190" y="12782"/>
                  </a:lnTo>
                  <a:cubicBezTo>
                    <a:pt x="21241" y="12769"/>
                    <a:pt x="21298" y="12725"/>
                    <a:pt x="21326" y="12678"/>
                  </a:cubicBezTo>
                  <a:cubicBezTo>
                    <a:pt x="21349" y="12640"/>
                    <a:pt x="21378" y="12609"/>
                    <a:pt x="21399" y="12591"/>
                  </a:cubicBezTo>
                  <a:cubicBezTo>
                    <a:pt x="21404" y="12568"/>
                    <a:pt x="21407" y="12537"/>
                    <a:pt x="21414" y="12519"/>
                  </a:cubicBezTo>
                  <a:cubicBezTo>
                    <a:pt x="21412" y="12511"/>
                    <a:pt x="21409" y="12506"/>
                    <a:pt x="21409" y="12497"/>
                  </a:cubicBezTo>
                  <a:cubicBezTo>
                    <a:pt x="21409" y="12455"/>
                    <a:pt x="21415" y="12441"/>
                    <a:pt x="21447" y="12434"/>
                  </a:cubicBezTo>
                  <a:cubicBezTo>
                    <a:pt x="21454" y="12394"/>
                    <a:pt x="21462" y="12355"/>
                    <a:pt x="21466" y="12308"/>
                  </a:cubicBezTo>
                  <a:cubicBezTo>
                    <a:pt x="21474" y="12201"/>
                    <a:pt x="21487" y="12110"/>
                    <a:pt x="21499" y="12038"/>
                  </a:cubicBezTo>
                  <a:cubicBezTo>
                    <a:pt x="21470" y="11952"/>
                    <a:pt x="21465" y="11835"/>
                    <a:pt x="21489" y="11725"/>
                  </a:cubicBezTo>
                  <a:cubicBezTo>
                    <a:pt x="21494" y="11586"/>
                    <a:pt x="21513" y="11448"/>
                    <a:pt x="21540" y="11448"/>
                  </a:cubicBezTo>
                  <a:cubicBezTo>
                    <a:pt x="21544" y="11448"/>
                    <a:pt x="21547" y="11455"/>
                    <a:pt x="21550" y="11457"/>
                  </a:cubicBezTo>
                  <a:cubicBezTo>
                    <a:pt x="21551" y="11456"/>
                    <a:pt x="21553" y="11454"/>
                    <a:pt x="21553" y="11453"/>
                  </a:cubicBezTo>
                  <a:cubicBezTo>
                    <a:pt x="21578" y="11434"/>
                    <a:pt x="21589" y="11411"/>
                    <a:pt x="21587" y="11391"/>
                  </a:cubicBezTo>
                  <a:cubicBezTo>
                    <a:pt x="21584" y="11370"/>
                    <a:pt x="21569" y="11351"/>
                    <a:pt x="21540" y="11340"/>
                  </a:cubicBezTo>
                  <a:cubicBezTo>
                    <a:pt x="21510" y="11328"/>
                    <a:pt x="21484" y="11304"/>
                    <a:pt x="21484" y="11286"/>
                  </a:cubicBezTo>
                  <a:cubicBezTo>
                    <a:pt x="21484" y="11278"/>
                    <a:pt x="21474" y="11265"/>
                    <a:pt x="21463" y="11252"/>
                  </a:cubicBezTo>
                  <a:cubicBezTo>
                    <a:pt x="21395" y="11211"/>
                    <a:pt x="21323" y="11164"/>
                    <a:pt x="21254" y="11109"/>
                  </a:cubicBezTo>
                  <a:cubicBezTo>
                    <a:pt x="20963" y="10879"/>
                    <a:pt x="20570" y="10690"/>
                    <a:pt x="20386" y="10690"/>
                  </a:cubicBezTo>
                  <a:cubicBezTo>
                    <a:pt x="20335" y="10690"/>
                    <a:pt x="20273" y="10681"/>
                    <a:pt x="20216" y="10669"/>
                  </a:cubicBezTo>
                  <a:cubicBezTo>
                    <a:pt x="20110" y="10671"/>
                    <a:pt x="20069" y="10665"/>
                    <a:pt x="20075" y="10646"/>
                  </a:cubicBezTo>
                  <a:cubicBezTo>
                    <a:pt x="20064" y="10639"/>
                    <a:pt x="20066" y="10630"/>
                    <a:pt x="20080" y="10618"/>
                  </a:cubicBezTo>
                  <a:cubicBezTo>
                    <a:pt x="20048" y="10591"/>
                    <a:pt x="20054" y="10552"/>
                    <a:pt x="20103" y="10463"/>
                  </a:cubicBezTo>
                  <a:cubicBezTo>
                    <a:pt x="20112" y="10447"/>
                    <a:pt x="20122" y="10441"/>
                    <a:pt x="20131" y="10428"/>
                  </a:cubicBezTo>
                  <a:cubicBezTo>
                    <a:pt x="20138" y="10414"/>
                    <a:pt x="20142" y="10401"/>
                    <a:pt x="20150" y="10388"/>
                  </a:cubicBezTo>
                  <a:cubicBezTo>
                    <a:pt x="20188" y="10321"/>
                    <a:pt x="20226" y="10250"/>
                    <a:pt x="20235" y="10229"/>
                  </a:cubicBezTo>
                  <a:cubicBezTo>
                    <a:pt x="20276" y="10123"/>
                    <a:pt x="20350" y="9991"/>
                    <a:pt x="20376" y="9977"/>
                  </a:cubicBezTo>
                  <a:cubicBezTo>
                    <a:pt x="20440" y="9940"/>
                    <a:pt x="20451" y="9795"/>
                    <a:pt x="20394" y="9730"/>
                  </a:cubicBezTo>
                  <a:cubicBezTo>
                    <a:pt x="20302" y="9625"/>
                    <a:pt x="20257" y="9592"/>
                    <a:pt x="20183" y="9574"/>
                  </a:cubicBezTo>
                  <a:cubicBezTo>
                    <a:pt x="20144" y="9564"/>
                    <a:pt x="20070" y="9539"/>
                    <a:pt x="20021" y="9517"/>
                  </a:cubicBezTo>
                  <a:cubicBezTo>
                    <a:pt x="19971" y="9495"/>
                    <a:pt x="19916" y="9476"/>
                    <a:pt x="19897" y="9476"/>
                  </a:cubicBezTo>
                  <a:cubicBezTo>
                    <a:pt x="19878" y="9476"/>
                    <a:pt x="19817" y="9454"/>
                    <a:pt x="19761" y="9426"/>
                  </a:cubicBezTo>
                  <a:cubicBezTo>
                    <a:pt x="19733" y="9413"/>
                    <a:pt x="19691" y="9396"/>
                    <a:pt x="19655" y="9381"/>
                  </a:cubicBezTo>
                  <a:cubicBezTo>
                    <a:pt x="19596" y="9391"/>
                    <a:pt x="19574" y="9378"/>
                    <a:pt x="19534" y="9329"/>
                  </a:cubicBezTo>
                  <a:cubicBezTo>
                    <a:pt x="19533" y="9328"/>
                    <a:pt x="19535" y="9327"/>
                    <a:pt x="19534" y="9326"/>
                  </a:cubicBezTo>
                  <a:cubicBezTo>
                    <a:pt x="19534" y="9326"/>
                    <a:pt x="19532" y="9326"/>
                    <a:pt x="19531" y="9326"/>
                  </a:cubicBezTo>
                  <a:cubicBezTo>
                    <a:pt x="19449" y="9293"/>
                    <a:pt x="19375" y="9265"/>
                    <a:pt x="19338" y="9255"/>
                  </a:cubicBezTo>
                  <a:cubicBezTo>
                    <a:pt x="19310" y="9248"/>
                    <a:pt x="19235" y="9236"/>
                    <a:pt x="19173" y="9230"/>
                  </a:cubicBezTo>
                  <a:cubicBezTo>
                    <a:pt x="19132" y="9225"/>
                    <a:pt x="19103" y="9224"/>
                    <a:pt x="19078" y="9226"/>
                  </a:cubicBezTo>
                  <a:cubicBezTo>
                    <a:pt x="19071" y="9230"/>
                    <a:pt x="19071" y="9232"/>
                    <a:pt x="19052" y="9238"/>
                  </a:cubicBezTo>
                  <a:cubicBezTo>
                    <a:pt x="19030" y="9246"/>
                    <a:pt x="19002" y="9252"/>
                    <a:pt x="18975" y="9256"/>
                  </a:cubicBezTo>
                  <a:cubicBezTo>
                    <a:pt x="18931" y="9275"/>
                    <a:pt x="18843" y="9308"/>
                    <a:pt x="18761" y="9333"/>
                  </a:cubicBezTo>
                  <a:lnTo>
                    <a:pt x="18741" y="9341"/>
                  </a:lnTo>
                  <a:lnTo>
                    <a:pt x="18705" y="9361"/>
                  </a:lnTo>
                  <a:lnTo>
                    <a:pt x="18694" y="9355"/>
                  </a:lnTo>
                  <a:lnTo>
                    <a:pt x="18599" y="9384"/>
                  </a:lnTo>
                  <a:lnTo>
                    <a:pt x="18468" y="9326"/>
                  </a:lnTo>
                  <a:cubicBezTo>
                    <a:pt x="18397" y="9296"/>
                    <a:pt x="18291" y="9249"/>
                    <a:pt x="18226" y="9219"/>
                  </a:cubicBezTo>
                  <a:cubicBezTo>
                    <a:pt x="18216" y="9222"/>
                    <a:pt x="18208" y="9222"/>
                    <a:pt x="18197" y="9221"/>
                  </a:cubicBezTo>
                  <a:cubicBezTo>
                    <a:pt x="18173" y="9229"/>
                    <a:pt x="18149" y="9236"/>
                    <a:pt x="18118" y="9248"/>
                  </a:cubicBezTo>
                  <a:cubicBezTo>
                    <a:pt x="17904" y="9332"/>
                    <a:pt x="17850" y="9374"/>
                    <a:pt x="17855" y="9455"/>
                  </a:cubicBezTo>
                  <a:cubicBezTo>
                    <a:pt x="17856" y="9481"/>
                    <a:pt x="17852" y="9506"/>
                    <a:pt x="17845" y="9527"/>
                  </a:cubicBezTo>
                  <a:cubicBezTo>
                    <a:pt x="17847" y="9539"/>
                    <a:pt x="17842" y="9549"/>
                    <a:pt x="17827" y="9557"/>
                  </a:cubicBezTo>
                  <a:cubicBezTo>
                    <a:pt x="17825" y="9557"/>
                    <a:pt x="17823" y="9557"/>
                    <a:pt x="17821" y="9558"/>
                  </a:cubicBezTo>
                  <a:cubicBezTo>
                    <a:pt x="17816" y="9563"/>
                    <a:pt x="17814" y="9572"/>
                    <a:pt x="17809" y="9574"/>
                  </a:cubicBezTo>
                  <a:cubicBezTo>
                    <a:pt x="17779" y="9582"/>
                    <a:pt x="17540" y="9525"/>
                    <a:pt x="17278" y="9447"/>
                  </a:cubicBezTo>
                  <a:cubicBezTo>
                    <a:pt x="17016" y="9369"/>
                    <a:pt x="16513" y="9229"/>
                    <a:pt x="16160" y="9137"/>
                  </a:cubicBezTo>
                  <a:cubicBezTo>
                    <a:pt x="15808" y="9045"/>
                    <a:pt x="15470" y="8936"/>
                    <a:pt x="15411" y="8893"/>
                  </a:cubicBezTo>
                  <a:cubicBezTo>
                    <a:pt x="15352" y="8851"/>
                    <a:pt x="15234" y="8816"/>
                    <a:pt x="15151" y="8816"/>
                  </a:cubicBezTo>
                  <a:cubicBezTo>
                    <a:pt x="15068" y="8816"/>
                    <a:pt x="14941" y="8795"/>
                    <a:pt x="14868" y="8769"/>
                  </a:cubicBezTo>
                  <a:cubicBezTo>
                    <a:pt x="14841" y="8760"/>
                    <a:pt x="14796" y="8751"/>
                    <a:pt x="14747" y="8744"/>
                  </a:cubicBezTo>
                  <a:cubicBezTo>
                    <a:pt x="14744" y="8748"/>
                    <a:pt x="14744" y="8751"/>
                    <a:pt x="14739" y="8756"/>
                  </a:cubicBezTo>
                  <a:cubicBezTo>
                    <a:pt x="14712" y="8779"/>
                    <a:pt x="14680" y="8784"/>
                    <a:pt x="14553" y="8779"/>
                  </a:cubicBezTo>
                  <a:cubicBezTo>
                    <a:pt x="14452" y="8774"/>
                    <a:pt x="14372" y="8778"/>
                    <a:pt x="14324" y="8793"/>
                  </a:cubicBezTo>
                  <a:cubicBezTo>
                    <a:pt x="14258" y="8813"/>
                    <a:pt x="14249" y="8813"/>
                    <a:pt x="14219" y="8786"/>
                  </a:cubicBezTo>
                  <a:cubicBezTo>
                    <a:pt x="14194" y="8765"/>
                    <a:pt x="14195" y="8754"/>
                    <a:pt x="14221" y="8746"/>
                  </a:cubicBezTo>
                  <a:cubicBezTo>
                    <a:pt x="14243" y="8739"/>
                    <a:pt x="14219" y="8727"/>
                    <a:pt x="14157" y="8715"/>
                  </a:cubicBezTo>
                  <a:cubicBezTo>
                    <a:pt x="14100" y="8703"/>
                    <a:pt x="14054" y="8689"/>
                    <a:pt x="14054" y="8681"/>
                  </a:cubicBezTo>
                  <a:cubicBezTo>
                    <a:pt x="14054" y="8673"/>
                    <a:pt x="13994" y="8649"/>
                    <a:pt x="13922" y="8626"/>
                  </a:cubicBezTo>
                  <a:cubicBezTo>
                    <a:pt x="13863" y="8608"/>
                    <a:pt x="13823" y="8587"/>
                    <a:pt x="13807" y="8572"/>
                  </a:cubicBezTo>
                  <a:cubicBezTo>
                    <a:pt x="13789" y="8570"/>
                    <a:pt x="13757" y="8558"/>
                    <a:pt x="13732" y="8547"/>
                  </a:cubicBezTo>
                  <a:cubicBezTo>
                    <a:pt x="13716" y="8545"/>
                    <a:pt x="13699" y="8541"/>
                    <a:pt x="13683" y="8535"/>
                  </a:cubicBezTo>
                  <a:cubicBezTo>
                    <a:pt x="13662" y="8527"/>
                    <a:pt x="13660" y="8521"/>
                    <a:pt x="13662" y="8513"/>
                  </a:cubicBezTo>
                  <a:cubicBezTo>
                    <a:pt x="13651" y="8507"/>
                    <a:pt x="13647" y="8508"/>
                    <a:pt x="13634" y="8501"/>
                  </a:cubicBezTo>
                  <a:cubicBezTo>
                    <a:pt x="13351" y="8352"/>
                    <a:pt x="13227" y="8136"/>
                    <a:pt x="13279" y="7895"/>
                  </a:cubicBezTo>
                  <a:cubicBezTo>
                    <a:pt x="13272" y="7885"/>
                    <a:pt x="13275" y="7875"/>
                    <a:pt x="13286" y="7863"/>
                  </a:cubicBezTo>
                  <a:cubicBezTo>
                    <a:pt x="13305" y="7802"/>
                    <a:pt x="13335" y="7770"/>
                    <a:pt x="13433" y="7717"/>
                  </a:cubicBezTo>
                  <a:cubicBezTo>
                    <a:pt x="13504" y="7678"/>
                    <a:pt x="13562" y="7640"/>
                    <a:pt x="13562" y="7631"/>
                  </a:cubicBezTo>
                  <a:cubicBezTo>
                    <a:pt x="13562" y="7622"/>
                    <a:pt x="13603" y="7586"/>
                    <a:pt x="13655" y="7550"/>
                  </a:cubicBezTo>
                  <a:cubicBezTo>
                    <a:pt x="13706" y="7515"/>
                    <a:pt x="13757" y="7469"/>
                    <a:pt x="13768" y="7449"/>
                  </a:cubicBezTo>
                  <a:cubicBezTo>
                    <a:pt x="13797" y="7395"/>
                    <a:pt x="13866" y="7358"/>
                    <a:pt x="13915" y="7366"/>
                  </a:cubicBezTo>
                  <a:cubicBezTo>
                    <a:pt x="13926" y="7202"/>
                    <a:pt x="13944" y="7152"/>
                    <a:pt x="14015" y="7140"/>
                  </a:cubicBezTo>
                  <a:cubicBezTo>
                    <a:pt x="14059" y="7133"/>
                    <a:pt x="14084" y="7132"/>
                    <a:pt x="14095" y="7142"/>
                  </a:cubicBezTo>
                  <a:lnTo>
                    <a:pt x="14278" y="7101"/>
                  </a:lnTo>
                  <a:cubicBezTo>
                    <a:pt x="14560" y="7039"/>
                    <a:pt x="14666" y="6905"/>
                    <a:pt x="14739" y="6510"/>
                  </a:cubicBezTo>
                  <a:cubicBezTo>
                    <a:pt x="14758" y="6408"/>
                    <a:pt x="14782" y="6340"/>
                    <a:pt x="14821" y="6279"/>
                  </a:cubicBezTo>
                  <a:cubicBezTo>
                    <a:pt x="14822" y="6264"/>
                    <a:pt x="14827" y="6258"/>
                    <a:pt x="14829" y="6247"/>
                  </a:cubicBezTo>
                  <a:cubicBezTo>
                    <a:pt x="14831" y="6241"/>
                    <a:pt x="14831" y="6232"/>
                    <a:pt x="14834" y="6227"/>
                  </a:cubicBezTo>
                  <a:cubicBezTo>
                    <a:pt x="14844" y="6196"/>
                    <a:pt x="14863" y="6175"/>
                    <a:pt x="14911" y="6156"/>
                  </a:cubicBezTo>
                  <a:cubicBezTo>
                    <a:pt x="14918" y="6153"/>
                    <a:pt x="14929" y="6143"/>
                    <a:pt x="14937" y="6139"/>
                  </a:cubicBezTo>
                  <a:cubicBezTo>
                    <a:pt x="14971" y="6108"/>
                    <a:pt x="15009" y="6077"/>
                    <a:pt x="15058" y="6039"/>
                  </a:cubicBezTo>
                  <a:cubicBezTo>
                    <a:pt x="15084" y="6019"/>
                    <a:pt x="15101" y="6005"/>
                    <a:pt x="15120" y="5990"/>
                  </a:cubicBezTo>
                  <a:cubicBezTo>
                    <a:pt x="15121" y="5973"/>
                    <a:pt x="15130" y="5948"/>
                    <a:pt x="15151" y="5919"/>
                  </a:cubicBezTo>
                  <a:cubicBezTo>
                    <a:pt x="15180" y="5879"/>
                    <a:pt x="15213" y="5804"/>
                    <a:pt x="15223" y="5753"/>
                  </a:cubicBezTo>
                  <a:cubicBezTo>
                    <a:pt x="15228" y="5728"/>
                    <a:pt x="15229" y="5710"/>
                    <a:pt x="15228" y="5693"/>
                  </a:cubicBezTo>
                  <a:cubicBezTo>
                    <a:pt x="15207" y="5647"/>
                    <a:pt x="15146" y="5621"/>
                    <a:pt x="14976" y="5568"/>
                  </a:cubicBezTo>
                  <a:cubicBezTo>
                    <a:pt x="14875" y="5537"/>
                    <a:pt x="14807" y="5508"/>
                    <a:pt x="14762" y="5481"/>
                  </a:cubicBezTo>
                  <a:cubicBezTo>
                    <a:pt x="14760" y="5480"/>
                    <a:pt x="14759" y="5480"/>
                    <a:pt x="14757" y="5479"/>
                  </a:cubicBezTo>
                  <a:cubicBezTo>
                    <a:pt x="14755" y="5478"/>
                    <a:pt x="14753" y="5479"/>
                    <a:pt x="14752" y="5479"/>
                  </a:cubicBezTo>
                  <a:cubicBezTo>
                    <a:pt x="14749" y="5478"/>
                    <a:pt x="14747" y="5472"/>
                    <a:pt x="14744" y="5470"/>
                  </a:cubicBezTo>
                  <a:cubicBezTo>
                    <a:pt x="14697" y="5445"/>
                    <a:pt x="14677" y="5421"/>
                    <a:pt x="14677" y="5386"/>
                  </a:cubicBezTo>
                  <a:cubicBezTo>
                    <a:pt x="14677" y="5356"/>
                    <a:pt x="14661" y="5325"/>
                    <a:pt x="14643" y="5293"/>
                  </a:cubicBezTo>
                  <a:cubicBezTo>
                    <a:pt x="14575" y="5212"/>
                    <a:pt x="14434" y="5128"/>
                    <a:pt x="14201" y="5032"/>
                  </a:cubicBezTo>
                  <a:cubicBezTo>
                    <a:pt x="14197" y="5031"/>
                    <a:pt x="14194" y="5029"/>
                    <a:pt x="14190" y="5027"/>
                  </a:cubicBezTo>
                  <a:cubicBezTo>
                    <a:pt x="14187" y="5026"/>
                    <a:pt x="14186" y="5026"/>
                    <a:pt x="14183" y="5025"/>
                  </a:cubicBezTo>
                  <a:cubicBezTo>
                    <a:pt x="14163" y="5018"/>
                    <a:pt x="14156" y="5014"/>
                    <a:pt x="14136" y="5007"/>
                  </a:cubicBezTo>
                  <a:cubicBezTo>
                    <a:pt x="13992" y="4957"/>
                    <a:pt x="13815" y="4891"/>
                    <a:pt x="13742" y="4861"/>
                  </a:cubicBezTo>
                  <a:cubicBezTo>
                    <a:pt x="13591" y="4798"/>
                    <a:pt x="13366" y="4758"/>
                    <a:pt x="13091" y="4743"/>
                  </a:cubicBezTo>
                  <a:cubicBezTo>
                    <a:pt x="12876" y="4731"/>
                    <a:pt x="12776" y="4710"/>
                    <a:pt x="12776" y="4680"/>
                  </a:cubicBezTo>
                  <a:cubicBezTo>
                    <a:pt x="12776" y="4640"/>
                    <a:pt x="12644" y="4583"/>
                    <a:pt x="12457" y="4539"/>
                  </a:cubicBezTo>
                  <a:cubicBezTo>
                    <a:pt x="12425" y="4534"/>
                    <a:pt x="12386" y="4525"/>
                    <a:pt x="12344" y="4516"/>
                  </a:cubicBezTo>
                  <a:cubicBezTo>
                    <a:pt x="12272" y="4502"/>
                    <a:pt x="12198" y="4487"/>
                    <a:pt x="12130" y="4479"/>
                  </a:cubicBezTo>
                  <a:cubicBezTo>
                    <a:pt x="12103" y="4475"/>
                    <a:pt x="12079" y="4474"/>
                    <a:pt x="12053" y="4471"/>
                  </a:cubicBezTo>
                  <a:cubicBezTo>
                    <a:pt x="12025" y="4469"/>
                    <a:pt x="11996" y="4466"/>
                    <a:pt x="11968" y="4464"/>
                  </a:cubicBezTo>
                  <a:cubicBezTo>
                    <a:pt x="11944" y="4463"/>
                    <a:pt x="11921" y="4462"/>
                    <a:pt x="11898" y="4462"/>
                  </a:cubicBezTo>
                  <a:cubicBezTo>
                    <a:pt x="11845" y="4461"/>
                    <a:pt x="11792" y="4461"/>
                    <a:pt x="11741" y="4464"/>
                  </a:cubicBezTo>
                  <a:cubicBezTo>
                    <a:pt x="11641" y="4472"/>
                    <a:pt x="11567" y="4493"/>
                    <a:pt x="11535" y="4526"/>
                  </a:cubicBezTo>
                  <a:cubicBezTo>
                    <a:pt x="11498" y="4564"/>
                    <a:pt x="11434" y="4565"/>
                    <a:pt x="11429" y="4528"/>
                  </a:cubicBezTo>
                  <a:cubicBezTo>
                    <a:pt x="11428" y="4518"/>
                    <a:pt x="11365" y="4488"/>
                    <a:pt x="11288" y="4462"/>
                  </a:cubicBezTo>
                  <a:cubicBezTo>
                    <a:pt x="11170" y="4421"/>
                    <a:pt x="11117" y="4414"/>
                    <a:pt x="10956" y="4413"/>
                  </a:cubicBezTo>
                  <a:cubicBezTo>
                    <a:pt x="10935" y="4413"/>
                    <a:pt x="10920" y="4414"/>
                    <a:pt x="10902" y="4415"/>
                  </a:cubicBezTo>
                  <a:cubicBezTo>
                    <a:pt x="10890" y="4416"/>
                    <a:pt x="10883" y="4418"/>
                    <a:pt x="10871" y="4418"/>
                  </a:cubicBezTo>
                  <a:cubicBezTo>
                    <a:pt x="10762" y="4424"/>
                    <a:pt x="10652" y="4440"/>
                    <a:pt x="10611" y="4456"/>
                  </a:cubicBezTo>
                  <a:cubicBezTo>
                    <a:pt x="10571" y="4469"/>
                    <a:pt x="10530" y="4486"/>
                    <a:pt x="10484" y="4509"/>
                  </a:cubicBezTo>
                  <a:cubicBezTo>
                    <a:pt x="10421" y="4539"/>
                    <a:pt x="10381" y="4552"/>
                    <a:pt x="10353" y="4551"/>
                  </a:cubicBezTo>
                  <a:cubicBezTo>
                    <a:pt x="10328" y="4558"/>
                    <a:pt x="10289" y="4567"/>
                    <a:pt x="10253" y="4576"/>
                  </a:cubicBezTo>
                  <a:cubicBezTo>
                    <a:pt x="10243" y="4581"/>
                    <a:pt x="10230" y="4584"/>
                    <a:pt x="10214" y="4586"/>
                  </a:cubicBezTo>
                  <a:cubicBezTo>
                    <a:pt x="10212" y="4586"/>
                    <a:pt x="10213" y="4587"/>
                    <a:pt x="10211" y="4587"/>
                  </a:cubicBezTo>
                  <a:cubicBezTo>
                    <a:pt x="10148" y="4602"/>
                    <a:pt x="10100" y="4613"/>
                    <a:pt x="10059" y="4621"/>
                  </a:cubicBezTo>
                  <a:cubicBezTo>
                    <a:pt x="9898" y="4659"/>
                    <a:pt x="9666" y="4733"/>
                    <a:pt x="9544" y="4787"/>
                  </a:cubicBezTo>
                  <a:cubicBezTo>
                    <a:pt x="9509" y="4803"/>
                    <a:pt x="9467" y="4818"/>
                    <a:pt x="9423" y="4832"/>
                  </a:cubicBezTo>
                  <a:lnTo>
                    <a:pt x="9343" y="4872"/>
                  </a:lnTo>
                  <a:lnTo>
                    <a:pt x="9269" y="4873"/>
                  </a:lnTo>
                  <a:cubicBezTo>
                    <a:pt x="9211" y="4885"/>
                    <a:pt x="9155" y="4895"/>
                    <a:pt x="9109" y="4897"/>
                  </a:cubicBezTo>
                  <a:cubicBezTo>
                    <a:pt x="8815" y="4912"/>
                    <a:pt x="8752" y="4933"/>
                    <a:pt x="8460" y="5113"/>
                  </a:cubicBezTo>
                  <a:cubicBezTo>
                    <a:pt x="8292" y="5217"/>
                    <a:pt x="8148" y="5362"/>
                    <a:pt x="8033" y="5549"/>
                  </a:cubicBezTo>
                  <a:cubicBezTo>
                    <a:pt x="7833" y="5870"/>
                    <a:pt x="7743" y="6346"/>
                    <a:pt x="7860" y="6449"/>
                  </a:cubicBezTo>
                  <a:cubicBezTo>
                    <a:pt x="7919" y="6500"/>
                    <a:pt x="7916" y="6525"/>
                    <a:pt x="7847" y="6551"/>
                  </a:cubicBezTo>
                  <a:cubicBezTo>
                    <a:pt x="7740" y="6593"/>
                    <a:pt x="7595" y="6539"/>
                    <a:pt x="7595" y="6458"/>
                  </a:cubicBezTo>
                  <a:cubicBezTo>
                    <a:pt x="7595" y="6372"/>
                    <a:pt x="7391" y="6036"/>
                    <a:pt x="7247" y="5884"/>
                  </a:cubicBezTo>
                  <a:cubicBezTo>
                    <a:pt x="7137" y="5767"/>
                    <a:pt x="7095" y="5747"/>
                    <a:pt x="7015" y="5778"/>
                  </a:cubicBezTo>
                  <a:cubicBezTo>
                    <a:pt x="6904" y="5821"/>
                    <a:pt x="6796" y="5772"/>
                    <a:pt x="6874" y="5713"/>
                  </a:cubicBezTo>
                  <a:cubicBezTo>
                    <a:pt x="6938" y="5664"/>
                    <a:pt x="6775" y="5306"/>
                    <a:pt x="6624" y="5164"/>
                  </a:cubicBezTo>
                  <a:cubicBezTo>
                    <a:pt x="6556" y="5100"/>
                    <a:pt x="6418" y="4911"/>
                    <a:pt x="6317" y="4744"/>
                  </a:cubicBezTo>
                  <a:cubicBezTo>
                    <a:pt x="6217" y="4577"/>
                    <a:pt x="6076" y="4371"/>
                    <a:pt x="6003" y="4287"/>
                  </a:cubicBezTo>
                  <a:cubicBezTo>
                    <a:pt x="5931" y="4202"/>
                    <a:pt x="5809" y="4062"/>
                    <a:pt x="5733" y="3974"/>
                  </a:cubicBezTo>
                  <a:cubicBezTo>
                    <a:pt x="5657" y="3887"/>
                    <a:pt x="5594" y="3797"/>
                    <a:pt x="5594" y="3775"/>
                  </a:cubicBezTo>
                  <a:cubicBezTo>
                    <a:pt x="5594" y="3687"/>
                    <a:pt x="5012" y="3324"/>
                    <a:pt x="4494" y="3090"/>
                  </a:cubicBezTo>
                  <a:cubicBezTo>
                    <a:pt x="4193" y="2954"/>
                    <a:pt x="3921" y="2843"/>
                    <a:pt x="3886" y="2843"/>
                  </a:cubicBezTo>
                  <a:cubicBezTo>
                    <a:pt x="3780" y="2843"/>
                    <a:pt x="3609" y="2733"/>
                    <a:pt x="3557" y="2631"/>
                  </a:cubicBezTo>
                  <a:cubicBezTo>
                    <a:pt x="3529" y="2578"/>
                    <a:pt x="3431" y="2455"/>
                    <a:pt x="3338" y="2358"/>
                  </a:cubicBezTo>
                  <a:cubicBezTo>
                    <a:pt x="2992" y="1995"/>
                    <a:pt x="2837" y="1737"/>
                    <a:pt x="2836" y="1520"/>
                  </a:cubicBezTo>
                  <a:cubicBezTo>
                    <a:pt x="2834" y="1227"/>
                    <a:pt x="2679" y="775"/>
                    <a:pt x="2547" y="678"/>
                  </a:cubicBezTo>
                  <a:cubicBezTo>
                    <a:pt x="2487" y="634"/>
                    <a:pt x="2401" y="544"/>
                    <a:pt x="2357" y="479"/>
                  </a:cubicBezTo>
                  <a:cubicBezTo>
                    <a:pt x="2278" y="363"/>
                    <a:pt x="1606" y="0"/>
                    <a:pt x="1468" y="0"/>
                  </a:cubicBezTo>
                  <a:close/>
                  <a:moveTo>
                    <a:pt x="5141" y="21529"/>
                  </a:moveTo>
                  <a:cubicBezTo>
                    <a:pt x="5138" y="21530"/>
                    <a:pt x="5151" y="21540"/>
                    <a:pt x="5177" y="21560"/>
                  </a:cubicBezTo>
                  <a:cubicBezTo>
                    <a:pt x="5206" y="21583"/>
                    <a:pt x="5237" y="21597"/>
                    <a:pt x="5249" y="21593"/>
                  </a:cubicBezTo>
                  <a:cubicBezTo>
                    <a:pt x="5259" y="21588"/>
                    <a:pt x="5235" y="21569"/>
                    <a:pt x="5195" y="21551"/>
                  </a:cubicBezTo>
                  <a:cubicBezTo>
                    <a:pt x="5159" y="21535"/>
                    <a:pt x="5143" y="21528"/>
                    <a:pt x="5141" y="21529"/>
                  </a:cubicBezTo>
                  <a:close/>
                </a:path>
              </a:pathLst>
            </a:custGeom>
            <a:ln>
              <a:noFill/>
            </a:ln>
            <a:effectLst/>
          </p:spPr>
        </p:pic>
        <p:pic>
          <p:nvPicPr>
            <p:cNvPr id="5" name="LINE_ALBUM_221211_4_0.jpg" descr="LINE_ALBUM_221211_4_0.jpg">
              <a:extLst>
                <a:ext uri="{FF2B5EF4-FFF2-40B4-BE49-F238E27FC236}">
                  <a16:creationId xmlns:a16="http://schemas.microsoft.com/office/drawing/2014/main" id="{AA76CA35-96C9-A2F3-B5DB-F66C964D49D0}"/>
                </a:ext>
              </a:extLst>
            </p:cNvPr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3" y="-1"/>
              <a:ext cx="3428311" cy="7206994"/>
            </a:xfrm>
            <a:prstGeom prst="rect">
              <a:avLst/>
            </a:prstGeom>
            <a:effectLst/>
          </p:spPr>
        </p:pic>
      </p:grpSp>
      <p:sp>
        <p:nvSpPr>
          <p:cNvPr id="7" name="角丸四角形吹き出し 6">
            <a:extLst>
              <a:ext uri="{FF2B5EF4-FFF2-40B4-BE49-F238E27FC236}">
                <a16:creationId xmlns:a16="http://schemas.microsoft.com/office/drawing/2014/main" id="{FB8DEA5A-BC2E-C233-2861-0E7989011655}"/>
              </a:ext>
            </a:extLst>
          </p:cNvPr>
          <p:cNvSpPr/>
          <p:nvPr/>
        </p:nvSpPr>
        <p:spPr>
          <a:xfrm>
            <a:off x="2792013" y="526472"/>
            <a:ext cx="2778013" cy="1476077"/>
          </a:xfrm>
          <a:prstGeom prst="wedgeRoundRectCallout">
            <a:avLst>
              <a:gd name="adj1" fmla="val -58540"/>
              <a:gd name="adj2" fmla="val 83738"/>
              <a:gd name="adj3" fmla="val 16667"/>
            </a:avLst>
          </a:prstGeom>
          <a:solidFill>
            <a:srgbClr val="FF0000"/>
          </a:solidFill>
          <a:effectLst>
            <a:outerShdw blurRad="211612" dist="116266" dir="5400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/>
              <a:t>日本橋</a:t>
            </a:r>
            <a:endParaRPr kumimoji="1" lang="en-US" altLang="ja-JP" sz="4000" b="1" dirty="0"/>
          </a:p>
          <a:p>
            <a:pPr algn="ctr"/>
            <a:r>
              <a:rPr kumimoji="1" lang="ja-JP" altLang="en-US" sz="4000" b="1"/>
              <a:t>だ</a:t>
            </a:r>
            <a:r>
              <a:rPr lang="ja-JP" altLang="en-US" sz="4000" b="1"/>
              <a:t>よ！</a:t>
            </a:r>
            <a:endParaRPr kumimoji="1" lang="ja-JP" altLang="en-US" sz="4000" b="1"/>
          </a:p>
        </p:txBody>
      </p:sp>
      <p:sp>
        <p:nvSpPr>
          <p:cNvPr id="8" name="角丸四角形吹き出し 7">
            <a:extLst>
              <a:ext uri="{FF2B5EF4-FFF2-40B4-BE49-F238E27FC236}">
                <a16:creationId xmlns:a16="http://schemas.microsoft.com/office/drawing/2014/main" id="{53A0F9EB-DE8A-47B4-37CB-4D264F675322}"/>
              </a:ext>
            </a:extLst>
          </p:cNvPr>
          <p:cNvSpPr/>
          <p:nvPr/>
        </p:nvSpPr>
        <p:spPr>
          <a:xfrm>
            <a:off x="2819155" y="760468"/>
            <a:ext cx="3138232" cy="1476077"/>
          </a:xfrm>
          <a:prstGeom prst="wedgeRoundRectCallout">
            <a:avLst>
              <a:gd name="adj1" fmla="val -58540"/>
              <a:gd name="adj2" fmla="val 83738"/>
              <a:gd name="adj3" fmla="val 16667"/>
            </a:avLst>
          </a:prstGeom>
          <a:solidFill>
            <a:srgbClr val="FF0000"/>
          </a:solidFill>
          <a:effectLst>
            <a:outerShdw blurRad="211612" dist="116266" dir="5400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b="1"/>
              <a:t>江戸の街を</a:t>
            </a:r>
            <a:endParaRPr lang="en-US" altLang="ja-JP" sz="4000" b="1" dirty="0"/>
          </a:p>
          <a:p>
            <a:pPr algn="ctr"/>
            <a:r>
              <a:rPr lang="ja-JP" altLang="en-US" sz="4000" b="1"/>
              <a:t>探検するよ</a:t>
            </a:r>
          </a:p>
        </p:txBody>
      </p:sp>
      <p:sp>
        <p:nvSpPr>
          <p:cNvPr id="10" name="角丸四角形吹き出し 9">
            <a:extLst>
              <a:ext uri="{FF2B5EF4-FFF2-40B4-BE49-F238E27FC236}">
                <a16:creationId xmlns:a16="http://schemas.microsoft.com/office/drawing/2014/main" id="{FDEB0523-35C5-B8CD-0C5B-BEE1C3152C88}"/>
              </a:ext>
            </a:extLst>
          </p:cNvPr>
          <p:cNvSpPr/>
          <p:nvPr/>
        </p:nvSpPr>
        <p:spPr>
          <a:xfrm>
            <a:off x="2999264" y="490105"/>
            <a:ext cx="2778013" cy="1476077"/>
          </a:xfrm>
          <a:prstGeom prst="wedgeRoundRectCallout">
            <a:avLst>
              <a:gd name="adj1" fmla="val -58540"/>
              <a:gd name="adj2" fmla="val 83738"/>
              <a:gd name="adj3" fmla="val 16667"/>
            </a:avLst>
          </a:prstGeom>
          <a:solidFill>
            <a:srgbClr val="FF0000"/>
          </a:solidFill>
          <a:effectLst>
            <a:outerShdw blurRad="211612" dist="116266" dir="5400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b="1"/>
              <a:t>八百屋</a:t>
            </a:r>
            <a:endParaRPr kumimoji="1" lang="en-US" altLang="ja-JP" sz="4000" b="1" dirty="0"/>
          </a:p>
          <a:p>
            <a:pPr algn="ctr"/>
            <a:r>
              <a:rPr kumimoji="1" lang="en-US" altLang="ja-JP" sz="4000" b="1" dirty="0"/>
              <a:t>  </a:t>
            </a:r>
            <a:r>
              <a:rPr kumimoji="1" lang="ja-JP" altLang="en-US" sz="4000" b="1"/>
              <a:t>だ</a:t>
            </a:r>
            <a:r>
              <a:rPr lang="ja-JP" altLang="en-US" sz="4000" b="1"/>
              <a:t>よ！</a:t>
            </a:r>
            <a:endParaRPr kumimoji="1" lang="ja-JP" altLang="en-US" sz="4000" b="1"/>
          </a:p>
        </p:txBody>
      </p:sp>
      <p:sp>
        <p:nvSpPr>
          <p:cNvPr id="11" name="角丸四角形吹き出し 10">
            <a:extLst>
              <a:ext uri="{FF2B5EF4-FFF2-40B4-BE49-F238E27FC236}">
                <a16:creationId xmlns:a16="http://schemas.microsoft.com/office/drawing/2014/main" id="{7374F4E9-B3E4-2CBE-71D4-23F2D5230BD4}"/>
              </a:ext>
            </a:extLst>
          </p:cNvPr>
          <p:cNvSpPr/>
          <p:nvPr/>
        </p:nvSpPr>
        <p:spPr>
          <a:xfrm>
            <a:off x="2957768" y="787608"/>
            <a:ext cx="3138232" cy="1476077"/>
          </a:xfrm>
          <a:prstGeom prst="wedgeRoundRectCallout">
            <a:avLst>
              <a:gd name="adj1" fmla="val -58540"/>
              <a:gd name="adj2" fmla="val 83738"/>
              <a:gd name="adj3" fmla="val 16667"/>
            </a:avLst>
          </a:prstGeom>
          <a:solidFill>
            <a:srgbClr val="FF0000"/>
          </a:solidFill>
          <a:effectLst>
            <a:outerShdw blurRad="211612" dist="116266" dir="5400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b="1"/>
              <a:t>三井越後屋</a:t>
            </a:r>
            <a:endParaRPr lang="en-US" altLang="ja-JP" sz="4000" b="1" dirty="0"/>
          </a:p>
          <a:p>
            <a:pPr algn="ctr"/>
            <a:r>
              <a:rPr lang="ja-JP" altLang="en-US" sz="4000" b="1"/>
              <a:t>だよ！</a:t>
            </a:r>
          </a:p>
        </p:txBody>
      </p:sp>
      <p:sp>
        <p:nvSpPr>
          <p:cNvPr id="13" name="角丸四角形吹き出し 12">
            <a:extLst>
              <a:ext uri="{FF2B5EF4-FFF2-40B4-BE49-F238E27FC236}">
                <a16:creationId xmlns:a16="http://schemas.microsoft.com/office/drawing/2014/main" id="{CAC4FED1-799D-C43C-1ADA-3C8C13E40CE5}"/>
              </a:ext>
            </a:extLst>
          </p:cNvPr>
          <p:cNvSpPr/>
          <p:nvPr/>
        </p:nvSpPr>
        <p:spPr>
          <a:xfrm>
            <a:off x="2944413" y="678872"/>
            <a:ext cx="2778013" cy="1476077"/>
          </a:xfrm>
          <a:prstGeom prst="wedgeRoundRectCallout">
            <a:avLst>
              <a:gd name="adj1" fmla="val -58540"/>
              <a:gd name="adj2" fmla="val 83738"/>
              <a:gd name="adj3" fmla="val 16667"/>
            </a:avLst>
          </a:prstGeom>
          <a:solidFill>
            <a:srgbClr val="FF0000"/>
          </a:solidFill>
          <a:effectLst>
            <a:outerShdw blurRad="211612" dist="116266" dir="5400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b="1"/>
              <a:t>陶器屋</a:t>
            </a:r>
            <a:endParaRPr kumimoji="1" lang="en-US" altLang="ja-JP" sz="4000" b="1" dirty="0"/>
          </a:p>
          <a:p>
            <a:pPr algn="ctr"/>
            <a:r>
              <a:rPr kumimoji="1" lang="ja-JP" altLang="en-US" sz="4000" b="1"/>
              <a:t>だ</a:t>
            </a:r>
            <a:r>
              <a:rPr lang="ja-JP" altLang="en-US" sz="4000" b="1"/>
              <a:t>よ！</a:t>
            </a:r>
            <a:endParaRPr kumimoji="1" lang="ja-JP" altLang="en-US" sz="4000" b="1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7EC0A32F-7216-7860-3002-C0E436A4F9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70490" y="62638"/>
            <a:ext cx="2093197" cy="927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10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xit" presetSubtype="32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7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2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00"/>
                            </p:stCondLst>
                            <p:childTnLst>
                              <p:par>
                                <p:cTn id="21" presetID="0" presetClass="path" presetSubtype="0" repeatCount="300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19 -0.01621 C 0.01355 -0.00417 0.01823 0.11481 0.0142 0.11389 C 0.01342 0.09166 0.03334 -0.02315 0.03152 -0.01806 C 0.02631 0.00671 0.04011 0.11528 0.03659 0.125 C 0.02904 0.13935 0.03972 -0.00533 0.04219 -0.01019 C 0.0448 -0.01505 0.01277 0.12477 0.00821 0.11088 C 0.0004 0.10879 0.0431 -0.0206 0.04245 -0.02477 C 0.04141 -0.02894 0.05235 0.08055 0.04649 0.0706 C 0.04167 0.07847 0.06433 0.00092 0.04766 0.00648 C 0.03646 0.00995 0.03711 0.06666 0.03399 0.06203 C 0.02774 0.05416 0.04011 0.02153 0.03555 0.01342 C -0.00364 0.05254 0.00469 0.06342 -0.00989 0.10208 C -0.01562 0.06944 -4.79167E-6 0.05046 -4.79167E-6 2.22222E-6 " pathEditMode="relative" rAng="0" ptsTypes="AAAAAAAAAAAAA">
                                      <p:cBhvr>
                                        <p:cTn id="2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669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4.44444E-6 L -12.01224 0.00417 " pathEditMode="relative" rAng="0" ptsTypes="AA">
                                      <p:cBhvr>
                                        <p:cTn id="24" dur="1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612" y="20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53" presetClass="exit" presetSubtype="32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7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7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3" presetClass="exit" presetSubtype="32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7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3" presetClass="exit" presetSubtype="32" fill="hold" grpId="1" nodeType="withEffect">
                                  <p:stCondLst>
                                    <p:cond delay="6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7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7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3" presetClass="exit" presetSubtype="32" fill="hold" grpId="1" nodeType="withEffect">
                                  <p:stCondLst>
                                    <p:cond delay="1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7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7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  <p:bldP spid="13" grpId="0" animBg="1"/>
      <p:bldP spid="13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10237</TotalTime>
  <Words>21</Words>
  <Application>Microsoft Macintosh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 Sage</dc:creator>
  <cp:lastModifiedBy>E Sage</cp:lastModifiedBy>
  <cp:revision>27</cp:revision>
  <dcterms:created xsi:type="dcterms:W3CDTF">2022-12-11T07:53:57Z</dcterms:created>
  <dcterms:modified xsi:type="dcterms:W3CDTF">2023-03-28T07:48:19Z</dcterms:modified>
</cp:coreProperties>
</file>