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3535"/>
    <a:srgbClr val="0E2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33"/>
    <p:restoredTop sz="93685"/>
  </p:normalViewPr>
  <p:slideViewPr>
    <p:cSldViewPr snapToGrid="0" snapToObjects="1">
      <p:cViewPr varScale="1">
        <p:scale>
          <a:sx n="84" d="100"/>
          <a:sy n="84" d="100"/>
        </p:scale>
        <p:origin x="208" y="1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C74B0C-93EA-8A94-F554-D0C739ADB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1BA001C-8079-99CA-5201-B8D6DF1889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34B144F-0494-2449-4ED0-B3E45DEEB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217EC-E476-6E4C-AB28-5A2F2478836B}" type="datetimeFigureOut">
              <a:rPr kumimoji="1" lang="ja-JP" altLang="en-US" smtClean="0"/>
              <a:t>2023/9/27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D29C8ED-36F1-D6FA-582A-E3CDC31F4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6A26D2F-5473-2C4C-2F2D-5A8AD1D2B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0767-A913-F841-98A1-251546E4B0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3135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1ADD04-F84F-4B7E-77BC-DC95DD7F6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B6A6A44-5909-D72E-3A02-A7BC513219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9560EFB-FFA3-D973-593C-4A7165EB4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217EC-E476-6E4C-AB28-5A2F2478836B}" type="datetimeFigureOut">
              <a:rPr kumimoji="1" lang="ja-JP" altLang="en-US" smtClean="0"/>
              <a:t>2023/9/27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67C640B-CAEF-CF13-C4BC-B95B5E7BE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61B0594-432A-3293-63C4-0DBDAC962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0767-A913-F841-98A1-251546E4B0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376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82B4FC9-4A1C-6BFC-0A36-1E8EB475E2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623CC74-BD4B-022D-BAFF-860C77313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C8939CB-72B9-2BD9-9178-520DB5815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217EC-E476-6E4C-AB28-5A2F2478836B}" type="datetimeFigureOut">
              <a:rPr kumimoji="1" lang="ja-JP" altLang="en-US" smtClean="0"/>
              <a:t>2023/9/27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AD4AECD-50A6-8561-5B17-468F75F9C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53CFC70-86FB-6EC3-1865-02E58E54C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0767-A913-F841-98A1-251546E4B0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8635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E82BFD-CFAF-579D-E816-179A1615E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2BAE8C9-6C19-6EE2-26D8-52314D7F0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99B9BD7-9F5E-ABD0-CD8C-DE13273E2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217EC-E476-6E4C-AB28-5A2F2478836B}" type="datetimeFigureOut">
              <a:rPr kumimoji="1" lang="ja-JP" altLang="en-US" smtClean="0"/>
              <a:t>2023/9/27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821A278-8F2A-A969-EFE4-05CF63224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CBEDDAB-E82B-D903-A7AB-D0CFAB098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0767-A913-F841-98A1-251546E4B0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5150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4A63C8-76F2-8B73-C5AB-A1FBBB372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5B273D7-BBAC-29DC-5A78-7B77996F7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8BC305B-73D2-D08E-C59D-B852F312C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217EC-E476-6E4C-AB28-5A2F2478836B}" type="datetimeFigureOut">
              <a:rPr kumimoji="1" lang="ja-JP" altLang="en-US" smtClean="0"/>
              <a:t>2023/9/27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F06CBB0-5E08-43D0-470C-B6D4E51DA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CA294E6-428D-81DD-9B9F-450F64ECD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0767-A913-F841-98A1-251546E4B0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4746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3ED51B-A4E1-AA4E-0164-37ED81971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C66A1B8-031A-04DB-619A-8250505B46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37A4258-11D4-337D-DA05-CAEBCB39B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CBF377F-9C65-913D-2505-F8DBB28AE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217EC-E476-6E4C-AB28-5A2F2478836B}" type="datetimeFigureOut">
              <a:rPr kumimoji="1" lang="ja-JP" altLang="en-US" smtClean="0"/>
              <a:t>2023/9/27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3ECBC84-6D3A-3735-BF79-F2B601989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5C947CC-72A2-680A-2DAC-928EA6AD9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0767-A913-F841-98A1-251546E4B0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60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1E2F854-9946-51DF-6382-8B4308C1A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AF48835-0391-AB22-FAC3-8DBB47B10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2732AE6-B9E5-89AC-0640-FF8CADDDE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AB2C651-8E27-EA70-0012-F4C11DE10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19A08DE-0764-4013-C6C1-A5FF9F315A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DE5FB83-CF21-4005-BCC8-0C295EE8A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217EC-E476-6E4C-AB28-5A2F2478836B}" type="datetimeFigureOut">
              <a:rPr kumimoji="1" lang="ja-JP" altLang="en-US" smtClean="0"/>
              <a:t>2023/9/27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618709D-5804-0BCD-8AE5-173D247AF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64BFD4A-E2A4-1ECB-2567-58037B421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0767-A913-F841-98A1-251546E4B0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0743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5BD6E5-201C-80F2-7C02-6558F69A1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533B27D-ADFC-30DC-98E1-F6A070C5D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217EC-E476-6E4C-AB28-5A2F2478836B}" type="datetimeFigureOut">
              <a:rPr kumimoji="1" lang="ja-JP" altLang="en-US" smtClean="0"/>
              <a:t>2023/9/27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90EF707-A3F6-B53C-3738-EC2C82DFD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61E01AD-35F5-D31B-B5C3-1AF163EDD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0767-A913-F841-98A1-251546E4B0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3969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992CF5F-3EE0-D084-E733-853B48A54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217EC-E476-6E4C-AB28-5A2F2478836B}" type="datetimeFigureOut">
              <a:rPr kumimoji="1" lang="ja-JP" altLang="en-US" smtClean="0"/>
              <a:t>2023/9/27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7DFC672-2934-7C88-44CA-16D753962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D5D3BF-3F63-681E-754E-E4EC8BF73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0767-A913-F841-98A1-251546E4B0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737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3550EF-6180-453D-2899-F7DDE0340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4D19296-751B-2FD5-0439-D56AABCF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6F7AF91-9839-3987-8322-9FE6619B1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2D90EE9-C433-FF84-2691-06E3FFC51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217EC-E476-6E4C-AB28-5A2F2478836B}" type="datetimeFigureOut">
              <a:rPr kumimoji="1" lang="ja-JP" altLang="en-US" smtClean="0"/>
              <a:t>2023/9/27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4F31CBB-8259-9193-C7F4-2B821BCFA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4B1E81F-E35F-EF53-F6FC-3C25AAE0B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0767-A913-F841-98A1-251546E4B0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6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825A38A-6175-9342-7077-72590EEB0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74B35B84-9E68-C4D3-4F9A-ADFAC2B043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344D41A-A4F9-2B9C-A5DA-7E55CB360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C90243A-6B92-7DE7-E164-DDD1EFD88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217EC-E476-6E4C-AB28-5A2F2478836B}" type="datetimeFigureOut">
              <a:rPr kumimoji="1" lang="ja-JP" altLang="en-US" smtClean="0"/>
              <a:t>2023/9/27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F9D5E4D-EA79-0AFB-ABA6-7E1D33CFA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6F0F4F2-3BE3-9F89-1A51-18798A3E7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0767-A913-F841-98A1-251546E4B0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9163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0DD1139E-C2F6-DA27-BB4C-A999DA12E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5E3B15E-442F-64FF-4C20-965146295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839F4-4B60-F0E9-9C26-D37A39CF82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217EC-E476-6E4C-AB28-5A2F2478836B}" type="datetimeFigureOut">
              <a:rPr kumimoji="1" lang="ja-JP" altLang="en-US" smtClean="0"/>
              <a:t>2023/9/27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BEE2450-A866-92DB-F212-3FEF6F3AA4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C73CB1E-6B30-450D-6AC9-ADF3955BC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60767-A913-F841-98A1-251546E4B0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908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797_MOV_AdobeExpress５０％スロー" descr="IMG_1797_MOV_AdobeExpress５０％スロー">
            <a:hlinkClick r:id="" action="ppaction://media"/>
            <a:extLst>
              <a:ext uri="{FF2B5EF4-FFF2-40B4-BE49-F238E27FC236}">
                <a16:creationId xmlns:a16="http://schemas.microsoft.com/office/drawing/2014/main" id="{DC505ED4-2BC3-682E-BEAA-FAC4E3F968C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698.7896" end="4334.712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3EECAFC-D886-215F-DCDC-F19D2006FDD7}"/>
              </a:ext>
            </a:extLst>
          </p:cNvPr>
          <p:cNvSpPr/>
          <p:nvPr/>
        </p:nvSpPr>
        <p:spPr>
          <a:xfrm>
            <a:off x="0" y="618988"/>
            <a:ext cx="12199938" cy="923330"/>
          </a:xfrm>
          <a:prstGeom prst="rect">
            <a:avLst/>
          </a:prstGeom>
          <a:solidFill>
            <a:srgbClr val="353535">
              <a:alpha val="21176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54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あっ、あらららら</a:t>
            </a:r>
            <a:r>
              <a:rPr lang="en-US" altLang="ja-JP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. . . 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2BB47BF-E654-22F5-1A88-32E5FEB7A990}"/>
              </a:ext>
            </a:extLst>
          </p:cNvPr>
          <p:cNvSpPr/>
          <p:nvPr/>
        </p:nvSpPr>
        <p:spPr>
          <a:xfrm>
            <a:off x="0" y="5089388"/>
            <a:ext cx="12199938" cy="923330"/>
          </a:xfrm>
          <a:prstGeom prst="rect">
            <a:avLst/>
          </a:prstGeom>
          <a:solidFill>
            <a:srgbClr val="353535">
              <a:alpha val="21176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54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なんか、あぶなさそう</a:t>
            </a:r>
            <a:r>
              <a:rPr lang="en-US" altLang="ja-JP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. . . </a:t>
            </a:r>
          </a:p>
        </p:txBody>
      </p:sp>
    </p:spTree>
    <p:extLst>
      <p:ext uri="{BB962C8B-B14F-4D97-AF65-F5344CB8AC3E}">
        <p14:creationId xmlns:p14="http://schemas.microsoft.com/office/powerpoint/2010/main" val="1853767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797_MOV_AdobeExpress" descr="IMG_1797_MOV_AdobeExpress">
            <a:hlinkClick r:id="" action="ppaction://media"/>
            <a:extLst>
              <a:ext uri="{FF2B5EF4-FFF2-40B4-BE49-F238E27FC236}">
                <a16:creationId xmlns:a16="http://schemas.microsoft.com/office/drawing/2014/main" id="{CA32E440-0E09-4757-EBE4-5F2207BBCA3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05.699" end="2232.70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3175"/>
            <a:ext cx="12192000" cy="68580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677C8D0-FB1F-F7EE-31E0-F3539ABDF920}"/>
              </a:ext>
            </a:extLst>
          </p:cNvPr>
          <p:cNvSpPr/>
          <p:nvPr/>
        </p:nvSpPr>
        <p:spPr>
          <a:xfrm>
            <a:off x="0" y="618988"/>
            <a:ext cx="12199938" cy="923330"/>
          </a:xfrm>
          <a:prstGeom prst="rect">
            <a:avLst/>
          </a:prstGeom>
          <a:solidFill>
            <a:srgbClr val="353535">
              <a:alpha val="21176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54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どうしたら　いいのかな？</a:t>
            </a:r>
            <a:endParaRPr lang="en-US" altLang="ja-JP" sz="5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93AF0D6-4CB6-6028-F888-7F677758FCE6}"/>
              </a:ext>
            </a:extLst>
          </p:cNvPr>
          <p:cNvSpPr/>
          <p:nvPr/>
        </p:nvSpPr>
        <p:spPr>
          <a:xfrm>
            <a:off x="0" y="5089388"/>
            <a:ext cx="12199938" cy="923330"/>
          </a:xfrm>
          <a:prstGeom prst="rect">
            <a:avLst/>
          </a:prstGeom>
          <a:solidFill>
            <a:srgbClr val="353535">
              <a:alpha val="21176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54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これで　だいじょうぶ！</a:t>
            </a:r>
            <a:endParaRPr lang="en-US" altLang="ja-JP" sz="5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3551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77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77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661</TotalTime>
  <Words>24</Words>
  <Application>Microsoft Macintosh PowerPoint</Application>
  <PresentationFormat>ワイド画面</PresentationFormat>
  <Paragraphs>4</Paragraphs>
  <Slides>2</Slides>
  <Notes>0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7" baseType="lpstr">
      <vt:lpstr>Hiragino Kaku Gothic Std W8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E Sage</dc:creator>
  <cp:lastModifiedBy>E Sage</cp:lastModifiedBy>
  <cp:revision>2</cp:revision>
  <dcterms:created xsi:type="dcterms:W3CDTF">2023-09-27T10:20:42Z</dcterms:created>
  <dcterms:modified xsi:type="dcterms:W3CDTF">2023-09-27T21:21:45Z</dcterms:modified>
</cp:coreProperties>
</file>