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/>
    <p:restoredTop sz="94341"/>
  </p:normalViewPr>
  <p:slideViewPr>
    <p:cSldViewPr snapToGrid="0" snapToObjects="1">
      <p:cViewPr>
        <p:scale>
          <a:sx n="44" d="100"/>
          <a:sy n="44" d="100"/>
        </p:scale>
        <p:origin x="3880" y="1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6E093F-63AF-EE43-D4E8-5ACB550C4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C11745D-AF1F-5972-330F-230416856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45F03F-C5FC-595B-6635-F27C25F7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012B02-7DE6-AB5E-ADB1-ACA13DF2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67DBFF-DD73-38FB-F033-E9C05535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51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92C484-430F-4514-9010-CEA31932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13F1CE4-D122-3B4A-223E-819038F99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99A402-DA70-F78A-7983-B14F1380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22B6C1-9B6D-1923-3228-FCBC3BBC1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2980EC-D0DE-7F13-465F-8243963B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27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86A695F-7223-7E66-8E61-DACFB3A5B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BAAA51C-6D75-094E-9E74-41417EA02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78BFDF-E694-5E16-EE89-48FE0E2CE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096920-DBE2-673C-6842-E474D3FE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06FF2F-A480-D2A2-1A05-EFAE80F5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31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31D06D-1464-A299-FF57-1E90D87EE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5BD4B7D-08D0-1672-D66D-C53B05B69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12DEFD-AA2F-D2A6-C5FE-C2D42C5A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8FF81E-4B01-29EB-34F8-DD392801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6462C8-9CAC-2BB5-1FF0-A1D1D634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13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7DF80-2C4C-7C4C-913F-9E62DF33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B09964-BA94-7C28-A051-788C097FC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DB9DEE5-3D1B-05A9-618D-A1B7276C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AA6686-9ED3-9ABE-3A1A-300BC50B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AD1B14-16AF-310C-4F17-725281BC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49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8AEB6E-85A9-CD52-AD04-D0590382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45487E-FB32-C46E-53BF-9D2B6901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1109EF-5D9A-8424-A78F-94E9F47E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A29F8A-D4EF-A2B1-3FFB-07E44FDC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5DB750-2E07-0CE7-6D1F-266979C6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094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584221-8838-F4BF-C22C-7F2B0A21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C7FA7-6F7C-5891-3113-E7DF600A9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85CD836-F45D-61F7-6A25-BE98CC0DF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DF9B0A-AC50-2717-1A61-FD2A020BF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FDFFFFD-7AB0-A93D-F5ED-BB12FC05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9630DE-3424-37EE-995D-570A943A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29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4BD225-23B9-E64C-2281-CC97F87D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EB435F-C5A8-D94C-1CC5-7D081513B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F18447-4AC3-76A9-3A78-21FA61B6E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CFD2A-4BB3-7F11-D3C8-1D4624929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8ACAE85-6595-EC07-ED07-BDAF55873B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045DE86-E75B-63EB-76AD-B65BC8AA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4F9AB25-93B0-5DF6-560B-42EF5992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5FB2BF-0520-A4C7-91F9-CF1C1AF7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725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05D457-86F9-6E11-666C-22431E82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1A20B2C-24D5-F947-FAA0-8F4AD06E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183359B-4E68-3E91-38CA-307097A3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231F041-E5B3-415B-496A-90765B6B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852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E379547-1058-8591-5FC9-1A7A2575D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FAE6D6D-2BA0-1CF7-3344-3686D04D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B5476E-1BF7-00FA-C3D2-846F0FDF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381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8855EF-C2FF-BA93-28FC-0A23F1EB0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1FEEDD-DBE1-76F1-4B69-950CAB62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03AB6F-5EC7-FDC2-4507-62377CFAA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E9A2E0-D60E-68A6-33A6-B6F227E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BCD1A8-7509-28E9-6CF8-22190DCE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CFD0749-9927-4D65-7F64-2B07E7D5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83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45A304-4703-1C15-28D5-E7957035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20CAE7-7621-6DFA-6D42-1AA82AB46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DBBD40-F3B3-574A-6223-F15049DE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5C239E-66A7-BEB5-97A7-FE786B86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1EF811-CD6D-4207-AB49-6FDDFE5D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652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CD271B-C719-2A88-AC03-8214B349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95A8D16-793D-6FA7-91E0-6EAEB90C6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5AAE33-B9CC-FE42-F0B4-8CC58C42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B93FED5-20EA-DD75-D4D4-06818816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493C67-AAAF-9464-B682-A0FD0AB3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8B8493-7214-FB89-310A-E5DFD201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79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B43A7E-443B-C2A9-9504-69A56F0E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AE3A07-CC99-0054-D617-F3D1E9628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4E24E9-B511-6973-EB46-1521D2E8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578927-49CC-5CB6-D58D-FA75A547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8A66B9-019D-2571-791F-5A322C8F4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622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67D3AD9-B3F9-BEE5-DEDE-E78B61C4B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70DF49-F1B1-B9C0-A408-5D3C50222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56BB2-B9A9-3B32-D3B2-CDAFD4D1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7365C3-2FFE-D6FB-B6BC-348E989A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F79A3D-715B-5D38-3AA9-702A2DB0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24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43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F65219-B74B-50F6-A5C5-3267A808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506D2E1-1DCC-2D12-EC06-5FC02E653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F94F87-B2CE-99DF-E9EF-FA11B4A2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683F99-EFC4-2BAC-A569-A044668F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45B18-B803-B627-F24A-3043D72D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21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31AAE-3B04-4DB5-6A30-84FD93C93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7B066A-5A63-154A-0B8C-E54DE1C99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783DB0E-9551-FE1A-D970-878C0E153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1CF6BDC-CA76-C23A-AC9E-79457175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DDFD93C-3867-27C5-FF9C-7CDDE10E4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FBFDD0-EBE2-5869-2305-DE8DB45C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44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C932D0-F8AA-CDBE-787C-67B435AC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7C9827-44E5-3BC5-685B-84C7E2099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C4FB769-BBBD-43E7-2661-71F8ED8EE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368A889-8602-BC00-3AA0-7B5C3D3F5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002AA55-458B-4F30-78BC-8451A98A9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CDD3E58-F881-8393-3C2E-71210F7C4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1BB5348-A236-F137-A367-F74FFF9F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BB53EDF-A2DC-D601-6617-81FD536A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46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21FC14-CAFA-C5D4-3503-0AC058AA2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AE6E561-1B33-31CF-FA99-F3CD7BBB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240A714-6E28-0010-4778-8872172E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3E25EFD-E24B-46C7-A667-2A330F8D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865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CA52CFB-D061-7937-B28E-F0418537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0AC5C0-3AF9-0526-2755-32A29B253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4D1CAE-58FC-3487-C0BA-B3E15516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8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60EA95-7D07-3C10-181C-CF74E0607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37111B-CAF8-C8F2-8AC4-287A3E8A5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F38875-157A-47D1-BFB3-C5B55140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20E4D77-ACEA-4026-4914-A5AC1C35A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331975-5388-4B21-703D-F0DCFFBE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B8D2E9-DF24-FD37-4F1A-34889EA8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565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64E965-CF80-1F0C-1C63-6B27ED6A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CCBB1A-9EBC-B700-A3A7-1FE4F62DB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DCE695B-366A-95B0-8E4B-0B3753F1B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EB8347-D3F3-141D-BE30-9D30ACBD7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D8F2F4-417F-828C-0685-A314BDF6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D039872-C202-C5ED-365E-6C897FB3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61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1EB1C18-B157-A73C-406F-18130021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F4639F-A5B1-F81E-2CD2-F71906EAF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DCF119-3854-7479-1D00-9BD15D3EF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690CF-C686-7443-A600-8EF911536249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5F42DB-BF13-422C-972A-E649930E3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DA4DA2-40B7-B047-3E10-A254F4980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BDFF2-E92F-A24F-BB18-C343AC7B64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78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906EC84-528C-46C7-01C3-4154A1A0A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D05C05-71D4-9B73-F198-372B4E247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9214C3-867D-4A35-6BFD-A74E69A4E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B586-975E-8F41-AC8D-0D0E59631E46}" type="datetimeFigureOut">
              <a:rPr kumimoji="1" lang="ja-JP" altLang="en-US" smtClean="0"/>
              <a:t>2023/9/28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837F62-83EE-D16A-FDF6-42577804E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5E098A-B20C-BC08-B852-FECE30395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A8ED7-1709-4C4E-9845-0D96F704B4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89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2751C5-1AA6-30E6-3676-26F70FEA3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7" b="3100"/>
          <a:stretch/>
        </p:blipFill>
        <p:spPr>
          <a:xfrm>
            <a:off x="0" y="-1"/>
            <a:ext cx="12186235" cy="68580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EB7442-EBDB-8CA3-30A0-2FA00574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7" b="3100"/>
          <a:stretch/>
        </p:blipFill>
        <p:spPr>
          <a:xfrm>
            <a:off x="1592826" y="2772695"/>
            <a:ext cx="121862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14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2751C5-1AA6-30E6-3676-26F70FEA3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7" b="3100"/>
          <a:stretch/>
        </p:blipFill>
        <p:spPr>
          <a:xfrm>
            <a:off x="0" y="-1"/>
            <a:ext cx="12186235" cy="68580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EB7442-EBDB-8CA3-30A0-2FA00574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7" b="3100"/>
          <a:stretch/>
        </p:blipFill>
        <p:spPr>
          <a:xfrm>
            <a:off x="0" y="-228601"/>
            <a:ext cx="12186235" cy="6858001"/>
          </a:xfrm>
          <a:prstGeom prst="rect">
            <a:avLst/>
          </a:prstGeom>
        </p:spPr>
      </p:pic>
      <p:sp>
        <p:nvSpPr>
          <p:cNvPr id="2" name="円/楕円 1">
            <a:extLst>
              <a:ext uri="{FF2B5EF4-FFF2-40B4-BE49-F238E27FC236}">
                <a16:creationId xmlns:a16="http://schemas.microsoft.com/office/drawing/2014/main" id="{B4BF4C49-F45A-12EA-EB53-9D6F749FB060}"/>
              </a:ext>
            </a:extLst>
          </p:cNvPr>
          <p:cNvSpPr/>
          <p:nvPr/>
        </p:nvSpPr>
        <p:spPr>
          <a:xfrm>
            <a:off x="3274142" y="1342102"/>
            <a:ext cx="4955458" cy="3716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59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B9B0A68-2117-2F23-4217-CA895E31F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9"/>
                    </a14:imgEffect>
                  </a14:imgLayer>
                </a14:imgProps>
              </a:ext>
            </a:extLst>
          </a:blip>
          <a:srcRect l="27456" t="31470" r="34003" b="17413"/>
          <a:stretch/>
        </p:blipFill>
        <p:spPr>
          <a:xfrm>
            <a:off x="3345873" y="1537855"/>
            <a:ext cx="4696692" cy="4156364"/>
          </a:xfrm>
          <a:custGeom>
            <a:avLst/>
            <a:gdLst>
              <a:gd name="connsiteX0" fmla="*/ 2348346 w 4696692"/>
              <a:gd name="connsiteY0" fmla="*/ 0 h 4156364"/>
              <a:gd name="connsiteX1" fmla="*/ 4696692 w 4696692"/>
              <a:gd name="connsiteY1" fmla="*/ 2078182 h 4156364"/>
              <a:gd name="connsiteX2" fmla="*/ 2348346 w 4696692"/>
              <a:gd name="connsiteY2" fmla="*/ 4156364 h 4156364"/>
              <a:gd name="connsiteX3" fmla="*/ 0 w 4696692"/>
              <a:gd name="connsiteY3" fmla="*/ 2078182 h 4156364"/>
              <a:gd name="connsiteX4" fmla="*/ 2348346 w 4696692"/>
              <a:gd name="connsiteY4" fmla="*/ 0 h 415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6692" h="4156364">
                <a:moveTo>
                  <a:pt x="2348346" y="0"/>
                </a:moveTo>
                <a:cubicBezTo>
                  <a:pt x="3645302" y="0"/>
                  <a:pt x="4696692" y="930434"/>
                  <a:pt x="4696692" y="2078182"/>
                </a:cubicBezTo>
                <a:cubicBezTo>
                  <a:pt x="4696692" y="3225930"/>
                  <a:pt x="3645302" y="4156364"/>
                  <a:pt x="2348346" y="4156364"/>
                </a:cubicBezTo>
                <a:cubicBezTo>
                  <a:pt x="1051390" y="4156364"/>
                  <a:pt x="0" y="3225930"/>
                  <a:pt x="0" y="2078182"/>
                </a:cubicBezTo>
                <a:cubicBezTo>
                  <a:pt x="0" y="930434"/>
                  <a:pt x="1051390" y="0"/>
                  <a:pt x="23483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003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2751C5-1AA6-30E6-3676-26F70FEA3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7" b="3100"/>
          <a:stretch/>
        </p:blipFill>
        <p:spPr>
          <a:xfrm>
            <a:off x="0" y="-1"/>
            <a:ext cx="12186235" cy="685800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9A92A04-DD13-8B28-6DA4-BA8C96A46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9"/>
                    </a14:imgEffect>
                  </a14:imgLayer>
                </a14:imgProps>
              </a:ext>
            </a:extLst>
          </a:blip>
          <a:srcRect l="27456" t="31470" r="34003" b="17413"/>
          <a:stretch/>
        </p:blipFill>
        <p:spPr>
          <a:xfrm>
            <a:off x="3345873" y="1537855"/>
            <a:ext cx="4696692" cy="4156364"/>
          </a:xfrm>
          <a:custGeom>
            <a:avLst/>
            <a:gdLst>
              <a:gd name="connsiteX0" fmla="*/ 2348346 w 4696692"/>
              <a:gd name="connsiteY0" fmla="*/ 0 h 4156364"/>
              <a:gd name="connsiteX1" fmla="*/ 4696692 w 4696692"/>
              <a:gd name="connsiteY1" fmla="*/ 2078182 h 4156364"/>
              <a:gd name="connsiteX2" fmla="*/ 2348346 w 4696692"/>
              <a:gd name="connsiteY2" fmla="*/ 4156364 h 4156364"/>
              <a:gd name="connsiteX3" fmla="*/ 0 w 4696692"/>
              <a:gd name="connsiteY3" fmla="*/ 2078182 h 4156364"/>
              <a:gd name="connsiteX4" fmla="*/ 2348346 w 4696692"/>
              <a:gd name="connsiteY4" fmla="*/ 0 h 415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6692" h="4156364">
                <a:moveTo>
                  <a:pt x="2348346" y="0"/>
                </a:moveTo>
                <a:cubicBezTo>
                  <a:pt x="3645302" y="0"/>
                  <a:pt x="4696692" y="930434"/>
                  <a:pt x="4696692" y="2078182"/>
                </a:cubicBezTo>
                <a:cubicBezTo>
                  <a:pt x="4696692" y="3225930"/>
                  <a:pt x="3645302" y="4156364"/>
                  <a:pt x="2348346" y="4156364"/>
                </a:cubicBezTo>
                <a:cubicBezTo>
                  <a:pt x="1051390" y="4156364"/>
                  <a:pt x="0" y="3225930"/>
                  <a:pt x="0" y="2078182"/>
                </a:cubicBezTo>
                <a:cubicBezTo>
                  <a:pt x="0" y="930434"/>
                  <a:pt x="1051390" y="0"/>
                  <a:pt x="2348346" y="0"/>
                </a:cubicBezTo>
                <a:close/>
              </a:path>
            </a:pathLst>
          </a:cu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29059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0</Words>
  <Application>Microsoft Macintosh PowerPoint</Application>
  <PresentationFormat>ワイド画面</PresentationFormat>
  <Paragraphs>0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 Sage</dc:creator>
  <cp:lastModifiedBy>E Sage</cp:lastModifiedBy>
  <cp:revision>3</cp:revision>
  <dcterms:created xsi:type="dcterms:W3CDTF">2023-08-28T20:17:31Z</dcterms:created>
  <dcterms:modified xsi:type="dcterms:W3CDTF">2023-09-28T01:05:08Z</dcterms:modified>
</cp:coreProperties>
</file>